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Arimo Bold" charset="1" panose="020B0704020202020204"/>
      <p:regular r:id="rId22"/>
    </p:embeddedFont>
    <p:embeddedFont>
      <p:font typeface="Arial Bold" charset="1" panose="020B0704020202020204"/>
      <p:regular r:id="rId23"/>
    </p:embeddedFont>
    <p:embeddedFont>
      <p:font typeface="Arimo" charset="1" panose="020B0604020202020204"/>
      <p:regular r:id="rId24"/>
    </p:embeddedFont>
    <p:embeddedFont>
      <p:font typeface="Calibri (MS)" charset="1" panose="020F0502020204030204"/>
      <p:regular r:id="rId25"/>
    </p:embeddedFont>
    <p:embeddedFont>
      <p:font typeface="Noto Sans Bold" charset="1" panose="020B0802040504020204"/>
      <p:regular r:id="rId27"/>
    </p:embeddedFont>
    <p:embeddedFont>
      <p:font typeface="Noto Sans Italics" charset="1" panose="020B0502040504090204"/>
      <p:regular r:id="rId29"/>
    </p:embeddedFont>
    <p:embeddedFont>
      <p:font typeface="Noto Sans" charset="1" panose="020B0502040504020204"/>
      <p:regular r:id="rId30"/>
    </p:embeddedFont>
    <p:embeddedFont>
      <p:font typeface="Noto Sans Bold Italics" charset="1" panose="020B0802040504090204"/>
      <p:regular r:id="rId36"/>
    </p:embeddedFont>
    <p:embeddedFont>
      <p:font typeface="Calibri (MS) Bold" charset="1" panose="020F0702030404030204"/>
      <p:regular r:id="rId39"/>
    </p:embeddedFont>
    <p:embeddedFont>
      <p:font typeface="Calibri (MS) Bold Italics" charset="1" panose="020F07020304040A0204"/>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notesMasters/notesMaster1.xml" Type="http://schemas.openxmlformats.org/officeDocument/2006/relationships/notesMaster"/><Relationship Id="rId2" Target="presProps.xml" Type="http://schemas.openxmlformats.org/officeDocument/2006/relationships/presProps"/><Relationship Id="rId20" Target="theme/theme2.xml" Type="http://schemas.openxmlformats.org/officeDocument/2006/relationships/theme"/><Relationship Id="rId21" Target="notesSlides/notesSlide1.xml" Type="http://schemas.openxmlformats.org/officeDocument/2006/relationships/note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notesSlides/notesSlide2.xml" Type="http://schemas.openxmlformats.org/officeDocument/2006/relationships/notesSlide"/><Relationship Id="rId27" Target="fonts/font27.fntdata" Type="http://schemas.openxmlformats.org/officeDocument/2006/relationships/font"/><Relationship Id="rId28" Target="notesSlides/notesSlide3.xml" Type="http://schemas.openxmlformats.org/officeDocument/2006/relationships/note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notesSlides/notesSlide4.xml" Type="http://schemas.openxmlformats.org/officeDocument/2006/relationships/notesSlide"/><Relationship Id="rId32" Target="notesSlides/notesSlide5.xml" Type="http://schemas.openxmlformats.org/officeDocument/2006/relationships/notesSlide"/><Relationship Id="rId33" Target="notesSlides/notesSlide6.xml" Type="http://schemas.openxmlformats.org/officeDocument/2006/relationships/notesSlide"/><Relationship Id="rId34" Target="notesSlides/notesSlide7.xml" Type="http://schemas.openxmlformats.org/officeDocument/2006/relationships/notesSlide"/><Relationship Id="rId35" Target="notesSlides/notesSlide8.xml" Type="http://schemas.openxmlformats.org/officeDocument/2006/relationships/notesSlide"/><Relationship Id="rId36" Target="fonts/font36.fntdata" Type="http://schemas.openxmlformats.org/officeDocument/2006/relationships/font"/><Relationship Id="rId37" Target="notesSlides/notesSlide9.xml" Type="http://schemas.openxmlformats.org/officeDocument/2006/relationships/notesSlide"/><Relationship Id="rId38" Target="notesSlides/notesSlide10.xml" Type="http://schemas.openxmlformats.org/officeDocument/2006/relationships/notesSlide"/><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notesSlides/notesSlide11.xml" Type="http://schemas.openxmlformats.org/officeDocument/2006/relationships/notesSlide"/><Relationship Id="rId42" Target="notesSlides/notesSlide12.xml" Type="http://schemas.openxmlformats.org/officeDocument/2006/relationships/notesSlide"/><Relationship Id="rId43" Target="notesSlides/notesSlide13.xml" Type="http://schemas.openxmlformats.org/officeDocument/2006/relationships/notesSlid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10</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11</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12</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13</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2</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3</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4</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5</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6</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7</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8</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1.7.2013</a:t>
            </a:r>
          </a:p>
          <a:p>
            <a:r>
              <a:rPr lang="en-US"/>
              <a:t/>
            </a:r>
          </a:p>
          <a:p>
            <a:r>
              <a:rPr lang="en-US"/>
              <a:t>1.7.2013</a:t>
            </a:r>
          </a:p>
          <a:p>
            <a:r>
              <a:rPr lang="en-US"/>
              <a:t/>
            </a:r>
          </a:p>
          <a:p>
            <a:r>
              <a:rPr lang="en-US"/>
              <a:t>9</a:t>
            </a:r>
          </a:p>
          <a:p>
            <a:r>
              <a:rPr lang="en-US"/>
              <a:t/>
            </a:r>
          </a:p>
          <a:p>
            <a:r>
              <a:rPr lang="en-US"/>
              <a:t>‹#›</a:t>
            </a:r>
          </a:p>
          <a:p>
            <a:r>
              <a:rPr lang="en-US"/>
              <a:t/>
            </a:r>
          </a:p>
          <a:p>
            <a:r>
              <a:rPr lang="en-US"/>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pn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6.png" Type="http://schemas.openxmlformats.org/officeDocument/2006/relationships/image"/><Relationship Id="rId9"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1.png" Type="http://schemas.openxmlformats.org/officeDocument/2006/relationships/image"/><Relationship Id="rId11" Target="../media/image112.png" Type="http://schemas.openxmlformats.org/officeDocument/2006/relationships/image"/><Relationship Id="rId12" Target="../media/image113.svg" Type="http://schemas.openxmlformats.org/officeDocument/2006/relationships/image"/><Relationship Id="rId13" Target="../media/image29.png" Type="http://schemas.openxmlformats.org/officeDocument/2006/relationships/image"/><Relationship Id="rId14" Target="../media/image114.png" Type="http://schemas.openxmlformats.org/officeDocument/2006/relationships/image"/><Relationship Id="rId15" Target="../media/image115.svg" Type="http://schemas.openxmlformats.org/officeDocument/2006/relationships/image"/><Relationship Id="rId16" Target="../media/image116.png" Type="http://schemas.openxmlformats.org/officeDocument/2006/relationships/image"/><Relationship Id="rId17" Target="../media/image117.png" Type="http://schemas.openxmlformats.org/officeDocument/2006/relationships/image"/><Relationship Id="rId18" Target="../media/image118.svg" Type="http://schemas.openxmlformats.org/officeDocument/2006/relationships/image"/><Relationship Id="rId19" Target="../media/image119.png" Type="http://schemas.openxmlformats.org/officeDocument/2006/relationships/image"/><Relationship Id="rId2" Target="../notesSlides/notesSlide10.xml" Type="http://schemas.openxmlformats.org/officeDocument/2006/relationships/notesSlide"/><Relationship Id="rId20" Target="../media/image15.png" Type="http://schemas.openxmlformats.org/officeDocument/2006/relationships/image"/><Relationship Id="rId21" Target="../media/image120.png" Type="http://schemas.openxmlformats.org/officeDocument/2006/relationships/image"/><Relationship Id="rId22" Target="../media/image121.png" Type="http://schemas.openxmlformats.org/officeDocument/2006/relationships/image"/><Relationship Id="rId23" Target="../media/image122.png" Type="http://schemas.openxmlformats.org/officeDocument/2006/relationships/image"/><Relationship Id="rId24" Target="../media/image123.png" Type="http://schemas.openxmlformats.org/officeDocument/2006/relationships/image"/><Relationship Id="rId25" Target="../media/image124.png" Type="http://schemas.openxmlformats.org/officeDocument/2006/relationships/image"/><Relationship Id="rId26" Target="../media/image125.svg" Type="http://schemas.openxmlformats.org/officeDocument/2006/relationships/image"/><Relationship Id="rId3" Target="../media/image107.png" Type="http://schemas.openxmlformats.org/officeDocument/2006/relationships/image"/><Relationship Id="rId4" Target="../media/image108.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109.png" Type="http://schemas.openxmlformats.org/officeDocument/2006/relationships/image"/><Relationship Id="rId9" Target="../media/image110.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0.png" Type="http://schemas.openxmlformats.org/officeDocument/2006/relationships/image"/><Relationship Id="rId11" Target="../media/image131.png" Type="http://schemas.openxmlformats.org/officeDocument/2006/relationships/image"/><Relationship Id="rId12" Target="../media/image132.png" Type="http://schemas.openxmlformats.org/officeDocument/2006/relationships/image"/><Relationship Id="rId13" Target="../media/image21.png" Type="http://schemas.openxmlformats.org/officeDocument/2006/relationships/image"/><Relationship Id="rId14" Target="../media/image20.png" Type="http://schemas.openxmlformats.org/officeDocument/2006/relationships/image"/><Relationship Id="rId15" Target="../media/image35.png" Type="http://schemas.openxmlformats.org/officeDocument/2006/relationships/image"/><Relationship Id="rId16" Target="../media/image43.png" Type="http://schemas.openxmlformats.org/officeDocument/2006/relationships/image"/><Relationship Id="rId17" Target="../media/image133.png" Type="http://schemas.openxmlformats.org/officeDocument/2006/relationships/image"/><Relationship Id="rId18" Target="../media/image134.svg" Type="http://schemas.openxmlformats.org/officeDocument/2006/relationships/image"/><Relationship Id="rId2" Target="../notesSlides/notesSlide11.xml" Type="http://schemas.openxmlformats.org/officeDocument/2006/relationships/notesSlide"/><Relationship Id="rId3" Target="../media/image126.png" Type="http://schemas.openxmlformats.org/officeDocument/2006/relationships/image"/><Relationship Id="rId4" Target="../media/image127.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128.png" Type="http://schemas.openxmlformats.org/officeDocument/2006/relationships/image"/><Relationship Id="rId9" Target="../media/image12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9.png" Type="http://schemas.openxmlformats.org/officeDocument/2006/relationships/image"/><Relationship Id="rId11" Target="../media/image140.png" Type="http://schemas.openxmlformats.org/officeDocument/2006/relationships/image"/><Relationship Id="rId12" Target="../media/image141.svg" Type="http://schemas.openxmlformats.org/officeDocument/2006/relationships/image"/><Relationship Id="rId13" Target="../media/image142.png" Type="http://schemas.openxmlformats.org/officeDocument/2006/relationships/image"/><Relationship Id="rId14" Target="../media/image143.svg" Type="http://schemas.openxmlformats.org/officeDocument/2006/relationships/image"/><Relationship Id="rId15" Target="../media/image97.png" Type="http://schemas.openxmlformats.org/officeDocument/2006/relationships/image"/><Relationship Id="rId16" Target="../media/image43.png" Type="http://schemas.openxmlformats.org/officeDocument/2006/relationships/image"/><Relationship Id="rId17" Target="../media/image15.png" Type="http://schemas.openxmlformats.org/officeDocument/2006/relationships/image"/><Relationship Id="rId18" Target="../media/image80.png" Type="http://schemas.openxmlformats.org/officeDocument/2006/relationships/image"/><Relationship Id="rId19" Target="../media/image144.png" Type="http://schemas.openxmlformats.org/officeDocument/2006/relationships/image"/><Relationship Id="rId2" Target="../notesSlides/notesSlide12.xml" Type="http://schemas.openxmlformats.org/officeDocument/2006/relationships/notesSlide"/><Relationship Id="rId20" Target="../media/image145.png" Type="http://schemas.openxmlformats.org/officeDocument/2006/relationships/image"/><Relationship Id="rId21" Target="../media/image146.png" Type="http://schemas.openxmlformats.org/officeDocument/2006/relationships/image"/><Relationship Id="rId22" Target="../media/image36.png" Type="http://schemas.openxmlformats.org/officeDocument/2006/relationships/image"/><Relationship Id="rId23" Target="../media/image34.png" Type="http://schemas.openxmlformats.org/officeDocument/2006/relationships/image"/><Relationship Id="rId3" Target="../media/image135.png" Type="http://schemas.openxmlformats.org/officeDocument/2006/relationships/image"/><Relationship Id="rId4" Target="../media/image136.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137.png" Type="http://schemas.openxmlformats.org/officeDocument/2006/relationships/image"/><Relationship Id="rId9" Target="../media/image13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1.png" Type="http://schemas.openxmlformats.org/officeDocument/2006/relationships/image"/><Relationship Id="rId11" Target="../media/image152.png" Type="http://schemas.openxmlformats.org/officeDocument/2006/relationships/image"/><Relationship Id="rId12" Target="../media/image153.png" Type="http://schemas.openxmlformats.org/officeDocument/2006/relationships/image"/><Relationship Id="rId2" Target="../notesSlides/notesSlide13.xml" Type="http://schemas.openxmlformats.org/officeDocument/2006/relationships/notesSlide"/><Relationship Id="rId3" Target="../media/image147.png" Type="http://schemas.openxmlformats.org/officeDocument/2006/relationships/image"/><Relationship Id="rId4" Target="../media/image148.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149.png" Type="http://schemas.openxmlformats.org/officeDocument/2006/relationships/image"/><Relationship Id="rId9" Target="../media/image150.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png" Type="http://schemas.openxmlformats.org/officeDocument/2006/relationships/image"/><Relationship Id="rId12" Target="../media/image16.png" Type="http://schemas.openxmlformats.org/officeDocument/2006/relationships/image"/><Relationship Id="rId13" Target="../media/image17.png" Type="http://schemas.openxmlformats.org/officeDocument/2006/relationships/image"/><Relationship Id="rId14" Target="../media/image18.png" Type="http://schemas.openxmlformats.org/officeDocument/2006/relationships/image"/><Relationship Id="rId15" Target="../media/image19.png" Type="http://schemas.openxmlformats.org/officeDocument/2006/relationships/image"/><Relationship Id="rId16" Target="../media/image20.png" Type="http://schemas.openxmlformats.org/officeDocument/2006/relationships/image"/><Relationship Id="rId17" Target="../media/image21.png" Type="http://schemas.openxmlformats.org/officeDocument/2006/relationships/image"/><Relationship Id="rId2" Target="../notesSlides/notesSlide2.xml" Type="http://schemas.openxmlformats.org/officeDocument/2006/relationships/notesSlide"/><Relationship Id="rId3" Target="../media/image10.png" Type="http://schemas.openxmlformats.org/officeDocument/2006/relationships/image"/><Relationship Id="rId4" Target="../media/image11.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png" Type="http://schemas.openxmlformats.org/officeDocument/2006/relationships/image"/><Relationship Id="rId11" Target="../media/image27.png" Type="http://schemas.openxmlformats.org/officeDocument/2006/relationships/image"/><Relationship Id="rId12" Target="../media/image28.svg" Type="http://schemas.openxmlformats.org/officeDocument/2006/relationships/image"/><Relationship Id="rId13" Target="../media/image29.png" Type="http://schemas.openxmlformats.org/officeDocument/2006/relationships/image"/><Relationship Id="rId14" Target="../media/image15.png" Type="http://schemas.openxmlformats.org/officeDocument/2006/relationships/image"/><Relationship Id="rId15" Target="../media/image30.png" Type="http://schemas.openxmlformats.org/officeDocument/2006/relationships/image"/><Relationship Id="rId16" Target="../media/image31.png" Type="http://schemas.openxmlformats.org/officeDocument/2006/relationships/image"/><Relationship Id="rId17" Target="../media/image32.png" Type="http://schemas.openxmlformats.org/officeDocument/2006/relationships/image"/><Relationship Id="rId18" Target="../media/image33.png" Type="http://schemas.openxmlformats.org/officeDocument/2006/relationships/image"/><Relationship Id="rId19" Target="../media/image34.png" Type="http://schemas.openxmlformats.org/officeDocument/2006/relationships/image"/><Relationship Id="rId2" Target="../notesSlides/notesSlide3.xml" Type="http://schemas.openxmlformats.org/officeDocument/2006/relationships/notesSlide"/><Relationship Id="rId20" Target="../media/image35.png" Type="http://schemas.openxmlformats.org/officeDocument/2006/relationships/image"/><Relationship Id="rId21" Target="../media/image36.pn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png" Type="http://schemas.openxmlformats.org/officeDocument/2006/relationships/image"/><Relationship Id="rId11" Target="../media/image42.svg" Type="http://schemas.openxmlformats.org/officeDocument/2006/relationships/image"/><Relationship Id="rId12" Target="../media/image43.png" Type="http://schemas.openxmlformats.org/officeDocument/2006/relationships/image"/><Relationship Id="rId13" Target="../media/image44.png" Type="http://schemas.openxmlformats.org/officeDocument/2006/relationships/image"/><Relationship Id="rId14" Target="../media/image45.png" Type="http://schemas.openxmlformats.org/officeDocument/2006/relationships/image"/><Relationship Id="rId15" Target="../media/image46.png" Type="http://schemas.openxmlformats.org/officeDocument/2006/relationships/image"/><Relationship Id="rId16" Target="../media/image47.png" Type="http://schemas.openxmlformats.org/officeDocument/2006/relationships/image"/><Relationship Id="rId17" Target="../media/image48.svg" Type="http://schemas.openxmlformats.org/officeDocument/2006/relationships/image"/><Relationship Id="rId2" Target="../notesSlides/notesSlide4.xml" Type="http://schemas.openxmlformats.org/officeDocument/2006/relationships/notesSlide"/><Relationship Id="rId3" Target="../media/image37.png" Type="http://schemas.openxmlformats.org/officeDocument/2006/relationships/image"/><Relationship Id="rId4" Target="../media/image38.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39.png" Type="http://schemas.openxmlformats.org/officeDocument/2006/relationships/image"/><Relationship Id="rId9" Target="../media/image4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3.png" Type="http://schemas.openxmlformats.org/officeDocument/2006/relationships/image"/><Relationship Id="rId11" Target="../media/image54.png" Type="http://schemas.openxmlformats.org/officeDocument/2006/relationships/image"/><Relationship Id="rId12" Target="../media/image55.svg" Type="http://schemas.openxmlformats.org/officeDocument/2006/relationships/image"/><Relationship Id="rId13" Target="../media/image56.png" Type="http://schemas.openxmlformats.org/officeDocument/2006/relationships/image"/><Relationship Id="rId14" Target="../media/image57.png" Type="http://schemas.openxmlformats.org/officeDocument/2006/relationships/image"/><Relationship Id="rId15" Target="../media/image58.svg" Type="http://schemas.openxmlformats.org/officeDocument/2006/relationships/image"/><Relationship Id="rId16" Target="../media/image59.png" Type="http://schemas.openxmlformats.org/officeDocument/2006/relationships/image"/><Relationship Id="rId17" Target="../media/image60.png" Type="http://schemas.openxmlformats.org/officeDocument/2006/relationships/image"/><Relationship Id="rId18" Target="../media/image61.png" Type="http://schemas.openxmlformats.org/officeDocument/2006/relationships/image"/><Relationship Id="rId19" Target="../media/image62.png" Type="http://schemas.openxmlformats.org/officeDocument/2006/relationships/image"/><Relationship Id="rId2" Target="../notesSlides/notesSlide5.xml" Type="http://schemas.openxmlformats.org/officeDocument/2006/relationships/notesSlide"/><Relationship Id="rId20" Target="../media/image36.png" Type="http://schemas.openxmlformats.org/officeDocument/2006/relationships/image"/><Relationship Id="rId21" Target="../media/image34.png" Type="http://schemas.openxmlformats.org/officeDocument/2006/relationships/image"/><Relationship Id="rId3" Target="../media/image49.png" Type="http://schemas.openxmlformats.org/officeDocument/2006/relationships/image"/><Relationship Id="rId4" Target="../media/image50.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7.png" Type="http://schemas.openxmlformats.org/officeDocument/2006/relationships/image"/><Relationship Id="rId11" Target="../media/image68.png" Type="http://schemas.openxmlformats.org/officeDocument/2006/relationships/image"/><Relationship Id="rId12" Target="../media/image69.svg" Type="http://schemas.openxmlformats.org/officeDocument/2006/relationships/image"/><Relationship Id="rId13" Target="../media/image70.png" Type="http://schemas.openxmlformats.org/officeDocument/2006/relationships/image"/><Relationship Id="rId14" Target="../media/image43.png" Type="http://schemas.openxmlformats.org/officeDocument/2006/relationships/image"/><Relationship Id="rId15" Target="../media/image71.png" Type="http://schemas.openxmlformats.org/officeDocument/2006/relationships/image"/><Relationship Id="rId16" Target="../media/image72.png" Type="http://schemas.openxmlformats.org/officeDocument/2006/relationships/image"/><Relationship Id="rId17" Target="../media/image73.png" Type="http://schemas.openxmlformats.org/officeDocument/2006/relationships/image"/><Relationship Id="rId2" Target="../notesSlides/notesSlide6.xml" Type="http://schemas.openxmlformats.org/officeDocument/2006/relationships/notesSlide"/><Relationship Id="rId3" Target="../media/image63.png" Type="http://schemas.openxmlformats.org/officeDocument/2006/relationships/image"/><Relationship Id="rId4" Target="../media/image64.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65.png" Type="http://schemas.openxmlformats.org/officeDocument/2006/relationships/image"/><Relationship Id="rId9" Target="../media/image6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6.png" Type="http://schemas.openxmlformats.org/officeDocument/2006/relationships/image"/><Relationship Id="rId11" Target="../media/image78.png" Type="http://schemas.openxmlformats.org/officeDocument/2006/relationships/image"/><Relationship Id="rId12" Target="../media/image79.svg" Type="http://schemas.openxmlformats.org/officeDocument/2006/relationships/image"/><Relationship Id="rId13" Target="../media/image80.png" Type="http://schemas.openxmlformats.org/officeDocument/2006/relationships/image"/><Relationship Id="rId14" Target="../media/image81.png" Type="http://schemas.openxmlformats.org/officeDocument/2006/relationships/image"/><Relationship Id="rId15" Target="../media/image82.png" Type="http://schemas.openxmlformats.org/officeDocument/2006/relationships/image"/><Relationship Id="rId16" Target="../media/image83.png" Type="http://schemas.openxmlformats.org/officeDocument/2006/relationships/image"/><Relationship Id="rId17" Target="../media/image84.svg" Type="http://schemas.openxmlformats.org/officeDocument/2006/relationships/image"/><Relationship Id="rId18" Target="../media/image85.png" Type="http://schemas.openxmlformats.org/officeDocument/2006/relationships/image"/><Relationship Id="rId2" Target="../notesSlides/notesSlide7.xml" Type="http://schemas.openxmlformats.org/officeDocument/2006/relationships/notesSlide"/><Relationship Id="rId3" Target="../media/image74.png" Type="http://schemas.openxmlformats.org/officeDocument/2006/relationships/image"/><Relationship Id="rId4" Target="../media/image75.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76.png" Type="http://schemas.openxmlformats.org/officeDocument/2006/relationships/image"/><Relationship Id="rId9" Target="../media/image77.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0.png" Type="http://schemas.openxmlformats.org/officeDocument/2006/relationships/image"/><Relationship Id="rId11" Target="../media/image91.png" Type="http://schemas.openxmlformats.org/officeDocument/2006/relationships/image"/><Relationship Id="rId12" Target="../media/image92.svg" Type="http://schemas.openxmlformats.org/officeDocument/2006/relationships/image"/><Relationship Id="rId13" Target="../media/image93.png" Type="http://schemas.openxmlformats.org/officeDocument/2006/relationships/image"/><Relationship Id="rId14" Target="../media/image94.png" Type="http://schemas.openxmlformats.org/officeDocument/2006/relationships/image"/><Relationship Id="rId15" Target="../media/image95.svg" Type="http://schemas.openxmlformats.org/officeDocument/2006/relationships/image"/><Relationship Id="rId16" Target="../media/image59.png" Type="http://schemas.openxmlformats.org/officeDocument/2006/relationships/image"/><Relationship Id="rId17" Target="../media/image96.png" Type="http://schemas.openxmlformats.org/officeDocument/2006/relationships/image"/><Relationship Id="rId18" Target="../media/image15.png" Type="http://schemas.openxmlformats.org/officeDocument/2006/relationships/image"/><Relationship Id="rId19" Target="../media/image43.png" Type="http://schemas.openxmlformats.org/officeDocument/2006/relationships/image"/><Relationship Id="rId2" Target="../notesSlides/notesSlide8.xml" Type="http://schemas.openxmlformats.org/officeDocument/2006/relationships/notesSlide"/><Relationship Id="rId20" Target="../media/image80.png" Type="http://schemas.openxmlformats.org/officeDocument/2006/relationships/image"/><Relationship Id="rId21" Target="../media/image97.png" Type="http://schemas.openxmlformats.org/officeDocument/2006/relationships/image"/><Relationship Id="rId22" Target="../media/image98.png" Type="http://schemas.openxmlformats.org/officeDocument/2006/relationships/image"/><Relationship Id="rId23" Target="../media/image99.png" Type="http://schemas.openxmlformats.org/officeDocument/2006/relationships/image"/><Relationship Id="rId24" Target="../media/image100.png" Type="http://schemas.openxmlformats.org/officeDocument/2006/relationships/image"/><Relationship Id="rId3" Target="../media/image86.png" Type="http://schemas.openxmlformats.org/officeDocument/2006/relationships/image"/><Relationship Id="rId4" Target="../media/image87.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88.png" Type="http://schemas.openxmlformats.org/officeDocument/2006/relationships/image"/><Relationship Id="rId9" Target="../media/image8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4.png" Type="http://schemas.openxmlformats.org/officeDocument/2006/relationships/image"/><Relationship Id="rId11" Target="../media/image105.png" Type="http://schemas.openxmlformats.org/officeDocument/2006/relationships/image"/><Relationship Id="rId12" Target="../media/image106.png" Type="http://schemas.openxmlformats.org/officeDocument/2006/relationships/image"/><Relationship Id="rId13" Target="../media/image62.png" Type="http://schemas.openxmlformats.org/officeDocument/2006/relationships/image"/><Relationship Id="rId2" Target="../notesSlides/notesSlide9.xml" Type="http://schemas.openxmlformats.org/officeDocument/2006/relationships/notesSlide"/><Relationship Id="rId3" Target="../media/image101.png" Type="http://schemas.openxmlformats.org/officeDocument/2006/relationships/image"/><Relationship Id="rId4" Target="../media/image102.svg" Type="http://schemas.openxmlformats.org/officeDocument/2006/relationships/image"/><Relationship Id="rId5" Target="../media/image3.jpeg" Type="http://schemas.openxmlformats.org/officeDocument/2006/relationships/image"/><Relationship Id="rId6" Target="../media/image4.jpeg" Type="http://schemas.openxmlformats.org/officeDocument/2006/relationships/image"/><Relationship Id="rId7" Target="../media/image5.jpeg" Type="http://schemas.openxmlformats.org/officeDocument/2006/relationships/image"/><Relationship Id="rId8" Target="../media/image97.png" Type="http://schemas.openxmlformats.org/officeDocument/2006/relationships/image"/><Relationship Id="rId9" Target="../media/image10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15816"/>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960120" y="1165860"/>
            <a:ext cx="3566160" cy="630936"/>
            <a:chOff x="0" y="0"/>
            <a:chExt cx="4754880" cy="841248"/>
          </a:xfrm>
        </p:grpSpPr>
        <p:sp>
          <p:nvSpPr>
            <p:cNvPr name="Freeform 4" id="4"/>
            <p:cNvSpPr/>
            <p:nvPr/>
          </p:nvSpPr>
          <p:spPr>
            <a:xfrm flipH="false" flipV="false" rot="0">
              <a:off x="0" y="0"/>
              <a:ext cx="4754880" cy="841248"/>
            </a:xfrm>
            <a:custGeom>
              <a:avLst/>
              <a:gdLst/>
              <a:ahLst/>
              <a:cxnLst/>
              <a:rect r="r" b="b" t="t" l="l"/>
              <a:pathLst>
                <a:path h="841248" w="4754880">
                  <a:moveTo>
                    <a:pt x="0" y="420624"/>
                  </a:moveTo>
                  <a:cubicBezTo>
                    <a:pt x="0" y="188341"/>
                    <a:pt x="188341" y="0"/>
                    <a:pt x="420624" y="0"/>
                  </a:cubicBezTo>
                  <a:lnTo>
                    <a:pt x="4334256" y="0"/>
                  </a:lnTo>
                  <a:cubicBezTo>
                    <a:pt x="4566539" y="0"/>
                    <a:pt x="4754880" y="188341"/>
                    <a:pt x="4754880" y="420624"/>
                  </a:cubicBezTo>
                  <a:cubicBezTo>
                    <a:pt x="4754880" y="652907"/>
                    <a:pt x="4566539" y="841248"/>
                    <a:pt x="4334256" y="841248"/>
                  </a:cubicBezTo>
                  <a:lnTo>
                    <a:pt x="420624" y="841248"/>
                  </a:lnTo>
                  <a:cubicBezTo>
                    <a:pt x="188341" y="841248"/>
                    <a:pt x="0" y="652907"/>
                    <a:pt x="0" y="420624"/>
                  </a:cubicBezTo>
                  <a:close/>
                </a:path>
              </a:pathLst>
            </a:custGeom>
            <a:solidFill>
              <a:srgbClr val="FF4FA3"/>
            </a:solidFill>
          </p:spPr>
        </p:sp>
      </p:grpSp>
      <p:grpSp>
        <p:nvGrpSpPr>
          <p:cNvPr name="Group 5" id="5"/>
          <p:cNvGrpSpPr/>
          <p:nvPr/>
        </p:nvGrpSpPr>
        <p:grpSpPr>
          <a:xfrm rot="0">
            <a:off x="960120" y="1165860"/>
            <a:ext cx="3566160" cy="630936"/>
            <a:chOff x="0" y="0"/>
            <a:chExt cx="4754880" cy="841248"/>
          </a:xfrm>
        </p:grpSpPr>
        <p:sp>
          <p:nvSpPr>
            <p:cNvPr name="Freeform 6" id="6"/>
            <p:cNvSpPr/>
            <p:nvPr/>
          </p:nvSpPr>
          <p:spPr>
            <a:xfrm flipH="false" flipV="false" rot="0">
              <a:off x="0" y="0"/>
              <a:ext cx="4754880" cy="841248"/>
            </a:xfrm>
            <a:custGeom>
              <a:avLst/>
              <a:gdLst/>
              <a:ahLst/>
              <a:cxnLst/>
              <a:rect r="r" b="b" t="t" l="l"/>
              <a:pathLst>
                <a:path h="841248" w="4754880">
                  <a:moveTo>
                    <a:pt x="0" y="0"/>
                  </a:moveTo>
                  <a:lnTo>
                    <a:pt x="4754880" y="0"/>
                  </a:lnTo>
                  <a:lnTo>
                    <a:pt x="4754880" y="841248"/>
                  </a:lnTo>
                  <a:lnTo>
                    <a:pt x="0" y="841248"/>
                  </a:lnTo>
                  <a:close/>
                </a:path>
              </a:pathLst>
            </a:custGeom>
            <a:blipFill>
              <a:blip r:embed="rId5">
                <a:alphaModFix amt="0"/>
              </a:blip>
              <a:stretch>
                <a:fillRect l="0" t="-60055" r="0" b="-60057"/>
              </a:stretch>
            </a:blipFill>
          </p:spPr>
        </p:sp>
      </p:grpSp>
      <p:grpSp>
        <p:nvGrpSpPr>
          <p:cNvPr name="Group 7" id="7"/>
          <p:cNvGrpSpPr/>
          <p:nvPr/>
        </p:nvGrpSpPr>
        <p:grpSpPr>
          <a:xfrm rot="0">
            <a:off x="960120" y="1130141"/>
            <a:ext cx="3566160" cy="666655"/>
            <a:chOff x="0" y="0"/>
            <a:chExt cx="4754880" cy="888873"/>
          </a:xfrm>
        </p:grpSpPr>
        <p:sp>
          <p:nvSpPr>
            <p:cNvPr name="Freeform 8" id="8"/>
            <p:cNvSpPr/>
            <p:nvPr/>
          </p:nvSpPr>
          <p:spPr>
            <a:xfrm flipH="false" flipV="false" rot="0">
              <a:off x="0" y="0"/>
              <a:ext cx="4754880" cy="888873"/>
            </a:xfrm>
            <a:custGeom>
              <a:avLst/>
              <a:gdLst/>
              <a:ahLst/>
              <a:cxnLst/>
              <a:rect r="r" b="b" t="t" l="l"/>
              <a:pathLst>
                <a:path h="888873" w="4754880">
                  <a:moveTo>
                    <a:pt x="0" y="0"/>
                  </a:moveTo>
                  <a:lnTo>
                    <a:pt x="4754880" y="0"/>
                  </a:lnTo>
                  <a:lnTo>
                    <a:pt x="4754880" y="888873"/>
                  </a:lnTo>
                  <a:lnTo>
                    <a:pt x="0" y="888873"/>
                  </a:lnTo>
                  <a:close/>
                </a:path>
              </a:pathLst>
            </a:custGeom>
            <a:blipFill>
              <a:blip r:embed="rId6">
                <a:alphaModFix amt="0"/>
              </a:blip>
              <a:stretch>
                <a:fillRect l="0" t="-54159" r="0" b="-54160"/>
              </a:stretch>
            </a:blipFill>
          </p:spPr>
        </p:sp>
      </p:grpSp>
      <p:grpSp>
        <p:nvGrpSpPr>
          <p:cNvPr name="Group 9" id="9"/>
          <p:cNvGrpSpPr/>
          <p:nvPr/>
        </p:nvGrpSpPr>
        <p:grpSpPr>
          <a:xfrm rot="0">
            <a:off x="960120" y="1094423"/>
            <a:ext cx="3566160" cy="702373"/>
            <a:chOff x="0" y="0"/>
            <a:chExt cx="4754880" cy="936498"/>
          </a:xfrm>
        </p:grpSpPr>
        <p:sp>
          <p:nvSpPr>
            <p:cNvPr name="Freeform 10" id="10"/>
            <p:cNvSpPr/>
            <p:nvPr/>
          </p:nvSpPr>
          <p:spPr>
            <a:xfrm flipH="false" flipV="false" rot="0">
              <a:off x="0" y="0"/>
              <a:ext cx="4754880" cy="936498"/>
            </a:xfrm>
            <a:custGeom>
              <a:avLst/>
              <a:gdLst/>
              <a:ahLst/>
              <a:cxnLst/>
              <a:rect r="r" b="b" t="t" l="l"/>
              <a:pathLst>
                <a:path h="936498" w="4754880">
                  <a:moveTo>
                    <a:pt x="0" y="0"/>
                  </a:moveTo>
                  <a:lnTo>
                    <a:pt x="4754880" y="0"/>
                  </a:lnTo>
                  <a:lnTo>
                    <a:pt x="4754880" y="936498"/>
                  </a:lnTo>
                  <a:lnTo>
                    <a:pt x="0" y="936498"/>
                  </a:lnTo>
                  <a:close/>
                </a:path>
              </a:pathLst>
            </a:custGeom>
            <a:blipFill>
              <a:blip r:embed="rId7">
                <a:alphaModFix amt="0"/>
              </a:blip>
              <a:stretch>
                <a:fillRect l="0" t="-48931" r="0" b="-48931"/>
              </a:stretch>
            </a:blipFill>
          </p:spPr>
        </p:sp>
        <p:sp>
          <p:nvSpPr>
            <p:cNvPr name="TextBox 11" id="11"/>
            <p:cNvSpPr txBox="true"/>
            <p:nvPr/>
          </p:nvSpPr>
          <p:spPr>
            <a:xfrm>
              <a:off x="0" y="-19050"/>
              <a:ext cx="4754880" cy="955548"/>
            </a:xfrm>
            <a:prstGeom prst="rect">
              <a:avLst/>
            </a:prstGeom>
          </p:spPr>
          <p:txBody>
            <a:bodyPr anchor="ctr" rtlCol="false" tIns="0" lIns="0" bIns="0" rIns="0"/>
            <a:lstStyle/>
            <a:p>
              <a:pPr algn="ctr">
                <a:lnSpc>
                  <a:spcPts val="2340"/>
                </a:lnSpc>
              </a:pPr>
              <a:r>
                <a:rPr lang="en-US" b="true" sz="1950" spc="150">
                  <a:solidFill>
                    <a:srgbClr val="FFFFFF"/>
                  </a:solidFill>
                  <a:latin typeface="Arimo Bold"/>
                  <a:ea typeface="Arimo Bold"/>
                  <a:cs typeface="Arimo Bold"/>
                  <a:sym typeface="Arimo Bold"/>
                </a:rPr>
                <a:t>MyET 團體賽</a:t>
              </a:r>
            </a:p>
          </p:txBody>
        </p:sp>
      </p:grpSp>
      <p:grpSp>
        <p:nvGrpSpPr>
          <p:cNvPr name="Group 12" id="12"/>
          <p:cNvGrpSpPr/>
          <p:nvPr/>
        </p:nvGrpSpPr>
        <p:grpSpPr>
          <a:xfrm rot="0">
            <a:off x="953262" y="2468880"/>
            <a:ext cx="10972800" cy="2743200"/>
            <a:chOff x="0" y="0"/>
            <a:chExt cx="14630400" cy="3657600"/>
          </a:xfrm>
        </p:grpSpPr>
        <p:sp>
          <p:nvSpPr>
            <p:cNvPr name="Freeform 13" id="13"/>
            <p:cNvSpPr/>
            <p:nvPr/>
          </p:nvSpPr>
          <p:spPr>
            <a:xfrm flipH="false" flipV="false" rot="0">
              <a:off x="0" y="0"/>
              <a:ext cx="14630400" cy="3657600"/>
            </a:xfrm>
            <a:custGeom>
              <a:avLst/>
              <a:gdLst/>
              <a:ahLst/>
              <a:cxnLst/>
              <a:rect r="r" b="b" t="t" l="l"/>
              <a:pathLst>
                <a:path h="3657600" w="14630400">
                  <a:moveTo>
                    <a:pt x="0" y="0"/>
                  </a:moveTo>
                  <a:lnTo>
                    <a:pt x="14630400" y="0"/>
                  </a:lnTo>
                  <a:lnTo>
                    <a:pt x="14630400" y="3657600"/>
                  </a:lnTo>
                  <a:lnTo>
                    <a:pt x="0" y="3657600"/>
                  </a:lnTo>
                  <a:close/>
                </a:path>
              </a:pathLst>
            </a:custGeom>
            <a:blipFill>
              <a:blip r:embed="rId5">
                <a:alphaModFix amt="0"/>
              </a:blip>
              <a:stretch>
                <a:fillRect l="0" t="-27886" r="0" b="-27885"/>
              </a:stretch>
            </a:blipFill>
          </p:spPr>
        </p:sp>
      </p:grpSp>
      <p:grpSp>
        <p:nvGrpSpPr>
          <p:cNvPr name="Group 14" id="14"/>
          <p:cNvGrpSpPr/>
          <p:nvPr/>
        </p:nvGrpSpPr>
        <p:grpSpPr>
          <a:xfrm rot="0">
            <a:off x="953262" y="2418874"/>
            <a:ext cx="10972800" cy="2793206"/>
            <a:chOff x="0" y="0"/>
            <a:chExt cx="14630400" cy="3724275"/>
          </a:xfrm>
        </p:grpSpPr>
        <p:sp>
          <p:nvSpPr>
            <p:cNvPr name="Freeform 15" id="15"/>
            <p:cNvSpPr/>
            <p:nvPr/>
          </p:nvSpPr>
          <p:spPr>
            <a:xfrm flipH="false" flipV="false" rot="0">
              <a:off x="0" y="0"/>
              <a:ext cx="14630400" cy="3724275"/>
            </a:xfrm>
            <a:custGeom>
              <a:avLst/>
              <a:gdLst/>
              <a:ahLst/>
              <a:cxnLst/>
              <a:rect r="r" b="b" t="t" l="l"/>
              <a:pathLst>
                <a:path h="3724275" w="14630400">
                  <a:moveTo>
                    <a:pt x="0" y="0"/>
                  </a:moveTo>
                  <a:lnTo>
                    <a:pt x="14630400" y="0"/>
                  </a:lnTo>
                  <a:lnTo>
                    <a:pt x="14630400" y="3724275"/>
                  </a:lnTo>
                  <a:lnTo>
                    <a:pt x="0" y="3724275"/>
                  </a:lnTo>
                  <a:close/>
                </a:path>
              </a:pathLst>
            </a:custGeom>
            <a:blipFill>
              <a:blip r:embed="rId6">
                <a:alphaModFix amt="0"/>
              </a:blip>
              <a:stretch>
                <a:fillRect l="0" t="-26491" r="0" b="-26491"/>
              </a:stretch>
            </a:blipFill>
          </p:spPr>
        </p:sp>
      </p:grpSp>
      <p:grpSp>
        <p:nvGrpSpPr>
          <p:cNvPr name="Group 16" id="16"/>
          <p:cNvGrpSpPr/>
          <p:nvPr/>
        </p:nvGrpSpPr>
        <p:grpSpPr>
          <a:xfrm rot="0">
            <a:off x="953262" y="2368867"/>
            <a:ext cx="10972800" cy="2843212"/>
            <a:chOff x="0" y="0"/>
            <a:chExt cx="14630400" cy="3790950"/>
          </a:xfrm>
        </p:grpSpPr>
        <p:sp>
          <p:nvSpPr>
            <p:cNvPr name="Freeform 17" id="17"/>
            <p:cNvSpPr/>
            <p:nvPr/>
          </p:nvSpPr>
          <p:spPr>
            <a:xfrm flipH="false" flipV="false" rot="0">
              <a:off x="0" y="0"/>
              <a:ext cx="14630400" cy="3790950"/>
            </a:xfrm>
            <a:custGeom>
              <a:avLst/>
              <a:gdLst/>
              <a:ahLst/>
              <a:cxnLst/>
              <a:rect r="r" b="b" t="t" l="l"/>
              <a:pathLst>
                <a:path h="3790950" w="14630400">
                  <a:moveTo>
                    <a:pt x="0" y="0"/>
                  </a:moveTo>
                  <a:lnTo>
                    <a:pt x="14630400" y="0"/>
                  </a:lnTo>
                  <a:lnTo>
                    <a:pt x="14630400" y="3790950"/>
                  </a:lnTo>
                  <a:lnTo>
                    <a:pt x="0" y="3790950"/>
                  </a:lnTo>
                  <a:close/>
                </a:path>
              </a:pathLst>
            </a:custGeom>
            <a:blipFill>
              <a:blip r:embed="rId7">
                <a:alphaModFix amt="0"/>
              </a:blip>
              <a:stretch>
                <a:fillRect l="0" t="-25198" r="0" b="-25198"/>
              </a:stretch>
            </a:blipFill>
          </p:spPr>
        </p:sp>
        <p:sp>
          <p:nvSpPr>
            <p:cNvPr name="TextBox 18" id="18"/>
            <p:cNvSpPr txBox="true"/>
            <p:nvPr/>
          </p:nvSpPr>
          <p:spPr>
            <a:xfrm>
              <a:off x="0" y="-66675"/>
              <a:ext cx="14630400" cy="3857625"/>
            </a:xfrm>
            <a:prstGeom prst="rect">
              <a:avLst/>
            </a:prstGeom>
          </p:spPr>
          <p:txBody>
            <a:bodyPr anchor="ctr" rtlCol="false" tIns="0" lIns="0" bIns="0" rIns="0"/>
            <a:lstStyle/>
            <a:p>
              <a:pPr algn="l">
                <a:lnSpc>
                  <a:spcPts val="18000"/>
                </a:lnSpc>
              </a:pPr>
              <a:r>
                <a:rPr lang="en-US" sz="15000" b="true">
                  <a:solidFill>
                    <a:srgbClr val="2ED9A3"/>
                  </a:solidFill>
                  <a:latin typeface="Arial Bold"/>
                  <a:ea typeface="Arial Bold"/>
                  <a:cs typeface="Arial Bold"/>
                  <a:sym typeface="Arial Bold"/>
                </a:rPr>
                <a:t>文藻盃</a:t>
              </a:r>
            </a:p>
          </p:txBody>
        </p:sp>
      </p:grpSp>
      <p:grpSp>
        <p:nvGrpSpPr>
          <p:cNvPr name="Group 19" id="19"/>
          <p:cNvGrpSpPr/>
          <p:nvPr/>
        </p:nvGrpSpPr>
        <p:grpSpPr>
          <a:xfrm rot="0">
            <a:off x="891540" y="2400300"/>
            <a:ext cx="10972800" cy="3109246"/>
            <a:chOff x="0" y="0"/>
            <a:chExt cx="14630400" cy="4145661"/>
          </a:xfrm>
        </p:grpSpPr>
        <p:sp>
          <p:nvSpPr>
            <p:cNvPr name="Freeform 20" id="20"/>
            <p:cNvSpPr/>
            <p:nvPr/>
          </p:nvSpPr>
          <p:spPr>
            <a:xfrm flipH="false" flipV="false" rot="0">
              <a:off x="0" y="0"/>
              <a:ext cx="14630400" cy="4145661"/>
            </a:xfrm>
            <a:custGeom>
              <a:avLst/>
              <a:gdLst/>
              <a:ahLst/>
              <a:cxnLst/>
              <a:rect r="r" b="b" t="t" l="l"/>
              <a:pathLst>
                <a:path h="4145661" w="14630400">
                  <a:moveTo>
                    <a:pt x="0" y="0"/>
                  </a:moveTo>
                  <a:lnTo>
                    <a:pt x="14630400" y="0"/>
                  </a:lnTo>
                  <a:lnTo>
                    <a:pt x="14630400" y="4145661"/>
                  </a:lnTo>
                  <a:lnTo>
                    <a:pt x="0" y="4145661"/>
                  </a:lnTo>
                  <a:close/>
                </a:path>
              </a:pathLst>
            </a:custGeom>
            <a:blipFill>
              <a:blip r:embed="rId8">
                <a:alphaModFix amt="0"/>
              </a:blip>
              <a:stretch>
                <a:fillRect l="0" t="-155672" r="0" b="-155672"/>
              </a:stretch>
            </a:blipFill>
          </p:spPr>
        </p:sp>
      </p:grpSp>
      <p:grpSp>
        <p:nvGrpSpPr>
          <p:cNvPr name="Group 21" id="21"/>
          <p:cNvGrpSpPr/>
          <p:nvPr/>
        </p:nvGrpSpPr>
        <p:grpSpPr>
          <a:xfrm rot="0">
            <a:off x="891540" y="2350294"/>
            <a:ext cx="10972800" cy="3159214"/>
            <a:chOff x="0" y="0"/>
            <a:chExt cx="14630400" cy="4212285"/>
          </a:xfrm>
        </p:grpSpPr>
        <p:sp>
          <p:nvSpPr>
            <p:cNvPr name="Freeform 22" id="22"/>
            <p:cNvSpPr/>
            <p:nvPr/>
          </p:nvSpPr>
          <p:spPr>
            <a:xfrm flipH="false" flipV="false" rot="0">
              <a:off x="0" y="0"/>
              <a:ext cx="14630400" cy="4212336"/>
            </a:xfrm>
            <a:custGeom>
              <a:avLst/>
              <a:gdLst/>
              <a:ahLst/>
              <a:cxnLst/>
              <a:rect r="r" b="b" t="t" l="l"/>
              <a:pathLst>
                <a:path h="4212336" w="14630400">
                  <a:moveTo>
                    <a:pt x="0" y="0"/>
                  </a:moveTo>
                  <a:lnTo>
                    <a:pt x="14630400" y="0"/>
                  </a:lnTo>
                  <a:lnTo>
                    <a:pt x="14630400" y="4212336"/>
                  </a:lnTo>
                  <a:lnTo>
                    <a:pt x="0" y="4212336"/>
                  </a:lnTo>
                  <a:close/>
                </a:path>
              </a:pathLst>
            </a:custGeom>
            <a:blipFill>
              <a:blip r:embed="rId6">
                <a:alphaModFix amt="0"/>
              </a:blip>
              <a:stretch>
                <a:fillRect l="0" t="-17629" r="0" b="-17628"/>
              </a:stretch>
            </a:blipFill>
          </p:spPr>
        </p:sp>
      </p:grpSp>
      <p:grpSp>
        <p:nvGrpSpPr>
          <p:cNvPr name="Group 23" id="23"/>
          <p:cNvGrpSpPr/>
          <p:nvPr/>
        </p:nvGrpSpPr>
        <p:grpSpPr>
          <a:xfrm rot="0">
            <a:off x="922401" y="2218372"/>
            <a:ext cx="10972800" cy="3209220"/>
            <a:chOff x="0" y="0"/>
            <a:chExt cx="14630400" cy="4278960"/>
          </a:xfrm>
        </p:grpSpPr>
        <p:sp>
          <p:nvSpPr>
            <p:cNvPr name="Freeform 24" id="24"/>
            <p:cNvSpPr/>
            <p:nvPr/>
          </p:nvSpPr>
          <p:spPr>
            <a:xfrm flipH="false" flipV="false" rot="0">
              <a:off x="0" y="0"/>
              <a:ext cx="14630400" cy="4278961"/>
            </a:xfrm>
            <a:custGeom>
              <a:avLst/>
              <a:gdLst/>
              <a:ahLst/>
              <a:cxnLst/>
              <a:rect r="r" b="b" t="t" l="l"/>
              <a:pathLst>
                <a:path h="4278961" w="14630400">
                  <a:moveTo>
                    <a:pt x="0" y="0"/>
                  </a:moveTo>
                  <a:lnTo>
                    <a:pt x="14630400" y="0"/>
                  </a:lnTo>
                  <a:lnTo>
                    <a:pt x="14630400" y="4278961"/>
                  </a:lnTo>
                  <a:lnTo>
                    <a:pt x="0" y="4278961"/>
                  </a:lnTo>
                  <a:close/>
                </a:path>
              </a:pathLst>
            </a:custGeom>
            <a:blipFill>
              <a:blip r:embed="rId7">
                <a:alphaModFix amt="0"/>
              </a:blip>
              <a:stretch>
                <a:fillRect l="0" t="-16622" r="0" b="-16622"/>
              </a:stretch>
            </a:blipFill>
          </p:spPr>
        </p:sp>
        <p:sp>
          <p:nvSpPr>
            <p:cNvPr name="TextBox 25" id="25"/>
            <p:cNvSpPr txBox="true"/>
            <p:nvPr/>
          </p:nvSpPr>
          <p:spPr>
            <a:xfrm>
              <a:off x="0" y="-66675"/>
              <a:ext cx="14630400" cy="4345635"/>
            </a:xfrm>
            <a:prstGeom prst="rect">
              <a:avLst/>
            </a:prstGeom>
          </p:spPr>
          <p:txBody>
            <a:bodyPr anchor="ctr" rtlCol="false" tIns="0" lIns="0" bIns="0" rIns="0"/>
            <a:lstStyle/>
            <a:p>
              <a:pPr algn="l">
                <a:lnSpc>
                  <a:spcPts val="18000"/>
                </a:lnSpc>
              </a:pPr>
              <a:r>
                <a:rPr lang="en-US" sz="15000" b="true">
                  <a:solidFill>
                    <a:srgbClr val="E6B9B8"/>
                  </a:solidFill>
                  <a:latin typeface="Arial Bold"/>
                  <a:ea typeface="Arial Bold"/>
                  <a:cs typeface="Arial Bold"/>
                  <a:sym typeface="Arial Bold"/>
                </a:rPr>
                <a:t>文藻盃</a:t>
              </a:r>
            </a:p>
          </p:txBody>
        </p:sp>
      </p:grpSp>
      <p:grpSp>
        <p:nvGrpSpPr>
          <p:cNvPr name="Group 26" id="26"/>
          <p:cNvGrpSpPr/>
          <p:nvPr/>
        </p:nvGrpSpPr>
        <p:grpSpPr>
          <a:xfrm rot="0">
            <a:off x="-531657" y="6927831"/>
            <a:ext cx="13030200" cy="1508760"/>
            <a:chOff x="0" y="0"/>
            <a:chExt cx="17373600" cy="2011680"/>
          </a:xfrm>
        </p:grpSpPr>
        <p:sp>
          <p:nvSpPr>
            <p:cNvPr name="Freeform 27" id="27"/>
            <p:cNvSpPr/>
            <p:nvPr/>
          </p:nvSpPr>
          <p:spPr>
            <a:xfrm flipH="false" flipV="false" rot="0">
              <a:off x="0" y="0"/>
              <a:ext cx="17373600" cy="2011680"/>
            </a:xfrm>
            <a:custGeom>
              <a:avLst/>
              <a:gdLst/>
              <a:ahLst/>
              <a:cxnLst/>
              <a:rect r="r" b="b" t="t" l="l"/>
              <a:pathLst>
                <a:path h="2011680" w="17373600">
                  <a:moveTo>
                    <a:pt x="0" y="0"/>
                  </a:moveTo>
                  <a:lnTo>
                    <a:pt x="17373600" y="0"/>
                  </a:lnTo>
                  <a:lnTo>
                    <a:pt x="17373600" y="2011680"/>
                  </a:lnTo>
                  <a:lnTo>
                    <a:pt x="0" y="2011680"/>
                  </a:lnTo>
                  <a:close/>
                </a:path>
              </a:pathLst>
            </a:custGeom>
            <a:blipFill>
              <a:blip r:embed="rId5">
                <a:alphaModFix amt="0"/>
              </a:blip>
              <a:stretch>
                <a:fillRect l="0" t="-118162" r="0" b="-118162"/>
              </a:stretch>
            </a:blipFill>
          </p:spPr>
        </p:sp>
      </p:grpSp>
      <p:grpSp>
        <p:nvGrpSpPr>
          <p:cNvPr name="Group 28" id="28"/>
          <p:cNvGrpSpPr/>
          <p:nvPr/>
        </p:nvGrpSpPr>
        <p:grpSpPr>
          <a:xfrm rot="0">
            <a:off x="-531657" y="6863537"/>
            <a:ext cx="13030200" cy="1573054"/>
            <a:chOff x="0" y="0"/>
            <a:chExt cx="17373600" cy="2097405"/>
          </a:xfrm>
        </p:grpSpPr>
        <p:sp>
          <p:nvSpPr>
            <p:cNvPr name="Freeform 29" id="29"/>
            <p:cNvSpPr/>
            <p:nvPr/>
          </p:nvSpPr>
          <p:spPr>
            <a:xfrm flipH="false" flipV="false" rot="0">
              <a:off x="0" y="0"/>
              <a:ext cx="17373600" cy="2097405"/>
            </a:xfrm>
            <a:custGeom>
              <a:avLst/>
              <a:gdLst/>
              <a:ahLst/>
              <a:cxnLst/>
              <a:rect r="r" b="b" t="t" l="l"/>
              <a:pathLst>
                <a:path h="2097405" w="17373600">
                  <a:moveTo>
                    <a:pt x="0" y="0"/>
                  </a:moveTo>
                  <a:lnTo>
                    <a:pt x="17373600" y="0"/>
                  </a:lnTo>
                  <a:lnTo>
                    <a:pt x="17373600" y="2097405"/>
                  </a:lnTo>
                  <a:lnTo>
                    <a:pt x="0" y="2097405"/>
                  </a:lnTo>
                  <a:close/>
                </a:path>
              </a:pathLst>
            </a:custGeom>
            <a:blipFill>
              <a:blip r:embed="rId9">
                <a:alphaModFix amt="0"/>
              </a:blip>
              <a:stretch>
                <a:fillRect l="0" t="-51464" r="0" b="-51464"/>
              </a:stretch>
            </a:blipFill>
          </p:spPr>
        </p:sp>
      </p:grpSp>
      <p:grpSp>
        <p:nvGrpSpPr>
          <p:cNvPr name="Group 30" id="30"/>
          <p:cNvGrpSpPr/>
          <p:nvPr/>
        </p:nvGrpSpPr>
        <p:grpSpPr>
          <a:xfrm rot="0">
            <a:off x="1164998" y="5494268"/>
            <a:ext cx="13030200" cy="1637348"/>
            <a:chOff x="0" y="0"/>
            <a:chExt cx="17373600" cy="2183130"/>
          </a:xfrm>
        </p:grpSpPr>
        <p:sp>
          <p:nvSpPr>
            <p:cNvPr name="Freeform 31" id="31"/>
            <p:cNvSpPr/>
            <p:nvPr/>
          </p:nvSpPr>
          <p:spPr>
            <a:xfrm flipH="false" flipV="false" rot="0">
              <a:off x="0" y="0"/>
              <a:ext cx="17373600" cy="2183130"/>
            </a:xfrm>
            <a:custGeom>
              <a:avLst/>
              <a:gdLst/>
              <a:ahLst/>
              <a:cxnLst/>
              <a:rect r="r" b="b" t="t" l="l"/>
              <a:pathLst>
                <a:path h="2183130" w="17373600">
                  <a:moveTo>
                    <a:pt x="0" y="0"/>
                  </a:moveTo>
                  <a:lnTo>
                    <a:pt x="17373600" y="0"/>
                  </a:lnTo>
                  <a:lnTo>
                    <a:pt x="17373600" y="2183130"/>
                  </a:lnTo>
                  <a:lnTo>
                    <a:pt x="0" y="2183130"/>
                  </a:lnTo>
                  <a:close/>
                </a:path>
              </a:pathLst>
            </a:custGeom>
            <a:blipFill>
              <a:blip r:embed="rId7">
                <a:alphaModFix amt="0"/>
              </a:blip>
              <a:stretch>
                <a:fillRect l="0" t="-105064" r="0" b="-105064"/>
              </a:stretch>
            </a:blipFill>
          </p:spPr>
        </p:sp>
        <p:sp>
          <p:nvSpPr>
            <p:cNvPr name="TextBox 32" id="32"/>
            <p:cNvSpPr txBox="true"/>
            <p:nvPr/>
          </p:nvSpPr>
          <p:spPr>
            <a:xfrm>
              <a:off x="0" y="-85725"/>
              <a:ext cx="17373600" cy="2268855"/>
            </a:xfrm>
            <a:prstGeom prst="rect">
              <a:avLst/>
            </a:prstGeom>
          </p:spPr>
          <p:txBody>
            <a:bodyPr anchor="ctr" rtlCol="false" tIns="0" lIns="0" bIns="0" rIns="0"/>
            <a:lstStyle/>
            <a:p>
              <a:pPr algn="l">
                <a:lnSpc>
                  <a:spcPts val="5380"/>
                </a:lnSpc>
              </a:pPr>
              <a:r>
                <a:rPr lang="en-US" sz="3900" b="true">
                  <a:solidFill>
                    <a:srgbClr val="4F6228"/>
                  </a:solidFill>
                  <a:latin typeface="Arimo Bold"/>
                  <a:ea typeface="Arimo Bold"/>
                  <a:cs typeface="Arimo Bold"/>
                  <a:sym typeface="Arimo Bold"/>
                </a:rPr>
                <a:t>Let's speak up!</a:t>
              </a:r>
            </a:p>
            <a:p>
              <a:pPr algn="l">
                <a:lnSpc>
                  <a:spcPts val="5380"/>
                </a:lnSpc>
              </a:pPr>
              <a:r>
                <a:rPr lang="en-US" sz="3900" b="true">
                  <a:solidFill>
                    <a:srgbClr val="604A7B"/>
                  </a:solidFill>
                  <a:latin typeface="Arial Bold"/>
                  <a:ea typeface="Arial Bold"/>
                  <a:cs typeface="Arial Bold"/>
                  <a:sym typeface="Arial Bold"/>
                </a:rPr>
                <a:t>「英」該由你發聲！</a:t>
              </a:r>
            </a:p>
          </p:txBody>
        </p:sp>
      </p:grpSp>
      <p:grpSp>
        <p:nvGrpSpPr>
          <p:cNvPr name="Group 33" id="33"/>
          <p:cNvGrpSpPr/>
          <p:nvPr/>
        </p:nvGrpSpPr>
        <p:grpSpPr>
          <a:xfrm rot="0">
            <a:off x="-531657" y="8505171"/>
            <a:ext cx="13030200" cy="685800"/>
            <a:chOff x="0" y="0"/>
            <a:chExt cx="17373600" cy="914400"/>
          </a:xfrm>
        </p:grpSpPr>
        <p:sp>
          <p:nvSpPr>
            <p:cNvPr name="Freeform 34" id="34"/>
            <p:cNvSpPr/>
            <p:nvPr/>
          </p:nvSpPr>
          <p:spPr>
            <a:xfrm flipH="false" flipV="false" rot="0">
              <a:off x="0" y="0"/>
              <a:ext cx="17373600" cy="914400"/>
            </a:xfrm>
            <a:custGeom>
              <a:avLst/>
              <a:gdLst/>
              <a:ahLst/>
              <a:cxnLst/>
              <a:rect r="r" b="b" t="t" l="l"/>
              <a:pathLst>
                <a:path h="914400" w="17373600">
                  <a:moveTo>
                    <a:pt x="0" y="0"/>
                  </a:moveTo>
                  <a:lnTo>
                    <a:pt x="17373600" y="0"/>
                  </a:lnTo>
                  <a:lnTo>
                    <a:pt x="17373600" y="914400"/>
                  </a:lnTo>
                  <a:lnTo>
                    <a:pt x="0" y="914400"/>
                  </a:lnTo>
                  <a:close/>
                </a:path>
              </a:pathLst>
            </a:custGeom>
            <a:blipFill>
              <a:blip r:embed="rId5">
                <a:alphaModFix amt="0"/>
              </a:blip>
              <a:stretch>
                <a:fillRect l="0" t="-319958" r="0" b="-319958"/>
              </a:stretch>
            </a:blipFill>
          </p:spPr>
        </p:sp>
      </p:grpSp>
      <p:grpSp>
        <p:nvGrpSpPr>
          <p:cNvPr name="Group 35" id="35"/>
          <p:cNvGrpSpPr/>
          <p:nvPr/>
        </p:nvGrpSpPr>
        <p:grpSpPr>
          <a:xfrm rot="0">
            <a:off x="-531657" y="8452783"/>
            <a:ext cx="13030200" cy="728662"/>
            <a:chOff x="0" y="0"/>
            <a:chExt cx="17373600" cy="971550"/>
          </a:xfrm>
        </p:grpSpPr>
        <p:sp>
          <p:nvSpPr>
            <p:cNvPr name="Freeform 36" id="36"/>
            <p:cNvSpPr/>
            <p:nvPr/>
          </p:nvSpPr>
          <p:spPr>
            <a:xfrm flipH="false" flipV="false" rot="0">
              <a:off x="0" y="0"/>
              <a:ext cx="17373600" cy="971550"/>
            </a:xfrm>
            <a:custGeom>
              <a:avLst/>
              <a:gdLst/>
              <a:ahLst/>
              <a:cxnLst/>
              <a:rect r="r" b="b" t="t" l="l"/>
              <a:pathLst>
                <a:path h="971550" w="17373600">
                  <a:moveTo>
                    <a:pt x="0" y="0"/>
                  </a:moveTo>
                  <a:lnTo>
                    <a:pt x="17373600" y="0"/>
                  </a:lnTo>
                  <a:lnTo>
                    <a:pt x="17373600" y="971550"/>
                  </a:lnTo>
                  <a:lnTo>
                    <a:pt x="0" y="971550"/>
                  </a:lnTo>
                  <a:close/>
                </a:path>
              </a:pathLst>
            </a:custGeom>
            <a:blipFill>
              <a:blip r:embed="rId6">
                <a:alphaModFix amt="0"/>
              </a:blip>
              <a:stretch>
                <a:fillRect l="0" t="-298196" r="0" b="-298196"/>
              </a:stretch>
            </a:blipFill>
          </p:spPr>
        </p:sp>
      </p:grpSp>
      <p:grpSp>
        <p:nvGrpSpPr>
          <p:cNvPr name="Group 37" id="37"/>
          <p:cNvGrpSpPr/>
          <p:nvPr/>
        </p:nvGrpSpPr>
        <p:grpSpPr>
          <a:xfrm rot="0">
            <a:off x="1123674" y="7571942"/>
            <a:ext cx="13030200" cy="771525"/>
            <a:chOff x="0" y="0"/>
            <a:chExt cx="17373600" cy="1028700"/>
          </a:xfrm>
        </p:grpSpPr>
        <p:sp>
          <p:nvSpPr>
            <p:cNvPr name="Freeform 38" id="38"/>
            <p:cNvSpPr/>
            <p:nvPr/>
          </p:nvSpPr>
          <p:spPr>
            <a:xfrm flipH="false" flipV="false" rot="0">
              <a:off x="0" y="0"/>
              <a:ext cx="17373600" cy="1028699"/>
            </a:xfrm>
            <a:custGeom>
              <a:avLst/>
              <a:gdLst/>
              <a:ahLst/>
              <a:cxnLst/>
              <a:rect r="r" b="b" t="t" l="l"/>
              <a:pathLst>
                <a:path h="1028699" w="17373600">
                  <a:moveTo>
                    <a:pt x="0" y="0"/>
                  </a:moveTo>
                  <a:lnTo>
                    <a:pt x="17373600" y="0"/>
                  </a:lnTo>
                  <a:lnTo>
                    <a:pt x="17373600" y="1028699"/>
                  </a:lnTo>
                  <a:lnTo>
                    <a:pt x="0" y="1028699"/>
                  </a:lnTo>
                  <a:close/>
                </a:path>
              </a:pathLst>
            </a:custGeom>
            <a:blipFill>
              <a:blip r:embed="rId10">
                <a:alphaModFix amt="0"/>
              </a:blip>
              <a:stretch>
                <a:fillRect l="0" t="-790821" r="0" b="-790821"/>
              </a:stretch>
            </a:blipFill>
          </p:spPr>
        </p:sp>
        <p:sp>
          <p:nvSpPr>
            <p:cNvPr name="TextBox 39" id="39"/>
            <p:cNvSpPr txBox="true"/>
            <p:nvPr/>
          </p:nvSpPr>
          <p:spPr>
            <a:xfrm>
              <a:off x="0" y="-19050"/>
              <a:ext cx="17373600" cy="1047750"/>
            </a:xfrm>
            <a:prstGeom prst="rect">
              <a:avLst/>
            </a:prstGeom>
          </p:spPr>
          <p:txBody>
            <a:bodyPr anchor="ctr" rtlCol="false" tIns="0" lIns="0" bIns="0" rIns="0"/>
            <a:lstStyle/>
            <a:p>
              <a:pPr algn="l">
                <a:lnSpc>
                  <a:spcPts val="2700"/>
                </a:lnSpc>
              </a:pPr>
              <a:r>
                <a:rPr lang="en-US" sz="2250">
                  <a:solidFill>
                    <a:srgbClr val="FFFFFF"/>
                  </a:solidFill>
                  <a:latin typeface="Arimo"/>
                  <a:ea typeface="Arimo"/>
                  <a:cs typeface="Arimo"/>
                  <a:sym typeface="Arimo"/>
                </a:rPr>
                <a:t>不要「英」藏你的實力！  </a:t>
              </a:r>
              <a:r>
                <a:rPr lang="en-US" sz="2250" b="true">
                  <a:solidFill>
                    <a:srgbClr val="FFFFFF"/>
                  </a:solidFill>
                  <a:latin typeface="Arimo Bold"/>
                  <a:ea typeface="Arimo Bold"/>
                  <a:cs typeface="Arimo Bold"/>
                  <a:sym typeface="Arimo Bold"/>
                </a:rPr>
                <a:t>Let Your Hidden English Bloom!</a:t>
              </a:r>
            </a:p>
          </p:txBody>
        </p:sp>
      </p:grpSp>
      <p:grpSp>
        <p:nvGrpSpPr>
          <p:cNvPr name="Group 40" id="40"/>
          <p:cNvGrpSpPr/>
          <p:nvPr/>
        </p:nvGrpSpPr>
        <p:grpSpPr>
          <a:xfrm rot="0">
            <a:off x="936307" y="8685848"/>
            <a:ext cx="6082665" cy="47625"/>
            <a:chOff x="0" y="0"/>
            <a:chExt cx="8110220" cy="63500"/>
          </a:xfrm>
        </p:grpSpPr>
        <p:sp>
          <p:nvSpPr>
            <p:cNvPr name="Freeform 41" id="41"/>
            <p:cNvSpPr/>
            <p:nvPr/>
          </p:nvSpPr>
          <p:spPr>
            <a:xfrm flipH="false" flipV="false" rot="0">
              <a:off x="0" y="0"/>
              <a:ext cx="8110220" cy="63500"/>
            </a:xfrm>
            <a:custGeom>
              <a:avLst/>
              <a:gdLst/>
              <a:ahLst/>
              <a:cxnLst/>
              <a:rect r="r" b="b" t="t" l="l"/>
              <a:pathLst>
                <a:path h="63500" w="8110220">
                  <a:moveTo>
                    <a:pt x="0" y="0"/>
                  </a:moveTo>
                  <a:lnTo>
                    <a:pt x="8110220" y="63500"/>
                  </a:lnTo>
                </a:path>
              </a:pathLst>
            </a:custGeom>
            <a:blipFill>
              <a:blip r:embed="rId5">
                <a:alphaModFix amt="0"/>
              </a:blip>
              <a:stretch>
                <a:fillRect l="0" t="-2436900" r="0" b="-2436900"/>
              </a:stretch>
            </a:blipFill>
            <a:ln w="19050" cap="sq">
              <a:solidFill>
                <a:srgbClr val="5A3A85"/>
              </a:solidFill>
              <a:prstDash val="solid"/>
              <a:miter/>
            </a:ln>
          </p:spPr>
        </p:sp>
      </p:grpSp>
      <p:grpSp>
        <p:nvGrpSpPr>
          <p:cNvPr name="Group 42" id="42"/>
          <p:cNvGrpSpPr/>
          <p:nvPr/>
        </p:nvGrpSpPr>
        <p:grpSpPr>
          <a:xfrm rot="0">
            <a:off x="960120" y="8915400"/>
            <a:ext cx="10972800" cy="685800"/>
            <a:chOff x="0" y="0"/>
            <a:chExt cx="14630400" cy="914400"/>
          </a:xfrm>
        </p:grpSpPr>
        <p:sp>
          <p:nvSpPr>
            <p:cNvPr name="Freeform 43" id="43"/>
            <p:cNvSpPr/>
            <p:nvPr/>
          </p:nvSpPr>
          <p:spPr>
            <a:xfrm flipH="false" flipV="false" rot="0">
              <a:off x="0" y="0"/>
              <a:ext cx="14630400" cy="914400"/>
            </a:xfrm>
            <a:custGeom>
              <a:avLst/>
              <a:gdLst/>
              <a:ahLst/>
              <a:cxnLst/>
              <a:rect r="r" b="b" t="t" l="l"/>
              <a:pathLst>
                <a:path h="914400" w="14630400">
                  <a:moveTo>
                    <a:pt x="0" y="0"/>
                  </a:moveTo>
                  <a:lnTo>
                    <a:pt x="14630400" y="0"/>
                  </a:lnTo>
                  <a:lnTo>
                    <a:pt x="14630400" y="914400"/>
                  </a:lnTo>
                  <a:lnTo>
                    <a:pt x="0" y="914400"/>
                  </a:lnTo>
                  <a:close/>
                </a:path>
              </a:pathLst>
            </a:custGeom>
            <a:blipFill>
              <a:blip r:embed="rId5">
                <a:alphaModFix amt="0"/>
              </a:blip>
              <a:stretch>
                <a:fillRect l="0" t="-261544" r="0" b="-261543"/>
              </a:stretch>
            </a:blipFill>
          </p:spPr>
        </p:sp>
      </p:grpSp>
      <p:grpSp>
        <p:nvGrpSpPr>
          <p:cNvPr name="Group 44" id="44"/>
          <p:cNvGrpSpPr/>
          <p:nvPr/>
        </p:nvGrpSpPr>
        <p:grpSpPr>
          <a:xfrm rot="0">
            <a:off x="960120" y="8886825"/>
            <a:ext cx="10972800" cy="714375"/>
            <a:chOff x="0" y="0"/>
            <a:chExt cx="14630400" cy="952500"/>
          </a:xfrm>
        </p:grpSpPr>
        <p:sp>
          <p:nvSpPr>
            <p:cNvPr name="Freeform 45" id="45"/>
            <p:cNvSpPr/>
            <p:nvPr/>
          </p:nvSpPr>
          <p:spPr>
            <a:xfrm flipH="false" flipV="false" rot="0">
              <a:off x="0" y="0"/>
              <a:ext cx="14630400" cy="952500"/>
            </a:xfrm>
            <a:custGeom>
              <a:avLst/>
              <a:gdLst/>
              <a:ahLst/>
              <a:cxnLst/>
              <a:rect r="r" b="b" t="t" l="l"/>
              <a:pathLst>
                <a:path h="952500" w="14630400">
                  <a:moveTo>
                    <a:pt x="0" y="0"/>
                  </a:moveTo>
                  <a:lnTo>
                    <a:pt x="14630400" y="0"/>
                  </a:lnTo>
                  <a:lnTo>
                    <a:pt x="14630400" y="952500"/>
                  </a:lnTo>
                  <a:lnTo>
                    <a:pt x="0" y="952500"/>
                  </a:lnTo>
                  <a:close/>
                </a:path>
              </a:pathLst>
            </a:custGeom>
            <a:blipFill>
              <a:blip r:embed="rId6">
                <a:alphaModFix amt="0"/>
              </a:blip>
              <a:stretch>
                <a:fillRect l="0" t="-249082" r="0" b="-249081"/>
              </a:stretch>
            </a:blipFill>
          </p:spPr>
        </p:sp>
      </p:grpSp>
      <p:grpSp>
        <p:nvGrpSpPr>
          <p:cNvPr name="Group 46" id="46"/>
          <p:cNvGrpSpPr/>
          <p:nvPr/>
        </p:nvGrpSpPr>
        <p:grpSpPr>
          <a:xfrm rot="0">
            <a:off x="1098671" y="9076372"/>
            <a:ext cx="10972800" cy="742950"/>
            <a:chOff x="0" y="0"/>
            <a:chExt cx="14630400" cy="990600"/>
          </a:xfrm>
        </p:grpSpPr>
        <p:sp>
          <p:nvSpPr>
            <p:cNvPr name="Freeform 47" id="47"/>
            <p:cNvSpPr/>
            <p:nvPr/>
          </p:nvSpPr>
          <p:spPr>
            <a:xfrm flipH="false" flipV="false" rot="0">
              <a:off x="0" y="0"/>
              <a:ext cx="14630400" cy="990600"/>
            </a:xfrm>
            <a:custGeom>
              <a:avLst/>
              <a:gdLst/>
              <a:ahLst/>
              <a:cxnLst/>
              <a:rect r="r" b="b" t="t" l="l"/>
              <a:pathLst>
                <a:path h="990600" w="14630400">
                  <a:moveTo>
                    <a:pt x="0" y="0"/>
                  </a:moveTo>
                  <a:lnTo>
                    <a:pt x="14630400" y="0"/>
                  </a:lnTo>
                  <a:lnTo>
                    <a:pt x="14630400" y="990600"/>
                  </a:lnTo>
                  <a:lnTo>
                    <a:pt x="0" y="990600"/>
                  </a:lnTo>
                  <a:close/>
                </a:path>
              </a:pathLst>
            </a:custGeom>
            <a:blipFill>
              <a:blip r:embed="rId7">
                <a:alphaModFix amt="0"/>
              </a:blip>
              <a:stretch>
                <a:fillRect l="0" t="-237779" r="0" b="-237779"/>
              </a:stretch>
            </a:blipFill>
          </p:spPr>
        </p:sp>
        <p:sp>
          <p:nvSpPr>
            <p:cNvPr name="TextBox 48" id="48"/>
            <p:cNvSpPr txBox="true"/>
            <p:nvPr/>
          </p:nvSpPr>
          <p:spPr>
            <a:xfrm>
              <a:off x="0" y="-38100"/>
              <a:ext cx="14630400" cy="1028700"/>
            </a:xfrm>
            <a:prstGeom prst="rect">
              <a:avLst/>
            </a:prstGeom>
          </p:spPr>
          <p:txBody>
            <a:bodyPr anchor="ctr" rtlCol="false" tIns="0" lIns="0" bIns="0" rIns="0"/>
            <a:lstStyle/>
            <a:p>
              <a:pPr algn="l">
                <a:lnSpc>
                  <a:spcPts val="2430"/>
                </a:lnSpc>
              </a:pPr>
              <a:r>
                <a:rPr lang="en-US" sz="2025">
                  <a:solidFill>
                    <a:srgbClr val="403152"/>
                  </a:solidFill>
                  <a:latin typeface="Calibri (MS)"/>
                  <a:ea typeface="Calibri (MS)"/>
                  <a:cs typeface="Calibri (MS)"/>
                  <a:sym typeface="Calibri (MS)"/>
                </a:rPr>
                <a:t>文藻外語大學英/外語能力診斷輔導中心 主辦</a:t>
              </a:r>
            </a:p>
          </p:txBody>
        </p:sp>
      </p:grpSp>
      <p:grpSp>
        <p:nvGrpSpPr>
          <p:cNvPr name="Group 49" id="49"/>
          <p:cNvGrpSpPr/>
          <p:nvPr/>
        </p:nvGrpSpPr>
        <p:grpSpPr>
          <a:xfrm rot="0">
            <a:off x="10435676" y="4571133"/>
            <a:ext cx="1419054" cy="1419054"/>
            <a:chOff x="0" y="0"/>
            <a:chExt cx="1892071" cy="1892071"/>
          </a:xfrm>
        </p:grpSpPr>
        <p:sp>
          <p:nvSpPr>
            <p:cNvPr name="Freeform 50" id="50"/>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51" id="51"/>
          <p:cNvGrpSpPr/>
          <p:nvPr/>
        </p:nvGrpSpPr>
        <p:grpSpPr>
          <a:xfrm rot="0">
            <a:off x="10832697" y="4924558"/>
            <a:ext cx="625002" cy="625002"/>
            <a:chOff x="0" y="0"/>
            <a:chExt cx="833336" cy="833336"/>
          </a:xfrm>
        </p:grpSpPr>
        <p:sp>
          <p:nvSpPr>
            <p:cNvPr name="Freeform 52" id="52"/>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2C49A"/>
            </a:solidFill>
          </p:spPr>
        </p:sp>
      </p:grpSp>
      <p:grpSp>
        <p:nvGrpSpPr>
          <p:cNvPr name="Group 53" id="53"/>
          <p:cNvGrpSpPr/>
          <p:nvPr/>
        </p:nvGrpSpPr>
        <p:grpSpPr>
          <a:xfrm rot="0">
            <a:off x="10740828" y="5018303"/>
            <a:ext cx="262499" cy="387496"/>
            <a:chOff x="0" y="0"/>
            <a:chExt cx="349999" cy="516661"/>
          </a:xfrm>
        </p:grpSpPr>
        <p:sp>
          <p:nvSpPr>
            <p:cNvPr name="Freeform 54" id="54"/>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1B1410"/>
            </a:solidFill>
          </p:spPr>
        </p:sp>
      </p:grpSp>
      <p:grpSp>
        <p:nvGrpSpPr>
          <p:cNvPr name="Group 55" id="55"/>
          <p:cNvGrpSpPr/>
          <p:nvPr/>
        </p:nvGrpSpPr>
        <p:grpSpPr>
          <a:xfrm rot="0">
            <a:off x="11287077" y="5018303"/>
            <a:ext cx="262499" cy="387496"/>
            <a:chOff x="0" y="0"/>
            <a:chExt cx="349999" cy="516661"/>
          </a:xfrm>
        </p:grpSpPr>
        <p:sp>
          <p:nvSpPr>
            <p:cNvPr name="Freeform 56" id="56"/>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1B1410"/>
            </a:solidFill>
          </p:spPr>
        </p:sp>
      </p:grpSp>
      <p:grpSp>
        <p:nvGrpSpPr>
          <p:cNvPr name="Group 57" id="57"/>
          <p:cNvGrpSpPr/>
          <p:nvPr/>
        </p:nvGrpSpPr>
        <p:grpSpPr>
          <a:xfrm rot="0">
            <a:off x="10926451" y="4862055"/>
            <a:ext cx="437502" cy="218751"/>
            <a:chOff x="0" y="0"/>
            <a:chExt cx="583336" cy="291668"/>
          </a:xfrm>
        </p:grpSpPr>
        <p:sp>
          <p:nvSpPr>
            <p:cNvPr name="Freeform 58" id="58"/>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1B1410"/>
            </a:solidFill>
          </p:spPr>
        </p:sp>
      </p:grpSp>
      <p:grpSp>
        <p:nvGrpSpPr>
          <p:cNvPr name="Group 59" id="59"/>
          <p:cNvGrpSpPr/>
          <p:nvPr/>
        </p:nvGrpSpPr>
        <p:grpSpPr>
          <a:xfrm rot="0">
            <a:off x="10901448" y="5137052"/>
            <a:ext cx="487499" cy="124997"/>
            <a:chOff x="0" y="0"/>
            <a:chExt cx="649999" cy="166662"/>
          </a:xfrm>
        </p:grpSpPr>
        <p:sp>
          <p:nvSpPr>
            <p:cNvPr name="Freeform 60" id="60"/>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4A2B7A"/>
            </a:solidFill>
          </p:spPr>
        </p:sp>
      </p:grpSp>
      <p:grpSp>
        <p:nvGrpSpPr>
          <p:cNvPr name="Group 61" id="61"/>
          <p:cNvGrpSpPr/>
          <p:nvPr/>
        </p:nvGrpSpPr>
        <p:grpSpPr>
          <a:xfrm rot="0">
            <a:off x="10995203" y="5170656"/>
            <a:ext cx="100003" cy="100003"/>
            <a:chOff x="0" y="0"/>
            <a:chExt cx="133337" cy="133337"/>
          </a:xfrm>
        </p:grpSpPr>
        <p:sp>
          <p:nvSpPr>
            <p:cNvPr name="Freeform 62" id="62"/>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2B2B3D"/>
            </a:solidFill>
          </p:spPr>
        </p:sp>
      </p:grpSp>
      <p:grpSp>
        <p:nvGrpSpPr>
          <p:cNvPr name="Group 63" id="63"/>
          <p:cNvGrpSpPr/>
          <p:nvPr/>
        </p:nvGrpSpPr>
        <p:grpSpPr>
          <a:xfrm rot="0">
            <a:off x="11195199" y="5170656"/>
            <a:ext cx="100003" cy="100003"/>
            <a:chOff x="0" y="0"/>
            <a:chExt cx="133337" cy="133337"/>
          </a:xfrm>
        </p:grpSpPr>
        <p:sp>
          <p:nvSpPr>
            <p:cNvPr name="Freeform 64" id="64"/>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2B2B3D"/>
            </a:solidFill>
          </p:spPr>
        </p:sp>
      </p:grpSp>
      <p:grpSp>
        <p:nvGrpSpPr>
          <p:cNvPr name="Group 65" id="65"/>
          <p:cNvGrpSpPr/>
          <p:nvPr/>
        </p:nvGrpSpPr>
        <p:grpSpPr>
          <a:xfrm rot="0">
            <a:off x="11080204" y="5317055"/>
            <a:ext cx="199996" cy="100003"/>
            <a:chOff x="0" y="0"/>
            <a:chExt cx="266662" cy="133337"/>
          </a:xfrm>
        </p:grpSpPr>
        <p:sp>
          <p:nvSpPr>
            <p:cNvPr name="Freeform 66" id="66"/>
            <p:cNvSpPr/>
            <p:nvPr/>
          </p:nvSpPr>
          <p:spPr>
            <a:xfrm flipH="false" flipV="false" rot="0">
              <a:off x="-22" y="0"/>
              <a:ext cx="192935" cy="133290"/>
            </a:xfrm>
            <a:custGeom>
              <a:avLst/>
              <a:gdLst/>
              <a:ahLst/>
              <a:cxnLst/>
              <a:rect r="r" b="b" t="t" l="l"/>
              <a:pathLst>
                <a:path h="133290" w="192935">
                  <a:moveTo>
                    <a:pt x="192935" y="126238"/>
                  </a:moveTo>
                  <a:cubicBezTo>
                    <a:pt x="143659" y="138557"/>
                    <a:pt x="84350" y="134493"/>
                    <a:pt x="43583" y="115951"/>
                  </a:cubicBezTo>
                  <a:cubicBezTo>
                    <a:pt x="2816" y="97409"/>
                    <a:pt x="-10900" y="68326"/>
                    <a:pt x="9039" y="42672"/>
                  </a:cubicBezTo>
                  <a:cubicBezTo>
                    <a:pt x="28978" y="17018"/>
                    <a:pt x="78254" y="0"/>
                    <a:pt x="133372" y="0"/>
                  </a:cubicBezTo>
                  <a:close/>
                </a:path>
              </a:pathLst>
            </a:custGeom>
            <a:solidFill>
              <a:srgbClr val="D9707A"/>
            </a:solidFill>
          </p:spPr>
        </p:sp>
      </p:grpSp>
      <p:grpSp>
        <p:nvGrpSpPr>
          <p:cNvPr name="Group 67" id="67"/>
          <p:cNvGrpSpPr/>
          <p:nvPr/>
        </p:nvGrpSpPr>
        <p:grpSpPr>
          <a:xfrm rot="0">
            <a:off x="11885676" y="4571133"/>
            <a:ext cx="1419054" cy="1419054"/>
            <a:chOff x="0" y="0"/>
            <a:chExt cx="1892071" cy="1892071"/>
          </a:xfrm>
        </p:grpSpPr>
        <p:sp>
          <p:nvSpPr>
            <p:cNvPr name="Freeform 68" id="68"/>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69" id="69"/>
          <p:cNvGrpSpPr/>
          <p:nvPr/>
        </p:nvGrpSpPr>
        <p:grpSpPr>
          <a:xfrm rot="0">
            <a:off x="12282697" y="4924558"/>
            <a:ext cx="625002" cy="625002"/>
            <a:chOff x="0" y="0"/>
            <a:chExt cx="833336" cy="833336"/>
          </a:xfrm>
        </p:grpSpPr>
        <p:sp>
          <p:nvSpPr>
            <p:cNvPr name="Freeform 70" id="70"/>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C68C5A"/>
            </a:solidFill>
          </p:spPr>
        </p:sp>
      </p:grpSp>
      <p:grpSp>
        <p:nvGrpSpPr>
          <p:cNvPr name="Group 71" id="71"/>
          <p:cNvGrpSpPr/>
          <p:nvPr/>
        </p:nvGrpSpPr>
        <p:grpSpPr>
          <a:xfrm rot="0">
            <a:off x="12351448" y="5137052"/>
            <a:ext cx="487499" cy="124997"/>
            <a:chOff x="0" y="0"/>
            <a:chExt cx="649999" cy="166662"/>
          </a:xfrm>
        </p:grpSpPr>
        <p:sp>
          <p:nvSpPr>
            <p:cNvPr name="Freeform 72" id="72"/>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0A5C4A"/>
            </a:solidFill>
          </p:spPr>
        </p:sp>
      </p:grpSp>
      <p:grpSp>
        <p:nvGrpSpPr>
          <p:cNvPr name="Group 73" id="73"/>
          <p:cNvGrpSpPr/>
          <p:nvPr/>
        </p:nvGrpSpPr>
        <p:grpSpPr>
          <a:xfrm rot="-780000">
            <a:off x="12445203" y="5214052"/>
            <a:ext cx="100003" cy="28004"/>
            <a:chOff x="0" y="0"/>
            <a:chExt cx="133337" cy="37338"/>
          </a:xfrm>
        </p:grpSpPr>
        <p:sp>
          <p:nvSpPr>
            <p:cNvPr name="Freeform 74" id="74"/>
            <p:cNvSpPr/>
            <p:nvPr/>
          </p:nvSpPr>
          <p:spPr>
            <a:xfrm flipH="false" flipV="false" rot="0">
              <a:off x="0" y="0"/>
              <a:ext cx="133350" cy="37338"/>
            </a:xfrm>
            <a:custGeom>
              <a:avLst/>
              <a:gdLst/>
              <a:ahLst/>
              <a:cxnLst/>
              <a:rect r="r" b="b" t="t" l="l"/>
              <a:pathLst>
                <a:path h="37338" w="133350">
                  <a:moveTo>
                    <a:pt x="0" y="18669"/>
                  </a:moveTo>
                  <a:cubicBezTo>
                    <a:pt x="0" y="8382"/>
                    <a:pt x="8382" y="0"/>
                    <a:pt x="18669" y="0"/>
                  </a:cubicBezTo>
                  <a:lnTo>
                    <a:pt x="114681" y="0"/>
                  </a:lnTo>
                  <a:cubicBezTo>
                    <a:pt x="124968" y="0"/>
                    <a:pt x="133350" y="8382"/>
                    <a:pt x="133350" y="18669"/>
                  </a:cubicBezTo>
                  <a:cubicBezTo>
                    <a:pt x="133350" y="28956"/>
                    <a:pt x="124968" y="37338"/>
                    <a:pt x="114681" y="37338"/>
                  </a:cubicBezTo>
                  <a:lnTo>
                    <a:pt x="18669" y="37338"/>
                  </a:lnTo>
                  <a:cubicBezTo>
                    <a:pt x="8382" y="37338"/>
                    <a:pt x="0" y="28956"/>
                    <a:pt x="0" y="18669"/>
                  </a:cubicBezTo>
                  <a:close/>
                </a:path>
              </a:pathLst>
            </a:custGeom>
            <a:solidFill>
              <a:srgbClr val="2B2B3D"/>
            </a:solidFill>
          </p:spPr>
        </p:sp>
      </p:grpSp>
      <p:grpSp>
        <p:nvGrpSpPr>
          <p:cNvPr name="Group 75" id="75"/>
          <p:cNvGrpSpPr/>
          <p:nvPr/>
        </p:nvGrpSpPr>
        <p:grpSpPr>
          <a:xfrm rot="780000">
            <a:off x="12645200" y="5214052"/>
            <a:ext cx="100003" cy="28004"/>
            <a:chOff x="0" y="0"/>
            <a:chExt cx="133337" cy="37338"/>
          </a:xfrm>
        </p:grpSpPr>
        <p:sp>
          <p:nvSpPr>
            <p:cNvPr name="Freeform 76" id="76"/>
            <p:cNvSpPr/>
            <p:nvPr/>
          </p:nvSpPr>
          <p:spPr>
            <a:xfrm flipH="false" flipV="false" rot="0">
              <a:off x="0" y="0"/>
              <a:ext cx="133350" cy="37338"/>
            </a:xfrm>
            <a:custGeom>
              <a:avLst/>
              <a:gdLst/>
              <a:ahLst/>
              <a:cxnLst/>
              <a:rect r="r" b="b" t="t" l="l"/>
              <a:pathLst>
                <a:path h="37338" w="133350">
                  <a:moveTo>
                    <a:pt x="0" y="18669"/>
                  </a:moveTo>
                  <a:cubicBezTo>
                    <a:pt x="0" y="8382"/>
                    <a:pt x="8382" y="0"/>
                    <a:pt x="18669" y="0"/>
                  </a:cubicBezTo>
                  <a:lnTo>
                    <a:pt x="114681" y="0"/>
                  </a:lnTo>
                  <a:cubicBezTo>
                    <a:pt x="124968" y="0"/>
                    <a:pt x="133350" y="8382"/>
                    <a:pt x="133350" y="18669"/>
                  </a:cubicBezTo>
                  <a:cubicBezTo>
                    <a:pt x="133350" y="28956"/>
                    <a:pt x="124968" y="37338"/>
                    <a:pt x="114681" y="37338"/>
                  </a:cubicBezTo>
                  <a:lnTo>
                    <a:pt x="18669" y="37338"/>
                  </a:lnTo>
                  <a:cubicBezTo>
                    <a:pt x="8382" y="37338"/>
                    <a:pt x="0" y="28956"/>
                    <a:pt x="0" y="18669"/>
                  </a:cubicBezTo>
                  <a:close/>
                </a:path>
              </a:pathLst>
            </a:custGeom>
            <a:solidFill>
              <a:srgbClr val="2B2B3D"/>
            </a:solidFill>
          </p:spPr>
        </p:sp>
      </p:grpSp>
      <p:grpSp>
        <p:nvGrpSpPr>
          <p:cNvPr name="Group 77" id="77"/>
          <p:cNvGrpSpPr/>
          <p:nvPr/>
        </p:nvGrpSpPr>
        <p:grpSpPr>
          <a:xfrm rot="0">
            <a:off x="12578134" y="5337058"/>
            <a:ext cx="113748" cy="37500"/>
            <a:chOff x="0" y="0"/>
            <a:chExt cx="151663" cy="50000"/>
          </a:xfrm>
        </p:grpSpPr>
        <p:sp>
          <p:nvSpPr>
            <p:cNvPr name="Freeform 78" id="78"/>
            <p:cNvSpPr/>
            <p:nvPr/>
          </p:nvSpPr>
          <p:spPr>
            <a:xfrm flipH="false" flipV="false" rot="0">
              <a:off x="-20" y="0"/>
              <a:ext cx="99588" cy="50007"/>
            </a:xfrm>
            <a:custGeom>
              <a:avLst/>
              <a:gdLst/>
              <a:ahLst/>
              <a:cxnLst/>
              <a:rect r="r" b="b" t="t" l="l"/>
              <a:pathLst>
                <a:path h="50007" w="99588">
                  <a:moveTo>
                    <a:pt x="99588" y="48768"/>
                  </a:moveTo>
                  <a:cubicBezTo>
                    <a:pt x="71140" y="51816"/>
                    <a:pt x="39771" y="49149"/>
                    <a:pt x="19578" y="41783"/>
                  </a:cubicBezTo>
                  <a:cubicBezTo>
                    <a:pt x="-615" y="34417"/>
                    <a:pt x="-5568" y="23876"/>
                    <a:pt x="6497" y="14859"/>
                  </a:cubicBezTo>
                  <a:cubicBezTo>
                    <a:pt x="18562" y="5842"/>
                    <a:pt x="45867" y="0"/>
                    <a:pt x="75839" y="0"/>
                  </a:cubicBezTo>
                  <a:close/>
                </a:path>
              </a:pathLst>
            </a:custGeom>
            <a:solidFill>
              <a:srgbClr val="D9707A"/>
            </a:solidFill>
          </p:spPr>
        </p:sp>
      </p:grpSp>
      <p:grpSp>
        <p:nvGrpSpPr>
          <p:cNvPr name="Group 79" id="79"/>
          <p:cNvGrpSpPr/>
          <p:nvPr/>
        </p:nvGrpSpPr>
        <p:grpSpPr>
          <a:xfrm rot="0">
            <a:off x="13335676" y="4571133"/>
            <a:ext cx="1419054" cy="1419054"/>
            <a:chOff x="0" y="0"/>
            <a:chExt cx="1892071" cy="1892071"/>
          </a:xfrm>
        </p:grpSpPr>
        <p:sp>
          <p:nvSpPr>
            <p:cNvPr name="Freeform 80" id="80"/>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81" id="81"/>
          <p:cNvGrpSpPr/>
          <p:nvPr/>
        </p:nvGrpSpPr>
        <p:grpSpPr>
          <a:xfrm rot="0">
            <a:off x="13732697" y="4924558"/>
            <a:ext cx="625002" cy="625002"/>
            <a:chOff x="0" y="0"/>
            <a:chExt cx="833336" cy="833336"/>
          </a:xfrm>
        </p:grpSpPr>
        <p:sp>
          <p:nvSpPr>
            <p:cNvPr name="Freeform 82" id="82"/>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E8B88A"/>
            </a:solidFill>
          </p:spPr>
        </p:sp>
      </p:grpSp>
      <p:grpSp>
        <p:nvGrpSpPr>
          <p:cNvPr name="Group 83" id="83"/>
          <p:cNvGrpSpPr/>
          <p:nvPr/>
        </p:nvGrpSpPr>
        <p:grpSpPr>
          <a:xfrm rot="0">
            <a:off x="13801449" y="5137052"/>
            <a:ext cx="487499" cy="124997"/>
            <a:chOff x="0" y="0"/>
            <a:chExt cx="649999" cy="166662"/>
          </a:xfrm>
        </p:grpSpPr>
        <p:sp>
          <p:nvSpPr>
            <p:cNvPr name="Freeform 84" id="84"/>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7A2A0F"/>
            </a:solidFill>
          </p:spPr>
        </p:sp>
      </p:grpSp>
      <p:grpSp>
        <p:nvGrpSpPr>
          <p:cNvPr name="Group 85" id="85"/>
          <p:cNvGrpSpPr/>
          <p:nvPr/>
        </p:nvGrpSpPr>
        <p:grpSpPr>
          <a:xfrm rot="-600000">
            <a:off x="13832700" y="5097056"/>
            <a:ext cx="124997" cy="31252"/>
            <a:chOff x="0" y="0"/>
            <a:chExt cx="166662" cy="41669"/>
          </a:xfrm>
        </p:grpSpPr>
        <p:sp>
          <p:nvSpPr>
            <p:cNvPr name="Freeform 86" id="86"/>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87" id="87"/>
          <p:cNvGrpSpPr/>
          <p:nvPr/>
        </p:nvGrpSpPr>
        <p:grpSpPr>
          <a:xfrm rot="600000">
            <a:off x="14132700" y="5080521"/>
            <a:ext cx="124997" cy="31252"/>
            <a:chOff x="0" y="0"/>
            <a:chExt cx="166662" cy="41669"/>
          </a:xfrm>
        </p:grpSpPr>
        <p:sp>
          <p:nvSpPr>
            <p:cNvPr name="Freeform 88" id="88"/>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89" id="89"/>
          <p:cNvGrpSpPr/>
          <p:nvPr/>
        </p:nvGrpSpPr>
        <p:grpSpPr>
          <a:xfrm rot="0">
            <a:off x="13907700" y="5187058"/>
            <a:ext cx="75000" cy="75000"/>
            <a:chOff x="0" y="0"/>
            <a:chExt cx="100000" cy="100000"/>
          </a:xfrm>
        </p:grpSpPr>
        <p:sp>
          <p:nvSpPr>
            <p:cNvPr name="Freeform 90" id="90"/>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91" id="91"/>
          <p:cNvGrpSpPr/>
          <p:nvPr/>
        </p:nvGrpSpPr>
        <p:grpSpPr>
          <a:xfrm rot="0">
            <a:off x="14107697" y="5187058"/>
            <a:ext cx="75000" cy="75000"/>
            <a:chOff x="0" y="0"/>
            <a:chExt cx="100000" cy="100000"/>
          </a:xfrm>
        </p:grpSpPr>
        <p:sp>
          <p:nvSpPr>
            <p:cNvPr name="Freeform 92" id="92"/>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93" id="93"/>
          <p:cNvGrpSpPr/>
          <p:nvPr/>
        </p:nvGrpSpPr>
        <p:grpSpPr>
          <a:xfrm rot="0">
            <a:off x="14005198" y="5307054"/>
            <a:ext cx="100003" cy="100003"/>
            <a:chOff x="0" y="0"/>
            <a:chExt cx="133337" cy="133337"/>
          </a:xfrm>
        </p:grpSpPr>
        <p:sp>
          <p:nvSpPr>
            <p:cNvPr name="Freeform 94" id="94"/>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D9707A"/>
            </a:solidFill>
          </p:spPr>
        </p:sp>
      </p:grpSp>
      <p:grpSp>
        <p:nvGrpSpPr>
          <p:cNvPr name="Group 95" id="95"/>
          <p:cNvGrpSpPr/>
          <p:nvPr/>
        </p:nvGrpSpPr>
        <p:grpSpPr>
          <a:xfrm rot="0">
            <a:off x="14785677" y="4571133"/>
            <a:ext cx="1419054" cy="1419054"/>
            <a:chOff x="0" y="0"/>
            <a:chExt cx="1892071" cy="1892071"/>
          </a:xfrm>
        </p:grpSpPr>
        <p:sp>
          <p:nvSpPr>
            <p:cNvPr name="Freeform 96" id="96"/>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97" id="97"/>
          <p:cNvGrpSpPr/>
          <p:nvPr/>
        </p:nvGrpSpPr>
        <p:grpSpPr>
          <a:xfrm rot="0">
            <a:off x="15182698" y="4924558"/>
            <a:ext cx="625002" cy="625002"/>
            <a:chOff x="0" y="0"/>
            <a:chExt cx="833336" cy="833336"/>
          </a:xfrm>
        </p:grpSpPr>
        <p:sp>
          <p:nvSpPr>
            <p:cNvPr name="Freeform 98" id="98"/>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9C6B45"/>
            </a:solidFill>
          </p:spPr>
        </p:sp>
      </p:grpSp>
      <p:grpSp>
        <p:nvGrpSpPr>
          <p:cNvPr name="Group 99" id="99"/>
          <p:cNvGrpSpPr/>
          <p:nvPr/>
        </p:nvGrpSpPr>
        <p:grpSpPr>
          <a:xfrm rot="0">
            <a:off x="15090829" y="5018303"/>
            <a:ext cx="262499" cy="387496"/>
            <a:chOff x="0" y="0"/>
            <a:chExt cx="349999" cy="516661"/>
          </a:xfrm>
        </p:grpSpPr>
        <p:sp>
          <p:nvSpPr>
            <p:cNvPr name="Freeform 100" id="100"/>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0F0D0A"/>
            </a:solidFill>
          </p:spPr>
        </p:sp>
      </p:grpSp>
      <p:grpSp>
        <p:nvGrpSpPr>
          <p:cNvPr name="Group 101" id="101"/>
          <p:cNvGrpSpPr/>
          <p:nvPr/>
        </p:nvGrpSpPr>
        <p:grpSpPr>
          <a:xfrm rot="0">
            <a:off x="15637078" y="5018303"/>
            <a:ext cx="262499" cy="387496"/>
            <a:chOff x="0" y="0"/>
            <a:chExt cx="349999" cy="516661"/>
          </a:xfrm>
        </p:grpSpPr>
        <p:sp>
          <p:nvSpPr>
            <p:cNvPr name="Freeform 102" id="102"/>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0F0D0A"/>
            </a:solidFill>
          </p:spPr>
        </p:sp>
      </p:grpSp>
      <p:grpSp>
        <p:nvGrpSpPr>
          <p:cNvPr name="Group 103" id="103"/>
          <p:cNvGrpSpPr/>
          <p:nvPr/>
        </p:nvGrpSpPr>
        <p:grpSpPr>
          <a:xfrm rot="0">
            <a:off x="15276452" y="4862055"/>
            <a:ext cx="437502" cy="218751"/>
            <a:chOff x="0" y="0"/>
            <a:chExt cx="583336" cy="291668"/>
          </a:xfrm>
        </p:grpSpPr>
        <p:sp>
          <p:nvSpPr>
            <p:cNvPr name="Freeform 104" id="104"/>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0F0D0A"/>
            </a:solidFill>
          </p:spPr>
        </p:sp>
      </p:grpSp>
      <p:grpSp>
        <p:nvGrpSpPr>
          <p:cNvPr name="Group 105" id="105"/>
          <p:cNvGrpSpPr/>
          <p:nvPr/>
        </p:nvGrpSpPr>
        <p:grpSpPr>
          <a:xfrm rot="0">
            <a:off x="15251449" y="5137052"/>
            <a:ext cx="487499" cy="124997"/>
            <a:chOff x="0" y="0"/>
            <a:chExt cx="649999" cy="166662"/>
          </a:xfrm>
        </p:grpSpPr>
        <p:sp>
          <p:nvSpPr>
            <p:cNvPr name="Freeform 106" id="106"/>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2B2B3D"/>
            </a:solidFill>
          </p:spPr>
        </p:sp>
      </p:grpSp>
      <p:grpSp>
        <p:nvGrpSpPr>
          <p:cNvPr name="Group 107" id="107"/>
          <p:cNvGrpSpPr/>
          <p:nvPr/>
        </p:nvGrpSpPr>
        <p:grpSpPr>
          <a:xfrm rot="0">
            <a:off x="15357700" y="5187058"/>
            <a:ext cx="75000" cy="75000"/>
            <a:chOff x="0" y="0"/>
            <a:chExt cx="100000" cy="100000"/>
          </a:xfrm>
        </p:grpSpPr>
        <p:sp>
          <p:nvSpPr>
            <p:cNvPr name="Freeform 108" id="108"/>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109" id="109"/>
          <p:cNvGrpSpPr/>
          <p:nvPr/>
        </p:nvGrpSpPr>
        <p:grpSpPr>
          <a:xfrm rot="780000">
            <a:off x="15545200" y="5214052"/>
            <a:ext cx="100003" cy="22003"/>
            <a:chOff x="0" y="0"/>
            <a:chExt cx="133337" cy="29337"/>
          </a:xfrm>
        </p:grpSpPr>
        <p:sp>
          <p:nvSpPr>
            <p:cNvPr name="Freeform 110" id="110"/>
            <p:cNvSpPr/>
            <p:nvPr/>
          </p:nvSpPr>
          <p:spPr>
            <a:xfrm flipH="false" flipV="false" rot="0">
              <a:off x="0" y="0"/>
              <a:ext cx="133223" cy="29337"/>
            </a:xfrm>
            <a:custGeom>
              <a:avLst/>
              <a:gdLst/>
              <a:ahLst/>
              <a:cxnLst/>
              <a:rect r="r" b="b" t="t" l="l"/>
              <a:pathLst>
                <a:path h="29337" w="133223">
                  <a:moveTo>
                    <a:pt x="0" y="14605"/>
                  </a:moveTo>
                  <a:cubicBezTo>
                    <a:pt x="0" y="6604"/>
                    <a:pt x="6604" y="0"/>
                    <a:pt x="14605" y="0"/>
                  </a:cubicBezTo>
                  <a:lnTo>
                    <a:pt x="118618" y="0"/>
                  </a:lnTo>
                  <a:cubicBezTo>
                    <a:pt x="126746" y="0"/>
                    <a:pt x="133223" y="6604"/>
                    <a:pt x="133223" y="14605"/>
                  </a:cubicBezTo>
                  <a:cubicBezTo>
                    <a:pt x="133223" y="22606"/>
                    <a:pt x="126746" y="29337"/>
                    <a:pt x="118618" y="29337"/>
                  </a:cubicBezTo>
                  <a:lnTo>
                    <a:pt x="14605" y="29337"/>
                  </a:lnTo>
                  <a:cubicBezTo>
                    <a:pt x="6604" y="29337"/>
                    <a:pt x="0" y="22733"/>
                    <a:pt x="0" y="14605"/>
                  </a:cubicBezTo>
                  <a:close/>
                </a:path>
              </a:pathLst>
            </a:custGeom>
            <a:solidFill>
              <a:srgbClr val="2B2B3D"/>
            </a:solidFill>
          </p:spPr>
        </p:sp>
      </p:grpSp>
      <p:grpSp>
        <p:nvGrpSpPr>
          <p:cNvPr name="Group 111" id="111"/>
          <p:cNvGrpSpPr/>
          <p:nvPr/>
        </p:nvGrpSpPr>
        <p:grpSpPr>
          <a:xfrm rot="0">
            <a:off x="15430205" y="5317055"/>
            <a:ext cx="199996" cy="100003"/>
            <a:chOff x="0" y="0"/>
            <a:chExt cx="266662" cy="133337"/>
          </a:xfrm>
        </p:grpSpPr>
        <p:sp>
          <p:nvSpPr>
            <p:cNvPr name="Freeform 112" id="112"/>
            <p:cNvSpPr/>
            <p:nvPr/>
          </p:nvSpPr>
          <p:spPr>
            <a:xfrm flipH="false" flipV="false" rot="0">
              <a:off x="-22" y="0"/>
              <a:ext cx="192935" cy="133290"/>
            </a:xfrm>
            <a:custGeom>
              <a:avLst/>
              <a:gdLst/>
              <a:ahLst/>
              <a:cxnLst/>
              <a:rect r="r" b="b" t="t" l="l"/>
              <a:pathLst>
                <a:path h="133290" w="192935">
                  <a:moveTo>
                    <a:pt x="192935" y="126238"/>
                  </a:moveTo>
                  <a:cubicBezTo>
                    <a:pt x="143659" y="138557"/>
                    <a:pt x="84350" y="134493"/>
                    <a:pt x="43583" y="115951"/>
                  </a:cubicBezTo>
                  <a:cubicBezTo>
                    <a:pt x="2816" y="97409"/>
                    <a:pt x="-10900" y="68326"/>
                    <a:pt x="9039" y="42672"/>
                  </a:cubicBezTo>
                  <a:cubicBezTo>
                    <a:pt x="28978" y="17018"/>
                    <a:pt x="78254" y="0"/>
                    <a:pt x="133372" y="0"/>
                  </a:cubicBezTo>
                  <a:close/>
                </a:path>
              </a:pathLst>
            </a:custGeom>
            <a:solidFill>
              <a:srgbClr val="D9707A"/>
            </a:solidFill>
          </p:spPr>
        </p:sp>
      </p:grpSp>
      <p:grpSp>
        <p:nvGrpSpPr>
          <p:cNvPr name="Group 113" id="113"/>
          <p:cNvGrpSpPr/>
          <p:nvPr/>
        </p:nvGrpSpPr>
        <p:grpSpPr>
          <a:xfrm rot="0">
            <a:off x="15537199" y="5406657"/>
            <a:ext cx="79362" cy="59522"/>
            <a:chOff x="0" y="0"/>
            <a:chExt cx="105816" cy="79362"/>
          </a:xfrm>
        </p:grpSpPr>
        <p:sp>
          <p:nvSpPr>
            <p:cNvPr name="Freeform 114" id="114"/>
            <p:cNvSpPr/>
            <p:nvPr/>
          </p:nvSpPr>
          <p:spPr>
            <a:xfrm flipH="false" flipV="false" rot="0">
              <a:off x="0" y="0"/>
              <a:ext cx="105791" cy="79375"/>
            </a:xfrm>
            <a:custGeom>
              <a:avLst/>
              <a:gdLst/>
              <a:ahLst/>
              <a:cxnLst/>
              <a:rect r="r" b="b" t="t" l="l"/>
              <a:pathLst>
                <a:path h="79375" w="105791">
                  <a:moveTo>
                    <a:pt x="0" y="39624"/>
                  </a:moveTo>
                  <a:cubicBezTo>
                    <a:pt x="0" y="17780"/>
                    <a:pt x="23749" y="0"/>
                    <a:pt x="52959" y="0"/>
                  </a:cubicBezTo>
                  <a:cubicBezTo>
                    <a:pt x="82169" y="0"/>
                    <a:pt x="105791" y="17780"/>
                    <a:pt x="105791" y="39624"/>
                  </a:cubicBezTo>
                  <a:cubicBezTo>
                    <a:pt x="105791" y="61468"/>
                    <a:pt x="82169" y="79375"/>
                    <a:pt x="52959" y="79375"/>
                  </a:cubicBezTo>
                  <a:cubicBezTo>
                    <a:pt x="23749" y="79375"/>
                    <a:pt x="0" y="61595"/>
                    <a:pt x="0" y="39624"/>
                  </a:cubicBezTo>
                  <a:close/>
                </a:path>
              </a:pathLst>
            </a:custGeom>
            <a:solidFill>
              <a:srgbClr val="E8757A"/>
            </a:solidFill>
          </p:spPr>
        </p:sp>
      </p:grpSp>
      <p:grpSp>
        <p:nvGrpSpPr>
          <p:cNvPr name="Group 115" id="115"/>
          <p:cNvGrpSpPr/>
          <p:nvPr/>
        </p:nvGrpSpPr>
        <p:grpSpPr>
          <a:xfrm rot="0">
            <a:off x="16235677" y="4571133"/>
            <a:ext cx="1419054" cy="1419054"/>
            <a:chOff x="0" y="0"/>
            <a:chExt cx="1892071" cy="1892071"/>
          </a:xfrm>
        </p:grpSpPr>
        <p:sp>
          <p:nvSpPr>
            <p:cNvPr name="Freeform 116" id="116"/>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17" id="117"/>
          <p:cNvGrpSpPr/>
          <p:nvPr/>
        </p:nvGrpSpPr>
        <p:grpSpPr>
          <a:xfrm rot="0">
            <a:off x="16632698" y="4924558"/>
            <a:ext cx="625002" cy="625002"/>
            <a:chOff x="0" y="0"/>
            <a:chExt cx="833336" cy="833336"/>
          </a:xfrm>
        </p:grpSpPr>
        <p:sp>
          <p:nvSpPr>
            <p:cNvPr name="Freeform 118" id="118"/>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6D2B0"/>
            </a:solidFill>
          </p:spPr>
        </p:sp>
      </p:grpSp>
      <p:grpSp>
        <p:nvGrpSpPr>
          <p:cNvPr name="Group 119" id="119"/>
          <p:cNvGrpSpPr/>
          <p:nvPr/>
        </p:nvGrpSpPr>
        <p:grpSpPr>
          <a:xfrm rot="0">
            <a:off x="16701449" y="5137052"/>
            <a:ext cx="487499" cy="124997"/>
            <a:chOff x="0" y="0"/>
            <a:chExt cx="649999" cy="166662"/>
          </a:xfrm>
        </p:grpSpPr>
        <p:sp>
          <p:nvSpPr>
            <p:cNvPr name="Freeform 120" id="120"/>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5C1B3A"/>
            </a:solidFill>
          </p:spPr>
        </p:sp>
      </p:grpSp>
      <p:grpSp>
        <p:nvGrpSpPr>
          <p:cNvPr name="Group 121" id="121"/>
          <p:cNvGrpSpPr/>
          <p:nvPr/>
        </p:nvGrpSpPr>
        <p:grpSpPr>
          <a:xfrm rot="1200000">
            <a:off x="16732701" y="5112058"/>
            <a:ext cx="124997" cy="31252"/>
            <a:chOff x="0" y="0"/>
            <a:chExt cx="166662" cy="41669"/>
          </a:xfrm>
        </p:grpSpPr>
        <p:sp>
          <p:nvSpPr>
            <p:cNvPr name="Freeform 122" id="122"/>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123" id="123"/>
          <p:cNvGrpSpPr/>
          <p:nvPr/>
        </p:nvGrpSpPr>
        <p:grpSpPr>
          <a:xfrm rot="-1200000">
            <a:off x="17032700" y="5095523"/>
            <a:ext cx="124997" cy="31252"/>
            <a:chOff x="0" y="0"/>
            <a:chExt cx="166662" cy="41669"/>
          </a:xfrm>
        </p:grpSpPr>
        <p:sp>
          <p:nvSpPr>
            <p:cNvPr name="Freeform 124" id="124"/>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125" id="125"/>
          <p:cNvGrpSpPr/>
          <p:nvPr/>
        </p:nvGrpSpPr>
        <p:grpSpPr>
          <a:xfrm rot="0">
            <a:off x="16807701" y="5187058"/>
            <a:ext cx="75000" cy="75000"/>
            <a:chOff x="0" y="0"/>
            <a:chExt cx="100000" cy="100000"/>
          </a:xfrm>
        </p:grpSpPr>
        <p:sp>
          <p:nvSpPr>
            <p:cNvPr name="Freeform 126" id="126"/>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127" id="127"/>
          <p:cNvGrpSpPr/>
          <p:nvPr/>
        </p:nvGrpSpPr>
        <p:grpSpPr>
          <a:xfrm rot="0">
            <a:off x="17007697" y="5187058"/>
            <a:ext cx="75000" cy="75000"/>
            <a:chOff x="0" y="0"/>
            <a:chExt cx="100000" cy="100000"/>
          </a:xfrm>
        </p:grpSpPr>
        <p:sp>
          <p:nvSpPr>
            <p:cNvPr name="Freeform 128" id="128"/>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129" id="129"/>
          <p:cNvGrpSpPr/>
          <p:nvPr/>
        </p:nvGrpSpPr>
        <p:grpSpPr>
          <a:xfrm rot="0">
            <a:off x="16905199" y="5347059"/>
            <a:ext cx="139998" cy="30004"/>
            <a:chOff x="0" y="0"/>
            <a:chExt cx="186665" cy="40005"/>
          </a:xfrm>
        </p:grpSpPr>
        <p:sp>
          <p:nvSpPr>
            <p:cNvPr name="Freeform 130" id="130"/>
            <p:cNvSpPr/>
            <p:nvPr/>
          </p:nvSpPr>
          <p:spPr>
            <a:xfrm flipH="false" flipV="false" rot="0">
              <a:off x="0" y="0"/>
              <a:ext cx="186563" cy="39879"/>
            </a:xfrm>
            <a:custGeom>
              <a:avLst/>
              <a:gdLst/>
              <a:ahLst/>
              <a:cxnLst/>
              <a:rect r="r" b="b" t="t" l="l"/>
              <a:pathLst>
                <a:path h="39879" w="186563">
                  <a:moveTo>
                    <a:pt x="0" y="19939"/>
                  </a:moveTo>
                  <a:cubicBezTo>
                    <a:pt x="0" y="9017"/>
                    <a:pt x="9017" y="0"/>
                    <a:pt x="19939" y="0"/>
                  </a:cubicBezTo>
                  <a:lnTo>
                    <a:pt x="166624" y="0"/>
                  </a:lnTo>
                  <a:cubicBezTo>
                    <a:pt x="177673" y="0"/>
                    <a:pt x="186563" y="9017"/>
                    <a:pt x="186563" y="19939"/>
                  </a:cubicBezTo>
                  <a:cubicBezTo>
                    <a:pt x="186563" y="30861"/>
                    <a:pt x="177546" y="39878"/>
                    <a:pt x="166624" y="39878"/>
                  </a:cubicBezTo>
                  <a:lnTo>
                    <a:pt x="19939" y="39878"/>
                  </a:lnTo>
                  <a:cubicBezTo>
                    <a:pt x="9017" y="40005"/>
                    <a:pt x="0" y="30988"/>
                    <a:pt x="0" y="19939"/>
                  </a:cubicBezTo>
                  <a:close/>
                </a:path>
              </a:pathLst>
            </a:custGeom>
            <a:solidFill>
              <a:srgbClr val="D9707A"/>
            </a:solidFill>
          </p:spPr>
        </p:sp>
      </p:grpSp>
      <p:grpSp>
        <p:nvGrpSpPr>
          <p:cNvPr name="Group 131" id="131"/>
          <p:cNvGrpSpPr/>
          <p:nvPr/>
        </p:nvGrpSpPr>
        <p:grpSpPr>
          <a:xfrm rot="0">
            <a:off x="10435676" y="6251134"/>
            <a:ext cx="1419054" cy="1419054"/>
            <a:chOff x="0" y="0"/>
            <a:chExt cx="1892071" cy="1892071"/>
          </a:xfrm>
        </p:grpSpPr>
        <p:sp>
          <p:nvSpPr>
            <p:cNvPr name="Freeform 132" id="132"/>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33" id="133"/>
          <p:cNvGrpSpPr/>
          <p:nvPr/>
        </p:nvGrpSpPr>
        <p:grpSpPr>
          <a:xfrm rot="0">
            <a:off x="10832697" y="6604559"/>
            <a:ext cx="625002" cy="625002"/>
            <a:chOff x="0" y="0"/>
            <a:chExt cx="833336" cy="833336"/>
          </a:xfrm>
        </p:grpSpPr>
        <p:sp>
          <p:nvSpPr>
            <p:cNvPr name="Freeform 134" id="134"/>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D9A066"/>
            </a:solidFill>
          </p:spPr>
        </p:sp>
      </p:grpSp>
      <p:grpSp>
        <p:nvGrpSpPr>
          <p:cNvPr name="Group 135" id="135"/>
          <p:cNvGrpSpPr/>
          <p:nvPr/>
        </p:nvGrpSpPr>
        <p:grpSpPr>
          <a:xfrm rot="0">
            <a:off x="10740828" y="6698304"/>
            <a:ext cx="262499" cy="387496"/>
            <a:chOff x="0" y="0"/>
            <a:chExt cx="349999" cy="516661"/>
          </a:xfrm>
        </p:grpSpPr>
        <p:sp>
          <p:nvSpPr>
            <p:cNvPr name="Freeform 136" id="136"/>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B2B1E"/>
            </a:solidFill>
          </p:spPr>
        </p:sp>
      </p:grpSp>
      <p:grpSp>
        <p:nvGrpSpPr>
          <p:cNvPr name="Group 137" id="137"/>
          <p:cNvGrpSpPr/>
          <p:nvPr/>
        </p:nvGrpSpPr>
        <p:grpSpPr>
          <a:xfrm rot="0">
            <a:off x="11287077" y="6698304"/>
            <a:ext cx="262499" cy="387496"/>
            <a:chOff x="0" y="0"/>
            <a:chExt cx="349999" cy="516661"/>
          </a:xfrm>
        </p:grpSpPr>
        <p:sp>
          <p:nvSpPr>
            <p:cNvPr name="Freeform 138" id="138"/>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B2B1E"/>
            </a:solidFill>
          </p:spPr>
        </p:sp>
      </p:grpSp>
      <p:grpSp>
        <p:nvGrpSpPr>
          <p:cNvPr name="Group 139" id="139"/>
          <p:cNvGrpSpPr/>
          <p:nvPr/>
        </p:nvGrpSpPr>
        <p:grpSpPr>
          <a:xfrm rot="0">
            <a:off x="10926451" y="6542056"/>
            <a:ext cx="437502" cy="218751"/>
            <a:chOff x="0" y="0"/>
            <a:chExt cx="583336" cy="291668"/>
          </a:xfrm>
        </p:grpSpPr>
        <p:sp>
          <p:nvSpPr>
            <p:cNvPr name="Freeform 140" id="140"/>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2B2B1E"/>
            </a:solidFill>
          </p:spPr>
        </p:sp>
      </p:grpSp>
      <p:grpSp>
        <p:nvGrpSpPr>
          <p:cNvPr name="Group 141" id="141"/>
          <p:cNvGrpSpPr/>
          <p:nvPr/>
        </p:nvGrpSpPr>
        <p:grpSpPr>
          <a:xfrm rot="0">
            <a:off x="10901448" y="6817052"/>
            <a:ext cx="487499" cy="124997"/>
            <a:chOff x="0" y="0"/>
            <a:chExt cx="649999" cy="166662"/>
          </a:xfrm>
        </p:grpSpPr>
        <p:sp>
          <p:nvSpPr>
            <p:cNvPr name="Freeform 142" id="142"/>
            <p:cNvSpPr/>
            <p:nvPr/>
          </p:nvSpPr>
          <p:spPr>
            <a:xfrm flipH="false" flipV="false" rot="0">
              <a:off x="0" y="0"/>
              <a:ext cx="649986" cy="166624"/>
            </a:xfrm>
            <a:custGeom>
              <a:avLst/>
              <a:gdLst/>
              <a:ahLst/>
              <a:cxnLst/>
              <a:rect r="r" b="b" t="t" l="l"/>
              <a:pathLst>
                <a:path h="166624" w="649986">
                  <a:moveTo>
                    <a:pt x="0" y="83312"/>
                  </a:moveTo>
                  <a:cubicBezTo>
                    <a:pt x="0" y="37338"/>
                    <a:pt x="37338" y="0"/>
                    <a:pt x="83312" y="0"/>
                  </a:cubicBezTo>
                  <a:lnTo>
                    <a:pt x="566674" y="0"/>
                  </a:lnTo>
                  <a:cubicBezTo>
                    <a:pt x="612648" y="0"/>
                    <a:pt x="649986" y="37338"/>
                    <a:pt x="649986" y="83312"/>
                  </a:cubicBezTo>
                  <a:cubicBezTo>
                    <a:pt x="649986" y="129286"/>
                    <a:pt x="612648" y="166624"/>
                    <a:pt x="566674" y="166624"/>
                  </a:cubicBezTo>
                  <a:lnTo>
                    <a:pt x="83312" y="166624"/>
                  </a:lnTo>
                  <a:cubicBezTo>
                    <a:pt x="37338" y="166624"/>
                    <a:pt x="0" y="129413"/>
                    <a:pt x="0" y="83312"/>
                  </a:cubicBezTo>
                  <a:close/>
                </a:path>
              </a:pathLst>
            </a:custGeom>
            <a:solidFill>
              <a:srgbClr val="0F3A5C"/>
            </a:solidFill>
          </p:spPr>
        </p:sp>
      </p:grpSp>
      <p:grpSp>
        <p:nvGrpSpPr>
          <p:cNvPr name="Group 143" id="143"/>
          <p:cNvGrpSpPr/>
          <p:nvPr/>
        </p:nvGrpSpPr>
        <p:grpSpPr>
          <a:xfrm rot="0">
            <a:off x="10995203" y="6880660"/>
            <a:ext cx="100003" cy="18002"/>
            <a:chOff x="0" y="0"/>
            <a:chExt cx="133337" cy="24003"/>
          </a:xfrm>
        </p:grpSpPr>
        <p:sp>
          <p:nvSpPr>
            <p:cNvPr name="Freeform 144" id="144"/>
            <p:cNvSpPr/>
            <p:nvPr/>
          </p:nvSpPr>
          <p:spPr>
            <a:xfrm flipH="false" flipV="false" rot="0">
              <a:off x="0" y="0"/>
              <a:ext cx="133223" cy="23878"/>
            </a:xfrm>
            <a:custGeom>
              <a:avLst/>
              <a:gdLst/>
              <a:ahLst/>
              <a:cxnLst/>
              <a:rect r="r" b="b" t="t" l="l"/>
              <a:pathLst>
                <a:path h="23878" w="133223">
                  <a:moveTo>
                    <a:pt x="0" y="11938"/>
                  </a:moveTo>
                  <a:cubicBezTo>
                    <a:pt x="0" y="5334"/>
                    <a:pt x="5334" y="0"/>
                    <a:pt x="11938" y="0"/>
                  </a:cubicBezTo>
                  <a:lnTo>
                    <a:pt x="121285" y="0"/>
                  </a:lnTo>
                  <a:cubicBezTo>
                    <a:pt x="127889" y="0"/>
                    <a:pt x="133223" y="5334"/>
                    <a:pt x="133223" y="11938"/>
                  </a:cubicBezTo>
                  <a:cubicBezTo>
                    <a:pt x="133223" y="18542"/>
                    <a:pt x="127889" y="23876"/>
                    <a:pt x="121285" y="23876"/>
                  </a:cubicBezTo>
                  <a:lnTo>
                    <a:pt x="11938" y="23876"/>
                  </a:lnTo>
                  <a:cubicBezTo>
                    <a:pt x="5334" y="24003"/>
                    <a:pt x="0" y="18669"/>
                    <a:pt x="0" y="11938"/>
                  </a:cubicBezTo>
                  <a:close/>
                </a:path>
              </a:pathLst>
            </a:custGeom>
            <a:solidFill>
              <a:srgbClr val="2B2B3D"/>
            </a:solidFill>
          </p:spPr>
        </p:sp>
      </p:grpSp>
      <p:grpSp>
        <p:nvGrpSpPr>
          <p:cNvPr name="Group 145" id="145"/>
          <p:cNvGrpSpPr/>
          <p:nvPr/>
        </p:nvGrpSpPr>
        <p:grpSpPr>
          <a:xfrm rot="0">
            <a:off x="11195199" y="6880660"/>
            <a:ext cx="100003" cy="18002"/>
            <a:chOff x="0" y="0"/>
            <a:chExt cx="133337" cy="24003"/>
          </a:xfrm>
        </p:grpSpPr>
        <p:sp>
          <p:nvSpPr>
            <p:cNvPr name="Freeform 146" id="146"/>
            <p:cNvSpPr/>
            <p:nvPr/>
          </p:nvSpPr>
          <p:spPr>
            <a:xfrm flipH="false" flipV="false" rot="0">
              <a:off x="0" y="0"/>
              <a:ext cx="133223" cy="23878"/>
            </a:xfrm>
            <a:custGeom>
              <a:avLst/>
              <a:gdLst/>
              <a:ahLst/>
              <a:cxnLst/>
              <a:rect r="r" b="b" t="t" l="l"/>
              <a:pathLst>
                <a:path h="23878" w="133223">
                  <a:moveTo>
                    <a:pt x="0" y="11938"/>
                  </a:moveTo>
                  <a:cubicBezTo>
                    <a:pt x="0" y="5334"/>
                    <a:pt x="5334" y="0"/>
                    <a:pt x="11938" y="0"/>
                  </a:cubicBezTo>
                  <a:lnTo>
                    <a:pt x="121285" y="0"/>
                  </a:lnTo>
                  <a:cubicBezTo>
                    <a:pt x="127889" y="0"/>
                    <a:pt x="133223" y="5334"/>
                    <a:pt x="133223" y="11938"/>
                  </a:cubicBezTo>
                  <a:cubicBezTo>
                    <a:pt x="133223" y="18542"/>
                    <a:pt x="127889" y="23876"/>
                    <a:pt x="121285" y="23876"/>
                  </a:cubicBezTo>
                  <a:lnTo>
                    <a:pt x="11938" y="23876"/>
                  </a:lnTo>
                  <a:cubicBezTo>
                    <a:pt x="5334" y="24003"/>
                    <a:pt x="0" y="18669"/>
                    <a:pt x="0" y="11938"/>
                  </a:cubicBezTo>
                  <a:close/>
                </a:path>
              </a:pathLst>
            </a:custGeom>
            <a:solidFill>
              <a:srgbClr val="2B2B3D"/>
            </a:solidFill>
          </p:spPr>
        </p:sp>
      </p:grpSp>
      <p:grpSp>
        <p:nvGrpSpPr>
          <p:cNvPr name="Group 147" id="147"/>
          <p:cNvGrpSpPr/>
          <p:nvPr/>
        </p:nvGrpSpPr>
        <p:grpSpPr>
          <a:xfrm rot="0">
            <a:off x="11105198" y="7027059"/>
            <a:ext cx="139998" cy="30004"/>
            <a:chOff x="0" y="0"/>
            <a:chExt cx="186665" cy="40005"/>
          </a:xfrm>
        </p:grpSpPr>
        <p:sp>
          <p:nvSpPr>
            <p:cNvPr name="Freeform 148" id="148"/>
            <p:cNvSpPr/>
            <p:nvPr/>
          </p:nvSpPr>
          <p:spPr>
            <a:xfrm flipH="false" flipV="false" rot="0">
              <a:off x="0" y="0"/>
              <a:ext cx="186563" cy="39879"/>
            </a:xfrm>
            <a:custGeom>
              <a:avLst/>
              <a:gdLst/>
              <a:ahLst/>
              <a:cxnLst/>
              <a:rect r="r" b="b" t="t" l="l"/>
              <a:pathLst>
                <a:path h="39879" w="186563">
                  <a:moveTo>
                    <a:pt x="0" y="19939"/>
                  </a:moveTo>
                  <a:cubicBezTo>
                    <a:pt x="0" y="9017"/>
                    <a:pt x="9017" y="0"/>
                    <a:pt x="19939" y="0"/>
                  </a:cubicBezTo>
                  <a:lnTo>
                    <a:pt x="166624" y="0"/>
                  </a:lnTo>
                  <a:cubicBezTo>
                    <a:pt x="177673" y="0"/>
                    <a:pt x="186563" y="9017"/>
                    <a:pt x="186563" y="19939"/>
                  </a:cubicBezTo>
                  <a:cubicBezTo>
                    <a:pt x="186563" y="30861"/>
                    <a:pt x="177546" y="39878"/>
                    <a:pt x="166624" y="39878"/>
                  </a:cubicBezTo>
                  <a:lnTo>
                    <a:pt x="19939" y="39878"/>
                  </a:lnTo>
                  <a:cubicBezTo>
                    <a:pt x="9017" y="40005"/>
                    <a:pt x="0" y="30988"/>
                    <a:pt x="0" y="19939"/>
                  </a:cubicBezTo>
                  <a:close/>
                </a:path>
              </a:pathLst>
            </a:custGeom>
            <a:solidFill>
              <a:srgbClr val="D9707A"/>
            </a:solidFill>
          </p:spPr>
        </p:sp>
      </p:grpSp>
      <p:grpSp>
        <p:nvGrpSpPr>
          <p:cNvPr name="Group 149" id="149"/>
          <p:cNvGrpSpPr/>
          <p:nvPr/>
        </p:nvGrpSpPr>
        <p:grpSpPr>
          <a:xfrm rot="0">
            <a:off x="10447668" y="2956589"/>
            <a:ext cx="1419054" cy="1419054"/>
            <a:chOff x="0" y="0"/>
            <a:chExt cx="1892071" cy="1892071"/>
          </a:xfrm>
        </p:grpSpPr>
        <p:sp>
          <p:nvSpPr>
            <p:cNvPr name="Freeform 150" id="150"/>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51" id="151"/>
          <p:cNvGrpSpPr/>
          <p:nvPr/>
        </p:nvGrpSpPr>
        <p:grpSpPr>
          <a:xfrm rot="0">
            <a:off x="10844689" y="3310004"/>
            <a:ext cx="625002" cy="625002"/>
            <a:chOff x="0" y="0"/>
            <a:chExt cx="833336" cy="833336"/>
          </a:xfrm>
        </p:grpSpPr>
        <p:sp>
          <p:nvSpPr>
            <p:cNvPr name="Freeform 152" id="152"/>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2C49A"/>
            </a:solidFill>
          </p:spPr>
        </p:sp>
      </p:grpSp>
      <p:grpSp>
        <p:nvGrpSpPr>
          <p:cNvPr name="Group 153" id="153"/>
          <p:cNvGrpSpPr/>
          <p:nvPr/>
        </p:nvGrpSpPr>
        <p:grpSpPr>
          <a:xfrm rot="0">
            <a:off x="10752811" y="3403759"/>
            <a:ext cx="262499" cy="387496"/>
            <a:chOff x="0" y="0"/>
            <a:chExt cx="349999" cy="516661"/>
          </a:xfrm>
        </p:grpSpPr>
        <p:sp>
          <p:nvSpPr>
            <p:cNvPr name="Freeform 154" id="154"/>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B1B12"/>
            </a:solidFill>
          </p:spPr>
        </p:sp>
      </p:grpSp>
      <p:grpSp>
        <p:nvGrpSpPr>
          <p:cNvPr name="Group 155" id="155"/>
          <p:cNvGrpSpPr/>
          <p:nvPr/>
        </p:nvGrpSpPr>
        <p:grpSpPr>
          <a:xfrm rot="0">
            <a:off x="11299060" y="3403759"/>
            <a:ext cx="262499" cy="387496"/>
            <a:chOff x="0" y="0"/>
            <a:chExt cx="349999" cy="516661"/>
          </a:xfrm>
        </p:grpSpPr>
        <p:sp>
          <p:nvSpPr>
            <p:cNvPr name="Freeform 156" id="156"/>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2B1B12"/>
            </a:solidFill>
          </p:spPr>
        </p:sp>
      </p:grpSp>
      <p:grpSp>
        <p:nvGrpSpPr>
          <p:cNvPr name="Group 157" id="157"/>
          <p:cNvGrpSpPr/>
          <p:nvPr/>
        </p:nvGrpSpPr>
        <p:grpSpPr>
          <a:xfrm rot="0">
            <a:off x="10938443" y="3247511"/>
            <a:ext cx="437502" cy="218751"/>
            <a:chOff x="0" y="0"/>
            <a:chExt cx="583336" cy="291668"/>
          </a:xfrm>
        </p:grpSpPr>
        <p:sp>
          <p:nvSpPr>
            <p:cNvPr name="Freeform 158" id="158"/>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2B1B12"/>
            </a:solidFill>
          </p:spPr>
        </p:sp>
      </p:grpSp>
      <p:grpSp>
        <p:nvGrpSpPr>
          <p:cNvPr name="Group 159" id="159"/>
          <p:cNvGrpSpPr/>
          <p:nvPr/>
        </p:nvGrpSpPr>
        <p:grpSpPr>
          <a:xfrm rot="0">
            <a:off x="10891561" y="3097511"/>
            <a:ext cx="531247" cy="175003"/>
            <a:chOff x="0" y="0"/>
            <a:chExt cx="708330" cy="233337"/>
          </a:xfrm>
        </p:grpSpPr>
        <p:sp>
          <p:nvSpPr>
            <p:cNvPr name="Freeform 160" id="160"/>
            <p:cNvSpPr/>
            <p:nvPr/>
          </p:nvSpPr>
          <p:spPr>
            <a:xfrm flipH="false" flipV="false" rot="0">
              <a:off x="0" y="0"/>
              <a:ext cx="708279" cy="233426"/>
            </a:xfrm>
            <a:custGeom>
              <a:avLst/>
              <a:gdLst/>
              <a:ahLst/>
              <a:cxnLst/>
              <a:rect r="r" b="b" t="t" l="l"/>
              <a:pathLst>
                <a:path h="233426" w="708279">
                  <a:moveTo>
                    <a:pt x="0" y="116713"/>
                  </a:moveTo>
                  <a:cubicBezTo>
                    <a:pt x="0" y="52197"/>
                    <a:pt x="158623" y="0"/>
                    <a:pt x="354203" y="0"/>
                  </a:cubicBezTo>
                  <a:cubicBezTo>
                    <a:pt x="549783" y="0"/>
                    <a:pt x="708279" y="52197"/>
                    <a:pt x="708279" y="116713"/>
                  </a:cubicBezTo>
                  <a:cubicBezTo>
                    <a:pt x="708279" y="181229"/>
                    <a:pt x="549656" y="233426"/>
                    <a:pt x="354076" y="233426"/>
                  </a:cubicBezTo>
                  <a:cubicBezTo>
                    <a:pt x="158496" y="233426"/>
                    <a:pt x="0" y="181102"/>
                    <a:pt x="0" y="116713"/>
                  </a:cubicBezTo>
                  <a:close/>
                </a:path>
              </a:pathLst>
            </a:custGeom>
            <a:solidFill>
              <a:srgbClr val="FFE0B0"/>
            </a:solidFill>
          </p:spPr>
        </p:sp>
      </p:grpSp>
      <p:grpSp>
        <p:nvGrpSpPr>
          <p:cNvPr name="Group 161" id="161"/>
          <p:cNvGrpSpPr/>
          <p:nvPr/>
        </p:nvGrpSpPr>
        <p:grpSpPr>
          <a:xfrm rot="0">
            <a:off x="11019692" y="3572504"/>
            <a:ext cx="75000" cy="75000"/>
            <a:chOff x="0" y="0"/>
            <a:chExt cx="100000" cy="100000"/>
          </a:xfrm>
        </p:grpSpPr>
        <p:sp>
          <p:nvSpPr>
            <p:cNvPr name="Freeform 162" id="162"/>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163" id="163"/>
          <p:cNvGrpSpPr/>
          <p:nvPr/>
        </p:nvGrpSpPr>
        <p:grpSpPr>
          <a:xfrm rot="0">
            <a:off x="11219688" y="3572504"/>
            <a:ext cx="75000" cy="75000"/>
            <a:chOff x="0" y="0"/>
            <a:chExt cx="100000" cy="100000"/>
          </a:xfrm>
        </p:grpSpPr>
        <p:sp>
          <p:nvSpPr>
            <p:cNvPr name="Freeform 164" id="164"/>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165" id="165"/>
          <p:cNvGrpSpPr/>
          <p:nvPr/>
        </p:nvGrpSpPr>
        <p:grpSpPr>
          <a:xfrm rot="0">
            <a:off x="11140126" y="3722503"/>
            <a:ext cx="113748" cy="37500"/>
            <a:chOff x="0" y="0"/>
            <a:chExt cx="151663" cy="50000"/>
          </a:xfrm>
        </p:grpSpPr>
        <p:sp>
          <p:nvSpPr>
            <p:cNvPr name="Freeform 166" id="166"/>
            <p:cNvSpPr/>
            <p:nvPr/>
          </p:nvSpPr>
          <p:spPr>
            <a:xfrm flipH="false" flipV="false" rot="0">
              <a:off x="-20" y="0"/>
              <a:ext cx="99588" cy="50007"/>
            </a:xfrm>
            <a:custGeom>
              <a:avLst/>
              <a:gdLst/>
              <a:ahLst/>
              <a:cxnLst/>
              <a:rect r="r" b="b" t="t" l="l"/>
              <a:pathLst>
                <a:path h="50007" w="99588">
                  <a:moveTo>
                    <a:pt x="99588" y="48768"/>
                  </a:moveTo>
                  <a:cubicBezTo>
                    <a:pt x="71140" y="51816"/>
                    <a:pt x="39771" y="49149"/>
                    <a:pt x="19578" y="41783"/>
                  </a:cubicBezTo>
                  <a:cubicBezTo>
                    <a:pt x="-615" y="34417"/>
                    <a:pt x="-5568" y="23876"/>
                    <a:pt x="6497" y="14859"/>
                  </a:cubicBezTo>
                  <a:cubicBezTo>
                    <a:pt x="18562" y="5842"/>
                    <a:pt x="45867" y="0"/>
                    <a:pt x="75839" y="0"/>
                  </a:cubicBezTo>
                  <a:close/>
                </a:path>
              </a:pathLst>
            </a:custGeom>
            <a:solidFill>
              <a:srgbClr val="D9707A"/>
            </a:solidFill>
          </p:spPr>
        </p:sp>
      </p:grpSp>
      <p:grpSp>
        <p:nvGrpSpPr>
          <p:cNvPr name="Group 167" id="167"/>
          <p:cNvGrpSpPr/>
          <p:nvPr/>
        </p:nvGrpSpPr>
        <p:grpSpPr>
          <a:xfrm rot="0">
            <a:off x="10947187" y="3646113"/>
            <a:ext cx="92593" cy="59522"/>
            <a:chOff x="0" y="0"/>
            <a:chExt cx="123457" cy="79362"/>
          </a:xfrm>
        </p:grpSpPr>
        <p:sp>
          <p:nvSpPr>
            <p:cNvPr name="Freeform 168" id="168"/>
            <p:cNvSpPr/>
            <p:nvPr/>
          </p:nvSpPr>
          <p:spPr>
            <a:xfrm flipH="false" flipV="false" rot="0">
              <a:off x="0" y="0"/>
              <a:ext cx="123444" cy="79375"/>
            </a:xfrm>
            <a:custGeom>
              <a:avLst/>
              <a:gdLst/>
              <a:ahLst/>
              <a:cxnLst/>
              <a:rect r="r" b="b" t="t" l="l"/>
              <a:pathLst>
                <a:path h="79375" w="123444">
                  <a:moveTo>
                    <a:pt x="0" y="39624"/>
                  </a:moveTo>
                  <a:cubicBezTo>
                    <a:pt x="0" y="17780"/>
                    <a:pt x="27686" y="0"/>
                    <a:pt x="61722" y="0"/>
                  </a:cubicBezTo>
                  <a:cubicBezTo>
                    <a:pt x="95758" y="0"/>
                    <a:pt x="123444" y="17780"/>
                    <a:pt x="123444" y="39624"/>
                  </a:cubicBezTo>
                  <a:cubicBezTo>
                    <a:pt x="123444" y="61468"/>
                    <a:pt x="95758" y="79375"/>
                    <a:pt x="61722" y="79375"/>
                  </a:cubicBezTo>
                  <a:cubicBezTo>
                    <a:pt x="27686" y="79375"/>
                    <a:pt x="0" y="61595"/>
                    <a:pt x="0" y="39624"/>
                  </a:cubicBezTo>
                  <a:close/>
                </a:path>
              </a:pathLst>
            </a:custGeom>
            <a:solidFill>
              <a:srgbClr val="FF9EB0"/>
            </a:solidFill>
          </p:spPr>
        </p:sp>
      </p:grpSp>
      <p:grpSp>
        <p:nvGrpSpPr>
          <p:cNvPr name="Group 169" id="169"/>
          <p:cNvGrpSpPr/>
          <p:nvPr/>
        </p:nvGrpSpPr>
        <p:grpSpPr>
          <a:xfrm rot="0">
            <a:off x="11247187" y="3646113"/>
            <a:ext cx="92593" cy="59522"/>
            <a:chOff x="0" y="0"/>
            <a:chExt cx="123457" cy="79362"/>
          </a:xfrm>
        </p:grpSpPr>
        <p:sp>
          <p:nvSpPr>
            <p:cNvPr name="Freeform 170" id="170"/>
            <p:cNvSpPr/>
            <p:nvPr/>
          </p:nvSpPr>
          <p:spPr>
            <a:xfrm flipH="false" flipV="false" rot="0">
              <a:off x="0" y="0"/>
              <a:ext cx="123444" cy="79375"/>
            </a:xfrm>
            <a:custGeom>
              <a:avLst/>
              <a:gdLst/>
              <a:ahLst/>
              <a:cxnLst/>
              <a:rect r="r" b="b" t="t" l="l"/>
              <a:pathLst>
                <a:path h="79375" w="123444">
                  <a:moveTo>
                    <a:pt x="0" y="39624"/>
                  </a:moveTo>
                  <a:cubicBezTo>
                    <a:pt x="0" y="17780"/>
                    <a:pt x="27686" y="0"/>
                    <a:pt x="61722" y="0"/>
                  </a:cubicBezTo>
                  <a:cubicBezTo>
                    <a:pt x="95758" y="0"/>
                    <a:pt x="123444" y="17780"/>
                    <a:pt x="123444" y="39624"/>
                  </a:cubicBezTo>
                  <a:cubicBezTo>
                    <a:pt x="123444" y="61468"/>
                    <a:pt x="95758" y="79375"/>
                    <a:pt x="61722" y="79375"/>
                  </a:cubicBezTo>
                  <a:cubicBezTo>
                    <a:pt x="27686" y="79375"/>
                    <a:pt x="0" y="61595"/>
                    <a:pt x="0" y="39624"/>
                  </a:cubicBezTo>
                  <a:close/>
                </a:path>
              </a:pathLst>
            </a:custGeom>
            <a:solidFill>
              <a:srgbClr val="FF9EB0"/>
            </a:solidFill>
          </p:spPr>
        </p:sp>
      </p:grpSp>
      <p:grpSp>
        <p:nvGrpSpPr>
          <p:cNvPr name="Group 171" id="171"/>
          <p:cNvGrpSpPr/>
          <p:nvPr/>
        </p:nvGrpSpPr>
        <p:grpSpPr>
          <a:xfrm rot="0">
            <a:off x="11897668" y="2956589"/>
            <a:ext cx="1419054" cy="1419054"/>
            <a:chOff x="0" y="0"/>
            <a:chExt cx="1892071" cy="1892071"/>
          </a:xfrm>
        </p:grpSpPr>
        <p:sp>
          <p:nvSpPr>
            <p:cNvPr name="Freeform 172" id="172"/>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73" id="173"/>
          <p:cNvGrpSpPr/>
          <p:nvPr/>
        </p:nvGrpSpPr>
        <p:grpSpPr>
          <a:xfrm rot="0">
            <a:off x="12294689" y="3310004"/>
            <a:ext cx="625002" cy="625002"/>
            <a:chOff x="0" y="0"/>
            <a:chExt cx="833336" cy="833336"/>
          </a:xfrm>
        </p:grpSpPr>
        <p:sp>
          <p:nvSpPr>
            <p:cNvPr name="Freeform 174" id="174"/>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C68C5A"/>
            </a:solidFill>
          </p:spPr>
        </p:sp>
      </p:grpSp>
      <p:grpSp>
        <p:nvGrpSpPr>
          <p:cNvPr name="Group 175" id="175"/>
          <p:cNvGrpSpPr/>
          <p:nvPr/>
        </p:nvGrpSpPr>
        <p:grpSpPr>
          <a:xfrm rot="0">
            <a:off x="12202811" y="3403759"/>
            <a:ext cx="262499" cy="387496"/>
            <a:chOff x="0" y="0"/>
            <a:chExt cx="349999" cy="516661"/>
          </a:xfrm>
        </p:grpSpPr>
        <p:sp>
          <p:nvSpPr>
            <p:cNvPr name="Freeform 176" id="176"/>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3D2B1E"/>
            </a:solidFill>
          </p:spPr>
        </p:sp>
      </p:grpSp>
      <p:grpSp>
        <p:nvGrpSpPr>
          <p:cNvPr name="Group 177" id="177"/>
          <p:cNvGrpSpPr/>
          <p:nvPr/>
        </p:nvGrpSpPr>
        <p:grpSpPr>
          <a:xfrm rot="0">
            <a:off x="12749060" y="3403759"/>
            <a:ext cx="262499" cy="387496"/>
            <a:chOff x="0" y="0"/>
            <a:chExt cx="349999" cy="516661"/>
          </a:xfrm>
        </p:grpSpPr>
        <p:sp>
          <p:nvSpPr>
            <p:cNvPr name="Freeform 178" id="178"/>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3D2B1E"/>
            </a:solidFill>
          </p:spPr>
        </p:sp>
      </p:grpSp>
      <p:grpSp>
        <p:nvGrpSpPr>
          <p:cNvPr name="Group 179" id="179"/>
          <p:cNvGrpSpPr/>
          <p:nvPr/>
        </p:nvGrpSpPr>
        <p:grpSpPr>
          <a:xfrm rot="0">
            <a:off x="12388444" y="3247511"/>
            <a:ext cx="437502" cy="218751"/>
            <a:chOff x="0" y="0"/>
            <a:chExt cx="583336" cy="291668"/>
          </a:xfrm>
        </p:grpSpPr>
        <p:sp>
          <p:nvSpPr>
            <p:cNvPr name="Freeform 180" id="180"/>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3D2B1E"/>
            </a:solidFill>
          </p:spPr>
        </p:sp>
      </p:grpSp>
      <p:grpSp>
        <p:nvGrpSpPr>
          <p:cNvPr name="Group 181" id="181"/>
          <p:cNvGrpSpPr/>
          <p:nvPr/>
        </p:nvGrpSpPr>
        <p:grpSpPr>
          <a:xfrm rot="0">
            <a:off x="12341562" y="3097511"/>
            <a:ext cx="531247" cy="175003"/>
            <a:chOff x="0" y="0"/>
            <a:chExt cx="708330" cy="233337"/>
          </a:xfrm>
        </p:grpSpPr>
        <p:sp>
          <p:nvSpPr>
            <p:cNvPr name="Freeform 182" id="182"/>
            <p:cNvSpPr/>
            <p:nvPr/>
          </p:nvSpPr>
          <p:spPr>
            <a:xfrm flipH="false" flipV="false" rot="0">
              <a:off x="0" y="0"/>
              <a:ext cx="708279" cy="233426"/>
            </a:xfrm>
            <a:custGeom>
              <a:avLst/>
              <a:gdLst/>
              <a:ahLst/>
              <a:cxnLst/>
              <a:rect r="r" b="b" t="t" l="l"/>
              <a:pathLst>
                <a:path h="233426" w="708279">
                  <a:moveTo>
                    <a:pt x="0" y="116713"/>
                  </a:moveTo>
                  <a:cubicBezTo>
                    <a:pt x="0" y="52197"/>
                    <a:pt x="158623" y="0"/>
                    <a:pt x="354203" y="0"/>
                  </a:cubicBezTo>
                  <a:cubicBezTo>
                    <a:pt x="549783" y="0"/>
                    <a:pt x="708279" y="52197"/>
                    <a:pt x="708279" y="116713"/>
                  </a:cubicBezTo>
                  <a:cubicBezTo>
                    <a:pt x="708279" y="181229"/>
                    <a:pt x="549656" y="233426"/>
                    <a:pt x="354076" y="233426"/>
                  </a:cubicBezTo>
                  <a:cubicBezTo>
                    <a:pt x="158496" y="233426"/>
                    <a:pt x="0" y="181102"/>
                    <a:pt x="0" y="116713"/>
                  </a:cubicBezTo>
                  <a:close/>
                </a:path>
              </a:pathLst>
            </a:custGeom>
            <a:solidFill>
              <a:srgbClr val="D9EEFF"/>
            </a:solidFill>
          </p:spPr>
        </p:sp>
      </p:grpSp>
      <p:grpSp>
        <p:nvGrpSpPr>
          <p:cNvPr name="Group 183" id="183"/>
          <p:cNvGrpSpPr/>
          <p:nvPr/>
        </p:nvGrpSpPr>
        <p:grpSpPr>
          <a:xfrm rot="0">
            <a:off x="12457186" y="3556111"/>
            <a:ext cx="100003" cy="100003"/>
            <a:chOff x="0" y="0"/>
            <a:chExt cx="133337" cy="133337"/>
          </a:xfrm>
        </p:grpSpPr>
        <p:sp>
          <p:nvSpPr>
            <p:cNvPr name="Freeform 184" id="184"/>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2B2B3D"/>
            </a:solidFill>
          </p:spPr>
        </p:sp>
      </p:grpSp>
      <p:grpSp>
        <p:nvGrpSpPr>
          <p:cNvPr name="Group 185" id="185"/>
          <p:cNvGrpSpPr/>
          <p:nvPr/>
        </p:nvGrpSpPr>
        <p:grpSpPr>
          <a:xfrm rot="0">
            <a:off x="12657191" y="3556111"/>
            <a:ext cx="100003" cy="100003"/>
            <a:chOff x="0" y="0"/>
            <a:chExt cx="133337" cy="133337"/>
          </a:xfrm>
        </p:grpSpPr>
        <p:sp>
          <p:nvSpPr>
            <p:cNvPr name="Freeform 186" id="186"/>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2B2B3D"/>
            </a:solidFill>
          </p:spPr>
        </p:sp>
      </p:grpSp>
      <p:grpSp>
        <p:nvGrpSpPr>
          <p:cNvPr name="Group 187" id="187"/>
          <p:cNvGrpSpPr/>
          <p:nvPr/>
        </p:nvGrpSpPr>
        <p:grpSpPr>
          <a:xfrm rot="0">
            <a:off x="12542187" y="3702510"/>
            <a:ext cx="199996" cy="100003"/>
            <a:chOff x="0" y="0"/>
            <a:chExt cx="266662" cy="133337"/>
          </a:xfrm>
        </p:grpSpPr>
        <p:sp>
          <p:nvSpPr>
            <p:cNvPr name="Freeform 188" id="188"/>
            <p:cNvSpPr/>
            <p:nvPr/>
          </p:nvSpPr>
          <p:spPr>
            <a:xfrm flipH="false" flipV="false" rot="0">
              <a:off x="-22" y="0"/>
              <a:ext cx="192935" cy="133290"/>
            </a:xfrm>
            <a:custGeom>
              <a:avLst/>
              <a:gdLst/>
              <a:ahLst/>
              <a:cxnLst/>
              <a:rect r="r" b="b" t="t" l="l"/>
              <a:pathLst>
                <a:path h="133290" w="192935">
                  <a:moveTo>
                    <a:pt x="192935" y="126238"/>
                  </a:moveTo>
                  <a:cubicBezTo>
                    <a:pt x="143659" y="138557"/>
                    <a:pt x="84350" y="134493"/>
                    <a:pt x="43583" y="115951"/>
                  </a:cubicBezTo>
                  <a:cubicBezTo>
                    <a:pt x="2816" y="97409"/>
                    <a:pt x="-10900" y="68326"/>
                    <a:pt x="9039" y="42672"/>
                  </a:cubicBezTo>
                  <a:cubicBezTo>
                    <a:pt x="28978" y="17018"/>
                    <a:pt x="78254" y="0"/>
                    <a:pt x="133372" y="0"/>
                  </a:cubicBezTo>
                  <a:close/>
                </a:path>
              </a:pathLst>
            </a:custGeom>
            <a:solidFill>
              <a:srgbClr val="D9707A"/>
            </a:solidFill>
          </p:spPr>
        </p:sp>
      </p:grpSp>
      <p:grpSp>
        <p:nvGrpSpPr>
          <p:cNvPr name="Group 189" id="189"/>
          <p:cNvGrpSpPr/>
          <p:nvPr/>
        </p:nvGrpSpPr>
        <p:grpSpPr>
          <a:xfrm rot="0">
            <a:off x="11952427" y="3188122"/>
            <a:ext cx="119043" cy="119043"/>
            <a:chOff x="0" y="0"/>
            <a:chExt cx="158725" cy="158725"/>
          </a:xfrm>
        </p:grpSpPr>
        <p:sp>
          <p:nvSpPr>
            <p:cNvPr name="Freeform 190" id="190"/>
            <p:cNvSpPr/>
            <p:nvPr/>
          </p:nvSpPr>
          <p:spPr>
            <a:xfrm flipH="false" flipV="false" rot="0">
              <a:off x="0" y="0"/>
              <a:ext cx="158623" cy="158750"/>
            </a:xfrm>
            <a:custGeom>
              <a:avLst/>
              <a:gdLst/>
              <a:ahLst/>
              <a:cxnLst/>
              <a:rect r="r" b="b" t="t" l="l"/>
              <a:pathLst>
                <a:path h="158750" w="158623">
                  <a:moveTo>
                    <a:pt x="0" y="60579"/>
                  </a:moveTo>
                  <a:lnTo>
                    <a:pt x="60579" y="60579"/>
                  </a:lnTo>
                  <a:lnTo>
                    <a:pt x="79375" y="0"/>
                  </a:lnTo>
                  <a:lnTo>
                    <a:pt x="98044" y="60579"/>
                  </a:lnTo>
                  <a:lnTo>
                    <a:pt x="158623" y="60579"/>
                  </a:lnTo>
                  <a:lnTo>
                    <a:pt x="109728" y="98044"/>
                  </a:lnTo>
                  <a:lnTo>
                    <a:pt x="128524" y="158623"/>
                  </a:lnTo>
                  <a:lnTo>
                    <a:pt x="79375" y="121285"/>
                  </a:lnTo>
                  <a:lnTo>
                    <a:pt x="30353" y="158750"/>
                  </a:lnTo>
                  <a:lnTo>
                    <a:pt x="49022" y="98044"/>
                  </a:lnTo>
                  <a:close/>
                </a:path>
              </a:pathLst>
            </a:custGeom>
            <a:solidFill>
              <a:srgbClr val="8FE0C0"/>
            </a:solidFill>
          </p:spPr>
        </p:sp>
      </p:grpSp>
      <p:grpSp>
        <p:nvGrpSpPr>
          <p:cNvPr name="Group 191" id="191"/>
          <p:cNvGrpSpPr/>
          <p:nvPr/>
        </p:nvGrpSpPr>
        <p:grpSpPr>
          <a:xfrm rot="0">
            <a:off x="13113144" y="3797532"/>
            <a:ext cx="83334" cy="83334"/>
            <a:chOff x="0" y="0"/>
            <a:chExt cx="111112" cy="111112"/>
          </a:xfrm>
        </p:grpSpPr>
        <p:sp>
          <p:nvSpPr>
            <p:cNvPr name="Freeform 192" id="192"/>
            <p:cNvSpPr/>
            <p:nvPr/>
          </p:nvSpPr>
          <p:spPr>
            <a:xfrm flipH="false" flipV="false" rot="0">
              <a:off x="0" y="0"/>
              <a:ext cx="111125" cy="111125"/>
            </a:xfrm>
            <a:custGeom>
              <a:avLst/>
              <a:gdLst/>
              <a:ahLst/>
              <a:cxnLst/>
              <a:rect r="r" b="b" t="t" l="l"/>
              <a:pathLst>
                <a:path h="111125" w="111125">
                  <a:moveTo>
                    <a:pt x="0" y="42418"/>
                  </a:moveTo>
                  <a:lnTo>
                    <a:pt x="42418" y="42418"/>
                  </a:lnTo>
                  <a:lnTo>
                    <a:pt x="55499" y="0"/>
                  </a:lnTo>
                  <a:lnTo>
                    <a:pt x="68707" y="42418"/>
                  </a:lnTo>
                  <a:lnTo>
                    <a:pt x="111125" y="42418"/>
                  </a:lnTo>
                  <a:lnTo>
                    <a:pt x="76835" y="68707"/>
                  </a:lnTo>
                  <a:lnTo>
                    <a:pt x="89916" y="111125"/>
                  </a:lnTo>
                  <a:lnTo>
                    <a:pt x="55499" y="84836"/>
                  </a:lnTo>
                  <a:lnTo>
                    <a:pt x="21209" y="111125"/>
                  </a:lnTo>
                  <a:lnTo>
                    <a:pt x="34290" y="68707"/>
                  </a:lnTo>
                  <a:close/>
                </a:path>
              </a:pathLst>
            </a:custGeom>
            <a:solidFill>
              <a:srgbClr val="8FE0C0"/>
            </a:solidFill>
          </p:spPr>
        </p:sp>
      </p:grpSp>
      <p:grpSp>
        <p:nvGrpSpPr>
          <p:cNvPr name="Group 193" id="193"/>
          <p:cNvGrpSpPr/>
          <p:nvPr/>
        </p:nvGrpSpPr>
        <p:grpSpPr>
          <a:xfrm rot="0">
            <a:off x="13347668" y="2956589"/>
            <a:ext cx="1419054" cy="1419054"/>
            <a:chOff x="0" y="0"/>
            <a:chExt cx="1892071" cy="1892071"/>
          </a:xfrm>
        </p:grpSpPr>
        <p:sp>
          <p:nvSpPr>
            <p:cNvPr name="Freeform 194" id="194"/>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195" id="195"/>
          <p:cNvGrpSpPr/>
          <p:nvPr/>
        </p:nvGrpSpPr>
        <p:grpSpPr>
          <a:xfrm rot="0">
            <a:off x="13744689" y="3310004"/>
            <a:ext cx="625002" cy="625002"/>
            <a:chOff x="0" y="0"/>
            <a:chExt cx="833336" cy="833336"/>
          </a:xfrm>
        </p:grpSpPr>
        <p:sp>
          <p:nvSpPr>
            <p:cNvPr name="Freeform 196" id="196"/>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E8B88A"/>
            </a:solidFill>
          </p:spPr>
        </p:sp>
      </p:grpSp>
      <p:grpSp>
        <p:nvGrpSpPr>
          <p:cNvPr name="Group 197" id="197"/>
          <p:cNvGrpSpPr/>
          <p:nvPr/>
        </p:nvGrpSpPr>
        <p:grpSpPr>
          <a:xfrm rot="0">
            <a:off x="13652811" y="3403759"/>
            <a:ext cx="262499" cy="387496"/>
            <a:chOff x="0" y="0"/>
            <a:chExt cx="349999" cy="516661"/>
          </a:xfrm>
        </p:grpSpPr>
        <p:sp>
          <p:nvSpPr>
            <p:cNvPr name="Freeform 198" id="198"/>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6B4423"/>
            </a:solidFill>
          </p:spPr>
        </p:sp>
      </p:grpSp>
      <p:grpSp>
        <p:nvGrpSpPr>
          <p:cNvPr name="Group 199" id="199"/>
          <p:cNvGrpSpPr/>
          <p:nvPr/>
        </p:nvGrpSpPr>
        <p:grpSpPr>
          <a:xfrm rot="0">
            <a:off x="14199060" y="3403759"/>
            <a:ext cx="262499" cy="387496"/>
            <a:chOff x="0" y="0"/>
            <a:chExt cx="349999" cy="516661"/>
          </a:xfrm>
        </p:grpSpPr>
        <p:sp>
          <p:nvSpPr>
            <p:cNvPr name="Freeform 200" id="200"/>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6B4423"/>
            </a:solidFill>
          </p:spPr>
        </p:sp>
      </p:grpSp>
      <p:grpSp>
        <p:nvGrpSpPr>
          <p:cNvPr name="Group 201" id="201"/>
          <p:cNvGrpSpPr/>
          <p:nvPr/>
        </p:nvGrpSpPr>
        <p:grpSpPr>
          <a:xfrm rot="0">
            <a:off x="13838434" y="3247511"/>
            <a:ext cx="437502" cy="218751"/>
            <a:chOff x="0" y="0"/>
            <a:chExt cx="583336" cy="291668"/>
          </a:xfrm>
        </p:grpSpPr>
        <p:sp>
          <p:nvSpPr>
            <p:cNvPr name="Freeform 202" id="202"/>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6B4423"/>
            </a:solidFill>
          </p:spPr>
        </p:sp>
      </p:grpSp>
      <p:grpSp>
        <p:nvGrpSpPr>
          <p:cNvPr name="Group 203" id="203"/>
          <p:cNvGrpSpPr/>
          <p:nvPr/>
        </p:nvGrpSpPr>
        <p:grpSpPr>
          <a:xfrm rot="0">
            <a:off x="13791562" y="3097511"/>
            <a:ext cx="531247" cy="175003"/>
            <a:chOff x="0" y="0"/>
            <a:chExt cx="708330" cy="233337"/>
          </a:xfrm>
        </p:grpSpPr>
        <p:sp>
          <p:nvSpPr>
            <p:cNvPr name="Freeform 204" id="204"/>
            <p:cNvSpPr/>
            <p:nvPr/>
          </p:nvSpPr>
          <p:spPr>
            <a:xfrm flipH="false" flipV="false" rot="0">
              <a:off x="0" y="0"/>
              <a:ext cx="708279" cy="233426"/>
            </a:xfrm>
            <a:custGeom>
              <a:avLst/>
              <a:gdLst/>
              <a:ahLst/>
              <a:cxnLst/>
              <a:rect r="r" b="b" t="t" l="l"/>
              <a:pathLst>
                <a:path h="233426" w="708279">
                  <a:moveTo>
                    <a:pt x="0" y="116713"/>
                  </a:moveTo>
                  <a:cubicBezTo>
                    <a:pt x="0" y="52197"/>
                    <a:pt x="158623" y="0"/>
                    <a:pt x="354203" y="0"/>
                  </a:cubicBezTo>
                  <a:cubicBezTo>
                    <a:pt x="549783" y="0"/>
                    <a:pt x="708279" y="52197"/>
                    <a:pt x="708279" y="116713"/>
                  </a:cubicBezTo>
                  <a:cubicBezTo>
                    <a:pt x="708279" y="181229"/>
                    <a:pt x="549656" y="233426"/>
                    <a:pt x="354076" y="233426"/>
                  </a:cubicBezTo>
                  <a:cubicBezTo>
                    <a:pt x="158496" y="233426"/>
                    <a:pt x="0" y="181102"/>
                    <a:pt x="0" y="116713"/>
                  </a:cubicBezTo>
                  <a:close/>
                </a:path>
              </a:pathLst>
            </a:custGeom>
            <a:solidFill>
              <a:srgbClr val="FFD9EC"/>
            </a:solidFill>
          </p:spPr>
        </p:sp>
      </p:grpSp>
      <p:grpSp>
        <p:nvGrpSpPr>
          <p:cNvPr name="Group 205" id="205"/>
          <p:cNvGrpSpPr/>
          <p:nvPr/>
        </p:nvGrpSpPr>
        <p:grpSpPr>
          <a:xfrm rot="-780000">
            <a:off x="13907186" y="3599507"/>
            <a:ext cx="100003" cy="28004"/>
            <a:chOff x="0" y="0"/>
            <a:chExt cx="133337" cy="37338"/>
          </a:xfrm>
        </p:grpSpPr>
        <p:sp>
          <p:nvSpPr>
            <p:cNvPr name="Freeform 206" id="206"/>
            <p:cNvSpPr/>
            <p:nvPr/>
          </p:nvSpPr>
          <p:spPr>
            <a:xfrm flipH="false" flipV="false" rot="0">
              <a:off x="0" y="0"/>
              <a:ext cx="133350" cy="37338"/>
            </a:xfrm>
            <a:custGeom>
              <a:avLst/>
              <a:gdLst/>
              <a:ahLst/>
              <a:cxnLst/>
              <a:rect r="r" b="b" t="t" l="l"/>
              <a:pathLst>
                <a:path h="37338" w="133350">
                  <a:moveTo>
                    <a:pt x="0" y="18669"/>
                  </a:moveTo>
                  <a:cubicBezTo>
                    <a:pt x="0" y="8382"/>
                    <a:pt x="8382" y="0"/>
                    <a:pt x="18669" y="0"/>
                  </a:cubicBezTo>
                  <a:lnTo>
                    <a:pt x="114681" y="0"/>
                  </a:lnTo>
                  <a:cubicBezTo>
                    <a:pt x="124968" y="0"/>
                    <a:pt x="133350" y="8382"/>
                    <a:pt x="133350" y="18669"/>
                  </a:cubicBezTo>
                  <a:cubicBezTo>
                    <a:pt x="133350" y="28956"/>
                    <a:pt x="124968" y="37338"/>
                    <a:pt x="114681" y="37338"/>
                  </a:cubicBezTo>
                  <a:lnTo>
                    <a:pt x="18669" y="37338"/>
                  </a:lnTo>
                  <a:cubicBezTo>
                    <a:pt x="8382" y="37338"/>
                    <a:pt x="0" y="28956"/>
                    <a:pt x="0" y="18669"/>
                  </a:cubicBezTo>
                  <a:close/>
                </a:path>
              </a:pathLst>
            </a:custGeom>
            <a:solidFill>
              <a:srgbClr val="2B2B3D"/>
            </a:solidFill>
          </p:spPr>
        </p:sp>
      </p:grpSp>
      <p:grpSp>
        <p:nvGrpSpPr>
          <p:cNvPr name="Group 207" id="207"/>
          <p:cNvGrpSpPr/>
          <p:nvPr/>
        </p:nvGrpSpPr>
        <p:grpSpPr>
          <a:xfrm rot="780000">
            <a:off x="14107192" y="3599507"/>
            <a:ext cx="100003" cy="28004"/>
            <a:chOff x="0" y="0"/>
            <a:chExt cx="133337" cy="37338"/>
          </a:xfrm>
        </p:grpSpPr>
        <p:sp>
          <p:nvSpPr>
            <p:cNvPr name="Freeform 208" id="208"/>
            <p:cNvSpPr/>
            <p:nvPr/>
          </p:nvSpPr>
          <p:spPr>
            <a:xfrm flipH="false" flipV="false" rot="0">
              <a:off x="0" y="0"/>
              <a:ext cx="133350" cy="37338"/>
            </a:xfrm>
            <a:custGeom>
              <a:avLst/>
              <a:gdLst/>
              <a:ahLst/>
              <a:cxnLst/>
              <a:rect r="r" b="b" t="t" l="l"/>
              <a:pathLst>
                <a:path h="37338" w="133350">
                  <a:moveTo>
                    <a:pt x="0" y="18669"/>
                  </a:moveTo>
                  <a:cubicBezTo>
                    <a:pt x="0" y="8382"/>
                    <a:pt x="8382" y="0"/>
                    <a:pt x="18669" y="0"/>
                  </a:cubicBezTo>
                  <a:lnTo>
                    <a:pt x="114681" y="0"/>
                  </a:lnTo>
                  <a:cubicBezTo>
                    <a:pt x="124968" y="0"/>
                    <a:pt x="133350" y="8382"/>
                    <a:pt x="133350" y="18669"/>
                  </a:cubicBezTo>
                  <a:cubicBezTo>
                    <a:pt x="133350" y="28956"/>
                    <a:pt x="124968" y="37338"/>
                    <a:pt x="114681" y="37338"/>
                  </a:cubicBezTo>
                  <a:lnTo>
                    <a:pt x="18669" y="37338"/>
                  </a:lnTo>
                  <a:cubicBezTo>
                    <a:pt x="8382" y="37338"/>
                    <a:pt x="0" y="28956"/>
                    <a:pt x="0" y="18669"/>
                  </a:cubicBezTo>
                  <a:close/>
                </a:path>
              </a:pathLst>
            </a:custGeom>
            <a:solidFill>
              <a:srgbClr val="2B2B3D"/>
            </a:solidFill>
          </p:spPr>
        </p:sp>
      </p:grpSp>
      <p:grpSp>
        <p:nvGrpSpPr>
          <p:cNvPr name="Group 209" id="209"/>
          <p:cNvGrpSpPr/>
          <p:nvPr/>
        </p:nvGrpSpPr>
        <p:grpSpPr>
          <a:xfrm rot="0">
            <a:off x="14040126" y="3722503"/>
            <a:ext cx="113748" cy="37500"/>
            <a:chOff x="0" y="0"/>
            <a:chExt cx="151663" cy="50000"/>
          </a:xfrm>
        </p:grpSpPr>
        <p:sp>
          <p:nvSpPr>
            <p:cNvPr name="Freeform 210" id="210"/>
            <p:cNvSpPr/>
            <p:nvPr/>
          </p:nvSpPr>
          <p:spPr>
            <a:xfrm flipH="false" flipV="false" rot="0">
              <a:off x="-20" y="0"/>
              <a:ext cx="99588" cy="50007"/>
            </a:xfrm>
            <a:custGeom>
              <a:avLst/>
              <a:gdLst/>
              <a:ahLst/>
              <a:cxnLst/>
              <a:rect r="r" b="b" t="t" l="l"/>
              <a:pathLst>
                <a:path h="50007" w="99588">
                  <a:moveTo>
                    <a:pt x="99588" y="48768"/>
                  </a:moveTo>
                  <a:cubicBezTo>
                    <a:pt x="71140" y="51816"/>
                    <a:pt x="39771" y="49149"/>
                    <a:pt x="19578" y="41783"/>
                  </a:cubicBezTo>
                  <a:cubicBezTo>
                    <a:pt x="-615" y="34417"/>
                    <a:pt x="-5568" y="23876"/>
                    <a:pt x="6497" y="14859"/>
                  </a:cubicBezTo>
                  <a:cubicBezTo>
                    <a:pt x="18562" y="5842"/>
                    <a:pt x="45867" y="0"/>
                    <a:pt x="75839" y="0"/>
                  </a:cubicBezTo>
                  <a:close/>
                </a:path>
              </a:pathLst>
            </a:custGeom>
            <a:solidFill>
              <a:srgbClr val="D9707A"/>
            </a:solidFill>
          </p:spPr>
        </p:sp>
      </p:grpSp>
      <p:grpSp>
        <p:nvGrpSpPr>
          <p:cNvPr name="Group 211" id="211"/>
          <p:cNvGrpSpPr/>
          <p:nvPr/>
        </p:nvGrpSpPr>
        <p:grpSpPr>
          <a:xfrm rot="0">
            <a:off x="14797669" y="2956589"/>
            <a:ext cx="1419054" cy="1419054"/>
            <a:chOff x="0" y="0"/>
            <a:chExt cx="1892071" cy="1892071"/>
          </a:xfrm>
        </p:grpSpPr>
        <p:sp>
          <p:nvSpPr>
            <p:cNvPr name="Freeform 212" id="212"/>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213" id="213"/>
          <p:cNvGrpSpPr/>
          <p:nvPr/>
        </p:nvGrpSpPr>
        <p:grpSpPr>
          <a:xfrm rot="0">
            <a:off x="15194690" y="3310004"/>
            <a:ext cx="625002" cy="625002"/>
            <a:chOff x="0" y="0"/>
            <a:chExt cx="833336" cy="833336"/>
          </a:xfrm>
        </p:grpSpPr>
        <p:sp>
          <p:nvSpPr>
            <p:cNvPr name="Freeform 214" id="214"/>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9C6B45"/>
            </a:solidFill>
          </p:spPr>
        </p:sp>
      </p:grpSp>
      <p:grpSp>
        <p:nvGrpSpPr>
          <p:cNvPr name="Group 215" id="215"/>
          <p:cNvGrpSpPr/>
          <p:nvPr/>
        </p:nvGrpSpPr>
        <p:grpSpPr>
          <a:xfrm rot="0">
            <a:off x="15102811" y="3403759"/>
            <a:ext cx="262499" cy="387496"/>
            <a:chOff x="0" y="0"/>
            <a:chExt cx="349999" cy="516661"/>
          </a:xfrm>
        </p:grpSpPr>
        <p:sp>
          <p:nvSpPr>
            <p:cNvPr name="Freeform 216" id="216"/>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1B1410"/>
            </a:solidFill>
          </p:spPr>
        </p:sp>
      </p:grpSp>
      <p:grpSp>
        <p:nvGrpSpPr>
          <p:cNvPr name="Group 217" id="217"/>
          <p:cNvGrpSpPr/>
          <p:nvPr/>
        </p:nvGrpSpPr>
        <p:grpSpPr>
          <a:xfrm rot="0">
            <a:off x="15649061" y="3403759"/>
            <a:ext cx="262499" cy="387496"/>
            <a:chOff x="0" y="0"/>
            <a:chExt cx="349999" cy="516661"/>
          </a:xfrm>
        </p:grpSpPr>
        <p:sp>
          <p:nvSpPr>
            <p:cNvPr name="Freeform 218" id="218"/>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1B1410"/>
            </a:solidFill>
          </p:spPr>
        </p:sp>
      </p:grpSp>
      <p:grpSp>
        <p:nvGrpSpPr>
          <p:cNvPr name="Group 219" id="219"/>
          <p:cNvGrpSpPr/>
          <p:nvPr/>
        </p:nvGrpSpPr>
        <p:grpSpPr>
          <a:xfrm rot="0">
            <a:off x="15288435" y="3247511"/>
            <a:ext cx="437502" cy="218751"/>
            <a:chOff x="0" y="0"/>
            <a:chExt cx="583336" cy="291668"/>
          </a:xfrm>
        </p:grpSpPr>
        <p:sp>
          <p:nvSpPr>
            <p:cNvPr name="Freeform 220" id="220"/>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1B1410"/>
            </a:solidFill>
          </p:spPr>
        </p:sp>
      </p:grpSp>
      <p:grpSp>
        <p:nvGrpSpPr>
          <p:cNvPr name="Group 221" id="221"/>
          <p:cNvGrpSpPr/>
          <p:nvPr/>
        </p:nvGrpSpPr>
        <p:grpSpPr>
          <a:xfrm rot="0">
            <a:off x="15241562" y="3097511"/>
            <a:ext cx="531247" cy="175003"/>
            <a:chOff x="0" y="0"/>
            <a:chExt cx="708330" cy="233337"/>
          </a:xfrm>
        </p:grpSpPr>
        <p:sp>
          <p:nvSpPr>
            <p:cNvPr name="Freeform 222" id="222"/>
            <p:cNvSpPr/>
            <p:nvPr/>
          </p:nvSpPr>
          <p:spPr>
            <a:xfrm flipH="false" flipV="false" rot="0">
              <a:off x="0" y="0"/>
              <a:ext cx="708279" cy="233426"/>
            </a:xfrm>
            <a:custGeom>
              <a:avLst/>
              <a:gdLst/>
              <a:ahLst/>
              <a:cxnLst/>
              <a:rect r="r" b="b" t="t" l="l"/>
              <a:pathLst>
                <a:path h="233426" w="708279">
                  <a:moveTo>
                    <a:pt x="0" y="116713"/>
                  </a:moveTo>
                  <a:cubicBezTo>
                    <a:pt x="0" y="52197"/>
                    <a:pt x="158623" y="0"/>
                    <a:pt x="354203" y="0"/>
                  </a:cubicBezTo>
                  <a:cubicBezTo>
                    <a:pt x="549783" y="0"/>
                    <a:pt x="708279" y="52197"/>
                    <a:pt x="708279" y="116713"/>
                  </a:cubicBezTo>
                  <a:cubicBezTo>
                    <a:pt x="708279" y="181229"/>
                    <a:pt x="549656" y="233426"/>
                    <a:pt x="354076" y="233426"/>
                  </a:cubicBezTo>
                  <a:cubicBezTo>
                    <a:pt x="158496" y="233426"/>
                    <a:pt x="0" y="181102"/>
                    <a:pt x="0" y="116713"/>
                  </a:cubicBezTo>
                  <a:close/>
                </a:path>
              </a:pathLst>
            </a:custGeom>
            <a:solidFill>
              <a:srgbClr val="E4D9FF"/>
            </a:solidFill>
          </p:spPr>
        </p:sp>
      </p:grpSp>
      <p:grpSp>
        <p:nvGrpSpPr>
          <p:cNvPr name="Group 223" id="223"/>
          <p:cNvGrpSpPr/>
          <p:nvPr/>
        </p:nvGrpSpPr>
        <p:grpSpPr>
          <a:xfrm rot="-600000">
            <a:off x="15294693" y="3482511"/>
            <a:ext cx="124997" cy="31252"/>
            <a:chOff x="0" y="0"/>
            <a:chExt cx="166662" cy="41669"/>
          </a:xfrm>
        </p:grpSpPr>
        <p:sp>
          <p:nvSpPr>
            <p:cNvPr name="Freeform 224" id="224"/>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225" id="225"/>
          <p:cNvGrpSpPr/>
          <p:nvPr/>
        </p:nvGrpSpPr>
        <p:grpSpPr>
          <a:xfrm rot="600000">
            <a:off x="15594692" y="3465976"/>
            <a:ext cx="124997" cy="31252"/>
            <a:chOff x="0" y="0"/>
            <a:chExt cx="166662" cy="41669"/>
          </a:xfrm>
        </p:grpSpPr>
        <p:sp>
          <p:nvSpPr>
            <p:cNvPr name="Freeform 226" id="226"/>
            <p:cNvSpPr/>
            <p:nvPr/>
          </p:nvSpPr>
          <p:spPr>
            <a:xfrm flipH="false" flipV="false" rot="0">
              <a:off x="0" y="0"/>
              <a:ext cx="166624" cy="41656"/>
            </a:xfrm>
            <a:custGeom>
              <a:avLst/>
              <a:gdLst/>
              <a:ahLst/>
              <a:cxnLst/>
              <a:rect r="r" b="b" t="t" l="l"/>
              <a:pathLst>
                <a:path h="41656" w="166624">
                  <a:moveTo>
                    <a:pt x="0" y="20828"/>
                  </a:moveTo>
                  <a:cubicBezTo>
                    <a:pt x="0" y="9271"/>
                    <a:pt x="9271" y="0"/>
                    <a:pt x="20828" y="0"/>
                  </a:cubicBezTo>
                  <a:lnTo>
                    <a:pt x="145796" y="0"/>
                  </a:lnTo>
                  <a:cubicBezTo>
                    <a:pt x="157353" y="0"/>
                    <a:pt x="166624" y="9271"/>
                    <a:pt x="166624" y="20828"/>
                  </a:cubicBezTo>
                  <a:cubicBezTo>
                    <a:pt x="166624" y="32385"/>
                    <a:pt x="157353" y="41656"/>
                    <a:pt x="145796" y="41656"/>
                  </a:cubicBezTo>
                  <a:lnTo>
                    <a:pt x="20828" y="41656"/>
                  </a:lnTo>
                  <a:cubicBezTo>
                    <a:pt x="9271" y="41656"/>
                    <a:pt x="0" y="32385"/>
                    <a:pt x="0" y="20828"/>
                  </a:cubicBezTo>
                  <a:close/>
                </a:path>
              </a:pathLst>
            </a:custGeom>
            <a:solidFill>
              <a:srgbClr val="2B2B3D"/>
            </a:solidFill>
          </p:spPr>
        </p:sp>
      </p:grpSp>
      <p:grpSp>
        <p:nvGrpSpPr>
          <p:cNvPr name="Group 227" id="227"/>
          <p:cNvGrpSpPr/>
          <p:nvPr/>
        </p:nvGrpSpPr>
        <p:grpSpPr>
          <a:xfrm rot="0">
            <a:off x="15369692" y="3572504"/>
            <a:ext cx="75000" cy="75000"/>
            <a:chOff x="0" y="0"/>
            <a:chExt cx="100000" cy="100000"/>
          </a:xfrm>
        </p:grpSpPr>
        <p:sp>
          <p:nvSpPr>
            <p:cNvPr name="Freeform 228" id="228"/>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229" id="229"/>
          <p:cNvGrpSpPr/>
          <p:nvPr/>
        </p:nvGrpSpPr>
        <p:grpSpPr>
          <a:xfrm rot="0">
            <a:off x="15569689" y="3572504"/>
            <a:ext cx="75000" cy="75000"/>
            <a:chOff x="0" y="0"/>
            <a:chExt cx="100000" cy="100000"/>
          </a:xfrm>
        </p:grpSpPr>
        <p:sp>
          <p:nvSpPr>
            <p:cNvPr name="Freeform 230" id="230"/>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231" id="231"/>
          <p:cNvGrpSpPr/>
          <p:nvPr/>
        </p:nvGrpSpPr>
        <p:grpSpPr>
          <a:xfrm rot="0">
            <a:off x="15467190" y="3692509"/>
            <a:ext cx="100003" cy="100003"/>
            <a:chOff x="0" y="0"/>
            <a:chExt cx="133337" cy="133337"/>
          </a:xfrm>
        </p:grpSpPr>
        <p:sp>
          <p:nvSpPr>
            <p:cNvPr name="Freeform 232" id="232"/>
            <p:cNvSpPr/>
            <p:nvPr/>
          </p:nvSpPr>
          <p:spPr>
            <a:xfrm flipH="false" flipV="false" rot="0">
              <a:off x="0" y="0"/>
              <a:ext cx="133350" cy="133350"/>
            </a:xfrm>
            <a:custGeom>
              <a:avLst/>
              <a:gdLst/>
              <a:ahLst/>
              <a:cxnLst/>
              <a:rect r="r" b="b" t="t" l="l"/>
              <a:pathLst>
                <a:path h="133350" w="133350">
                  <a:moveTo>
                    <a:pt x="0" y="66675"/>
                  </a:moveTo>
                  <a:cubicBezTo>
                    <a:pt x="0" y="29845"/>
                    <a:pt x="29845" y="0"/>
                    <a:pt x="66675" y="0"/>
                  </a:cubicBezTo>
                  <a:cubicBezTo>
                    <a:pt x="103505" y="0"/>
                    <a:pt x="133350" y="29845"/>
                    <a:pt x="133350" y="66675"/>
                  </a:cubicBezTo>
                  <a:cubicBezTo>
                    <a:pt x="133350" y="103505"/>
                    <a:pt x="103505" y="133350"/>
                    <a:pt x="66675" y="133350"/>
                  </a:cubicBezTo>
                  <a:cubicBezTo>
                    <a:pt x="29845" y="133350"/>
                    <a:pt x="0" y="103505"/>
                    <a:pt x="0" y="66675"/>
                  </a:cubicBezTo>
                  <a:close/>
                </a:path>
              </a:pathLst>
            </a:custGeom>
            <a:solidFill>
              <a:srgbClr val="D9707A"/>
            </a:solidFill>
          </p:spPr>
        </p:sp>
      </p:grpSp>
      <p:grpSp>
        <p:nvGrpSpPr>
          <p:cNvPr name="Group 233" id="233"/>
          <p:cNvGrpSpPr/>
          <p:nvPr/>
        </p:nvGrpSpPr>
        <p:grpSpPr>
          <a:xfrm rot="0">
            <a:off x="16247659" y="2956589"/>
            <a:ext cx="1419054" cy="1419054"/>
            <a:chOff x="0" y="0"/>
            <a:chExt cx="1892071" cy="1892071"/>
          </a:xfrm>
        </p:grpSpPr>
        <p:sp>
          <p:nvSpPr>
            <p:cNvPr name="Freeform 234" id="234"/>
            <p:cNvSpPr/>
            <p:nvPr/>
          </p:nvSpPr>
          <p:spPr>
            <a:xfrm flipH="false" flipV="false" rot="0">
              <a:off x="0" y="0"/>
              <a:ext cx="1892046" cy="1892046"/>
            </a:xfrm>
            <a:custGeom>
              <a:avLst/>
              <a:gdLst/>
              <a:ahLst/>
              <a:cxnLst/>
              <a:rect r="r" b="b" t="t" l="l"/>
              <a:pathLst>
                <a:path h="1892046" w="1892046">
                  <a:moveTo>
                    <a:pt x="0" y="227076"/>
                  </a:moveTo>
                  <a:cubicBezTo>
                    <a:pt x="0" y="101600"/>
                    <a:pt x="101600" y="0"/>
                    <a:pt x="227076" y="0"/>
                  </a:cubicBezTo>
                  <a:lnTo>
                    <a:pt x="1664970" y="0"/>
                  </a:lnTo>
                  <a:cubicBezTo>
                    <a:pt x="1790319" y="0"/>
                    <a:pt x="1892046" y="101600"/>
                    <a:pt x="1892046" y="227076"/>
                  </a:cubicBezTo>
                  <a:lnTo>
                    <a:pt x="1892046" y="1664970"/>
                  </a:lnTo>
                  <a:cubicBezTo>
                    <a:pt x="1892046" y="1790319"/>
                    <a:pt x="1790446" y="1892046"/>
                    <a:pt x="1664970" y="1892046"/>
                  </a:cubicBezTo>
                  <a:lnTo>
                    <a:pt x="227076" y="1892046"/>
                  </a:lnTo>
                  <a:cubicBezTo>
                    <a:pt x="101600" y="1892046"/>
                    <a:pt x="0" y="1790446"/>
                    <a:pt x="0" y="1664970"/>
                  </a:cubicBezTo>
                  <a:close/>
                </a:path>
              </a:pathLst>
            </a:custGeom>
            <a:solidFill>
              <a:srgbClr val="FFFFFF"/>
            </a:solidFill>
            <a:ln w="19050" cap="sq">
              <a:solidFill>
                <a:srgbClr val="E7E1F5"/>
              </a:solidFill>
              <a:prstDash val="solid"/>
              <a:miter/>
            </a:ln>
          </p:spPr>
        </p:sp>
      </p:grpSp>
      <p:grpSp>
        <p:nvGrpSpPr>
          <p:cNvPr name="Group 235" id="235"/>
          <p:cNvGrpSpPr/>
          <p:nvPr/>
        </p:nvGrpSpPr>
        <p:grpSpPr>
          <a:xfrm rot="0">
            <a:off x="16644690" y="3310004"/>
            <a:ext cx="625002" cy="625002"/>
            <a:chOff x="0" y="0"/>
            <a:chExt cx="833336" cy="833336"/>
          </a:xfrm>
        </p:grpSpPr>
        <p:sp>
          <p:nvSpPr>
            <p:cNvPr name="Freeform 236" id="236"/>
            <p:cNvSpPr/>
            <p:nvPr/>
          </p:nvSpPr>
          <p:spPr>
            <a:xfrm flipH="false" flipV="false" rot="0">
              <a:off x="0" y="0"/>
              <a:ext cx="833374" cy="833374"/>
            </a:xfrm>
            <a:custGeom>
              <a:avLst/>
              <a:gdLst/>
              <a:ahLst/>
              <a:cxnLst/>
              <a:rect r="r" b="b" t="t" l="l"/>
              <a:pathLst>
                <a:path h="833374" w="833374">
                  <a:moveTo>
                    <a:pt x="0" y="416687"/>
                  </a:moveTo>
                  <a:cubicBezTo>
                    <a:pt x="0" y="186563"/>
                    <a:pt x="186563" y="0"/>
                    <a:pt x="416687" y="0"/>
                  </a:cubicBezTo>
                  <a:cubicBezTo>
                    <a:pt x="646811" y="0"/>
                    <a:pt x="833374" y="186563"/>
                    <a:pt x="833374" y="416687"/>
                  </a:cubicBezTo>
                  <a:cubicBezTo>
                    <a:pt x="833374" y="646811"/>
                    <a:pt x="646811" y="833374"/>
                    <a:pt x="416687" y="833374"/>
                  </a:cubicBezTo>
                  <a:cubicBezTo>
                    <a:pt x="186563" y="833374"/>
                    <a:pt x="0" y="646811"/>
                    <a:pt x="0" y="416687"/>
                  </a:cubicBezTo>
                  <a:close/>
                </a:path>
              </a:pathLst>
            </a:custGeom>
            <a:solidFill>
              <a:srgbClr val="F6D2B0"/>
            </a:solidFill>
          </p:spPr>
        </p:sp>
      </p:grpSp>
      <p:grpSp>
        <p:nvGrpSpPr>
          <p:cNvPr name="Group 237" id="237"/>
          <p:cNvGrpSpPr/>
          <p:nvPr/>
        </p:nvGrpSpPr>
        <p:grpSpPr>
          <a:xfrm rot="0">
            <a:off x="16552812" y="3403759"/>
            <a:ext cx="262499" cy="387496"/>
            <a:chOff x="0" y="0"/>
            <a:chExt cx="349999" cy="516661"/>
          </a:xfrm>
        </p:grpSpPr>
        <p:sp>
          <p:nvSpPr>
            <p:cNvPr name="Freeform 238" id="238"/>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8A5A2A"/>
            </a:solidFill>
          </p:spPr>
        </p:sp>
      </p:grpSp>
      <p:grpSp>
        <p:nvGrpSpPr>
          <p:cNvPr name="Group 239" id="239"/>
          <p:cNvGrpSpPr/>
          <p:nvPr/>
        </p:nvGrpSpPr>
        <p:grpSpPr>
          <a:xfrm rot="0">
            <a:off x="17099061" y="3403759"/>
            <a:ext cx="262499" cy="387496"/>
            <a:chOff x="0" y="0"/>
            <a:chExt cx="349999" cy="516661"/>
          </a:xfrm>
        </p:grpSpPr>
        <p:sp>
          <p:nvSpPr>
            <p:cNvPr name="Freeform 240" id="240"/>
            <p:cNvSpPr/>
            <p:nvPr/>
          </p:nvSpPr>
          <p:spPr>
            <a:xfrm flipH="false" flipV="false" rot="0">
              <a:off x="0" y="0"/>
              <a:ext cx="350012" cy="516636"/>
            </a:xfrm>
            <a:custGeom>
              <a:avLst/>
              <a:gdLst/>
              <a:ahLst/>
              <a:cxnLst/>
              <a:rect r="r" b="b" t="t" l="l"/>
              <a:pathLst>
                <a:path h="516636" w="350012">
                  <a:moveTo>
                    <a:pt x="0" y="258318"/>
                  </a:moveTo>
                  <a:cubicBezTo>
                    <a:pt x="0" y="115697"/>
                    <a:pt x="78359" y="0"/>
                    <a:pt x="175006" y="0"/>
                  </a:cubicBezTo>
                  <a:cubicBezTo>
                    <a:pt x="271653" y="0"/>
                    <a:pt x="350012" y="115697"/>
                    <a:pt x="350012" y="258318"/>
                  </a:cubicBezTo>
                  <a:cubicBezTo>
                    <a:pt x="350012" y="400939"/>
                    <a:pt x="271653" y="516636"/>
                    <a:pt x="175006" y="516636"/>
                  </a:cubicBezTo>
                  <a:cubicBezTo>
                    <a:pt x="78359" y="516636"/>
                    <a:pt x="0" y="401066"/>
                    <a:pt x="0" y="258318"/>
                  </a:cubicBezTo>
                  <a:close/>
                </a:path>
              </a:pathLst>
            </a:custGeom>
            <a:solidFill>
              <a:srgbClr val="8A5A2A"/>
            </a:solidFill>
          </p:spPr>
        </p:sp>
      </p:grpSp>
      <p:grpSp>
        <p:nvGrpSpPr>
          <p:cNvPr name="Group 241" id="241"/>
          <p:cNvGrpSpPr/>
          <p:nvPr/>
        </p:nvGrpSpPr>
        <p:grpSpPr>
          <a:xfrm rot="0">
            <a:off x="16738435" y="3247511"/>
            <a:ext cx="437502" cy="218751"/>
            <a:chOff x="0" y="0"/>
            <a:chExt cx="583336" cy="291668"/>
          </a:xfrm>
        </p:grpSpPr>
        <p:sp>
          <p:nvSpPr>
            <p:cNvPr name="Freeform 242" id="242"/>
            <p:cNvSpPr/>
            <p:nvPr/>
          </p:nvSpPr>
          <p:spPr>
            <a:xfrm flipH="false" flipV="false" rot="0">
              <a:off x="0" y="0"/>
              <a:ext cx="583311" cy="291719"/>
            </a:xfrm>
            <a:custGeom>
              <a:avLst/>
              <a:gdLst/>
              <a:ahLst/>
              <a:cxnLst/>
              <a:rect r="r" b="b" t="t" l="l"/>
              <a:pathLst>
                <a:path h="291719" w="583311">
                  <a:moveTo>
                    <a:pt x="0" y="145796"/>
                  </a:moveTo>
                  <a:cubicBezTo>
                    <a:pt x="0" y="65278"/>
                    <a:pt x="130556" y="0"/>
                    <a:pt x="291719" y="0"/>
                  </a:cubicBezTo>
                  <a:cubicBezTo>
                    <a:pt x="452882" y="0"/>
                    <a:pt x="583311" y="65278"/>
                    <a:pt x="583311" y="145796"/>
                  </a:cubicBezTo>
                  <a:cubicBezTo>
                    <a:pt x="583311" y="226314"/>
                    <a:pt x="452755" y="291719"/>
                    <a:pt x="291719" y="291719"/>
                  </a:cubicBezTo>
                  <a:cubicBezTo>
                    <a:pt x="130683" y="291719"/>
                    <a:pt x="0" y="226314"/>
                    <a:pt x="0" y="145796"/>
                  </a:cubicBezTo>
                  <a:close/>
                </a:path>
              </a:pathLst>
            </a:custGeom>
            <a:solidFill>
              <a:srgbClr val="8A5A2A"/>
            </a:solidFill>
          </p:spPr>
        </p:sp>
      </p:grpSp>
      <p:grpSp>
        <p:nvGrpSpPr>
          <p:cNvPr name="Group 243" id="243"/>
          <p:cNvGrpSpPr/>
          <p:nvPr/>
        </p:nvGrpSpPr>
        <p:grpSpPr>
          <a:xfrm rot="0">
            <a:off x="16691562" y="3097511"/>
            <a:ext cx="531247" cy="175003"/>
            <a:chOff x="0" y="0"/>
            <a:chExt cx="708330" cy="233337"/>
          </a:xfrm>
        </p:grpSpPr>
        <p:sp>
          <p:nvSpPr>
            <p:cNvPr name="Freeform 244" id="244"/>
            <p:cNvSpPr/>
            <p:nvPr/>
          </p:nvSpPr>
          <p:spPr>
            <a:xfrm flipH="false" flipV="false" rot="0">
              <a:off x="0" y="0"/>
              <a:ext cx="708279" cy="233426"/>
            </a:xfrm>
            <a:custGeom>
              <a:avLst/>
              <a:gdLst/>
              <a:ahLst/>
              <a:cxnLst/>
              <a:rect r="r" b="b" t="t" l="l"/>
              <a:pathLst>
                <a:path h="233426" w="708279">
                  <a:moveTo>
                    <a:pt x="0" y="116713"/>
                  </a:moveTo>
                  <a:cubicBezTo>
                    <a:pt x="0" y="52197"/>
                    <a:pt x="158623" y="0"/>
                    <a:pt x="354203" y="0"/>
                  </a:cubicBezTo>
                  <a:cubicBezTo>
                    <a:pt x="549783" y="0"/>
                    <a:pt x="708279" y="52197"/>
                    <a:pt x="708279" y="116713"/>
                  </a:cubicBezTo>
                  <a:cubicBezTo>
                    <a:pt x="708279" y="181229"/>
                    <a:pt x="549656" y="233426"/>
                    <a:pt x="354076" y="233426"/>
                  </a:cubicBezTo>
                  <a:cubicBezTo>
                    <a:pt x="158496" y="233426"/>
                    <a:pt x="0" y="181102"/>
                    <a:pt x="0" y="116713"/>
                  </a:cubicBezTo>
                  <a:close/>
                </a:path>
              </a:pathLst>
            </a:custGeom>
            <a:solidFill>
              <a:srgbClr val="D4F5E0"/>
            </a:solidFill>
          </p:spPr>
        </p:sp>
      </p:grpSp>
      <p:grpSp>
        <p:nvGrpSpPr>
          <p:cNvPr name="Group 245" id="245"/>
          <p:cNvGrpSpPr/>
          <p:nvPr/>
        </p:nvGrpSpPr>
        <p:grpSpPr>
          <a:xfrm rot="0">
            <a:off x="16819693" y="3572504"/>
            <a:ext cx="75000" cy="75000"/>
            <a:chOff x="0" y="0"/>
            <a:chExt cx="100000" cy="100000"/>
          </a:xfrm>
        </p:grpSpPr>
        <p:sp>
          <p:nvSpPr>
            <p:cNvPr name="Freeform 246" id="246"/>
            <p:cNvSpPr/>
            <p:nvPr/>
          </p:nvSpPr>
          <p:spPr>
            <a:xfrm flipH="false" flipV="false" rot="0">
              <a:off x="0" y="0"/>
              <a:ext cx="99949" cy="99949"/>
            </a:xfrm>
            <a:custGeom>
              <a:avLst/>
              <a:gdLst/>
              <a:ahLst/>
              <a:cxnLst/>
              <a:rect r="r" b="b" t="t" l="l"/>
              <a:pathLst>
                <a:path h="99949" w="99949">
                  <a:moveTo>
                    <a:pt x="0" y="50038"/>
                  </a:moveTo>
                  <a:cubicBezTo>
                    <a:pt x="0" y="22352"/>
                    <a:pt x="22352" y="0"/>
                    <a:pt x="50038" y="0"/>
                  </a:cubicBezTo>
                  <a:cubicBezTo>
                    <a:pt x="77724" y="0"/>
                    <a:pt x="99949" y="22352"/>
                    <a:pt x="99949" y="50038"/>
                  </a:cubicBezTo>
                  <a:cubicBezTo>
                    <a:pt x="99949" y="77724"/>
                    <a:pt x="77597" y="99949"/>
                    <a:pt x="50038" y="99949"/>
                  </a:cubicBezTo>
                  <a:cubicBezTo>
                    <a:pt x="22479" y="99949"/>
                    <a:pt x="0" y="77597"/>
                    <a:pt x="0" y="50038"/>
                  </a:cubicBezTo>
                  <a:close/>
                </a:path>
              </a:pathLst>
            </a:custGeom>
            <a:solidFill>
              <a:srgbClr val="2B2B3D"/>
            </a:solidFill>
          </p:spPr>
        </p:sp>
      </p:grpSp>
      <p:grpSp>
        <p:nvGrpSpPr>
          <p:cNvPr name="Group 247" id="247"/>
          <p:cNvGrpSpPr/>
          <p:nvPr/>
        </p:nvGrpSpPr>
        <p:grpSpPr>
          <a:xfrm rot="780000">
            <a:off x="17007192" y="3599507"/>
            <a:ext cx="100003" cy="22003"/>
            <a:chOff x="0" y="0"/>
            <a:chExt cx="133337" cy="29337"/>
          </a:xfrm>
        </p:grpSpPr>
        <p:sp>
          <p:nvSpPr>
            <p:cNvPr name="Freeform 248" id="248"/>
            <p:cNvSpPr/>
            <p:nvPr/>
          </p:nvSpPr>
          <p:spPr>
            <a:xfrm flipH="false" flipV="false" rot="0">
              <a:off x="0" y="0"/>
              <a:ext cx="133223" cy="29337"/>
            </a:xfrm>
            <a:custGeom>
              <a:avLst/>
              <a:gdLst/>
              <a:ahLst/>
              <a:cxnLst/>
              <a:rect r="r" b="b" t="t" l="l"/>
              <a:pathLst>
                <a:path h="29337" w="133223">
                  <a:moveTo>
                    <a:pt x="0" y="14605"/>
                  </a:moveTo>
                  <a:cubicBezTo>
                    <a:pt x="0" y="6604"/>
                    <a:pt x="6604" y="0"/>
                    <a:pt x="14605" y="0"/>
                  </a:cubicBezTo>
                  <a:lnTo>
                    <a:pt x="118618" y="0"/>
                  </a:lnTo>
                  <a:cubicBezTo>
                    <a:pt x="126746" y="0"/>
                    <a:pt x="133223" y="6604"/>
                    <a:pt x="133223" y="14605"/>
                  </a:cubicBezTo>
                  <a:cubicBezTo>
                    <a:pt x="133223" y="22606"/>
                    <a:pt x="126746" y="29337"/>
                    <a:pt x="118618" y="29337"/>
                  </a:cubicBezTo>
                  <a:lnTo>
                    <a:pt x="14605" y="29337"/>
                  </a:lnTo>
                  <a:cubicBezTo>
                    <a:pt x="6604" y="29337"/>
                    <a:pt x="0" y="22733"/>
                    <a:pt x="0" y="14605"/>
                  </a:cubicBezTo>
                  <a:close/>
                </a:path>
              </a:pathLst>
            </a:custGeom>
            <a:solidFill>
              <a:srgbClr val="2B2B3D"/>
            </a:solidFill>
          </p:spPr>
        </p:sp>
      </p:grpSp>
      <p:grpSp>
        <p:nvGrpSpPr>
          <p:cNvPr name="Group 249" id="249"/>
          <p:cNvGrpSpPr/>
          <p:nvPr/>
        </p:nvGrpSpPr>
        <p:grpSpPr>
          <a:xfrm rot="600000">
            <a:off x="16957186" y="3712512"/>
            <a:ext cx="129997" cy="44996"/>
            <a:chOff x="0" y="0"/>
            <a:chExt cx="173330" cy="59995"/>
          </a:xfrm>
        </p:grpSpPr>
        <p:sp>
          <p:nvSpPr>
            <p:cNvPr name="Freeform 250" id="250"/>
            <p:cNvSpPr/>
            <p:nvPr/>
          </p:nvSpPr>
          <p:spPr>
            <a:xfrm flipH="false" flipV="false" rot="0">
              <a:off x="8" y="0"/>
              <a:ext cx="115054" cy="59961"/>
            </a:xfrm>
            <a:custGeom>
              <a:avLst/>
              <a:gdLst/>
              <a:ahLst/>
              <a:cxnLst/>
              <a:rect r="r" b="b" t="t" l="l"/>
              <a:pathLst>
                <a:path h="59961" w="115054">
                  <a:moveTo>
                    <a:pt x="115054" y="58293"/>
                  </a:moveTo>
                  <a:cubicBezTo>
                    <a:pt x="82542" y="62230"/>
                    <a:pt x="46347" y="59055"/>
                    <a:pt x="22979" y="50292"/>
                  </a:cubicBezTo>
                  <a:cubicBezTo>
                    <a:pt x="-389" y="41529"/>
                    <a:pt x="-6485" y="28829"/>
                    <a:pt x="7231" y="18034"/>
                  </a:cubicBezTo>
                  <a:cubicBezTo>
                    <a:pt x="20947" y="7239"/>
                    <a:pt x="52189" y="0"/>
                    <a:pt x="86606" y="0"/>
                  </a:cubicBezTo>
                  <a:close/>
                </a:path>
              </a:pathLst>
            </a:custGeom>
            <a:solidFill>
              <a:srgbClr val="D9707A"/>
            </a:solidFill>
          </p:spPr>
        </p:sp>
      </p:grpSp>
      <p:grpSp>
        <p:nvGrpSpPr>
          <p:cNvPr name="Group 251" id="251"/>
          <p:cNvGrpSpPr/>
          <p:nvPr/>
        </p:nvGrpSpPr>
        <p:grpSpPr>
          <a:xfrm rot="0">
            <a:off x="16302428" y="3188122"/>
            <a:ext cx="119043" cy="119043"/>
            <a:chOff x="0" y="0"/>
            <a:chExt cx="158725" cy="158725"/>
          </a:xfrm>
        </p:grpSpPr>
        <p:sp>
          <p:nvSpPr>
            <p:cNvPr name="Freeform 252" id="252"/>
            <p:cNvSpPr/>
            <p:nvPr/>
          </p:nvSpPr>
          <p:spPr>
            <a:xfrm flipH="false" flipV="false" rot="0">
              <a:off x="0" y="0"/>
              <a:ext cx="158623" cy="158750"/>
            </a:xfrm>
            <a:custGeom>
              <a:avLst/>
              <a:gdLst/>
              <a:ahLst/>
              <a:cxnLst/>
              <a:rect r="r" b="b" t="t" l="l"/>
              <a:pathLst>
                <a:path h="158750" w="158623">
                  <a:moveTo>
                    <a:pt x="0" y="60579"/>
                  </a:moveTo>
                  <a:lnTo>
                    <a:pt x="60579" y="60579"/>
                  </a:lnTo>
                  <a:lnTo>
                    <a:pt x="79375" y="0"/>
                  </a:lnTo>
                  <a:lnTo>
                    <a:pt x="98044" y="60579"/>
                  </a:lnTo>
                  <a:lnTo>
                    <a:pt x="158623" y="60579"/>
                  </a:lnTo>
                  <a:lnTo>
                    <a:pt x="109728" y="98044"/>
                  </a:lnTo>
                  <a:lnTo>
                    <a:pt x="128524" y="158623"/>
                  </a:lnTo>
                  <a:lnTo>
                    <a:pt x="79375" y="121285"/>
                  </a:lnTo>
                  <a:lnTo>
                    <a:pt x="30353" y="158750"/>
                  </a:lnTo>
                  <a:lnTo>
                    <a:pt x="49022" y="98044"/>
                  </a:lnTo>
                  <a:close/>
                </a:path>
              </a:pathLst>
            </a:custGeom>
            <a:solidFill>
              <a:srgbClr val="8FE0C0"/>
            </a:solidFill>
          </p:spPr>
        </p:sp>
      </p:grpSp>
      <p:grpSp>
        <p:nvGrpSpPr>
          <p:cNvPr name="Group 253" id="253"/>
          <p:cNvGrpSpPr/>
          <p:nvPr/>
        </p:nvGrpSpPr>
        <p:grpSpPr>
          <a:xfrm rot="0">
            <a:off x="17463145" y="3797532"/>
            <a:ext cx="83334" cy="83334"/>
            <a:chOff x="0" y="0"/>
            <a:chExt cx="111112" cy="111112"/>
          </a:xfrm>
        </p:grpSpPr>
        <p:sp>
          <p:nvSpPr>
            <p:cNvPr name="Freeform 254" id="254"/>
            <p:cNvSpPr/>
            <p:nvPr/>
          </p:nvSpPr>
          <p:spPr>
            <a:xfrm flipH="false" flipV="false" rot="0">
              <a:off x="0" y="0"/>
              <a:ext cx="111125" cy="111125"/>
            </a:xfrm>
            <a:custGeom>
              <a:avLst/>
              <a:gdLst/>
              <a:ahLst/>
              <a:cxnLst/>
              <a:rect r="r" b="b" t="t" l="l"/>
              <a:pathLst>
                <a:path h="111125" w="111125">
                  <a:moveTo>
                    <a:pt x="0" y="42418"/>
                  </a:moveTo>
                  <a:lnTo>
                    <a:pt x="42418" y="42418"/>
                  </a:lnTo>
                  <a:lnTo>
                    <a:pt x="55499" y="0"/>
                  </a:lnTo>
                  <a:lnTo>
                    <a:pt x="68707" y="42418"/>
                  </a:lnTo>
                  <a:lnTo>
                    <a:pt x="111125" y="42418"/>
                  </a:lnTo>
                  <a:lnTo>
                    <a:pt x="76835" y="68707"/>
                  </a:lnTo>
                  <a:lnTo>
                    <a:pt x="89916" y="111125"/>
                  </a:lnTo>
                  <a:lnTo>
                    <a:pt x="55499" y="84836"/>
                  </a:lnTo>
                  <a:lnTo>
                    <a:pt x="21209" y="111125"/>
                  </a:lnTo>
                  <a:lnTo>
                    <a:pt x="34290" y="68707"/>
                  </a:lnTo>
                  <a:close/>
                </a:path>
              </a:pathLst>
            </a:custGeom>
            <a:solidFill>
              <a:srgbClr val="8FE0C0"/>
            </a:solidFill>
          </p:spPr>
        </p:sp>
      </p:grpSp>
      <p:sp>
        <p:nvSpPr>
          <p:cNvPr name="Freeform 255" id="255"/>
          <p:cNvSpPr/>
          <p:nvPr/>
        </p:nvSpPr>
        <p:spPr>
          <a:xfrm flipH="false" flipV="false" rot="0">
            <a:off x="11866721" y="6222041"/>
            <a:ext cx="5788009" cy="1417971"/>
          </a:xfrm>
          <a:custGeom>
            <a:avLst/>
            <a:gdLst/>
            <a:ahLst/>
            <a:cxnLst/>
            <a:rect r="r" b="b" t="t" l="l"/>
            <a:pathLst>
              <a:path h="1417971" w="5788009">
                <a:moveTo>
                  <a:pt x="0" y="0"/>
                </a:moveTo>
                <a:lnTo>
                  <a:pt x="5788009" y="0"/>
                </a:lnTo>
                <a:lnTo>
                  <a:pt x="5788009" y="1417971"/>
                </a:lnTo>
                <a:lnTo>
                  <a:pt x="0" y="1417971"/>
                </a:lnTo>
                <a:lnTo>
                  <a:pt x="0" y="0"/>
                </a:lnTo>
                <a:close/>
              </a:path>
            </a:pathLst>
          </a:custGeom>
          <a:blipFill>
            <a:blip r:embed="rId11"/>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09</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FF4FA3"/>
                  </a:solidFill>
                  <a:latin typeface="Arial Bold"/>
                  <a:ea typeface="Arial Bold"/>
                  <a:cs typeface="Arial Bold"/>
                  <a:sym typeface="Arial Bold"/>
                </a:rPr>
                <a:t>報名流程</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60120" y="1384744"/>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24" id="24"/>
          <p:cNvGrpSpPr/>
          <p:nvPr/>
        </p:nvGrpSpPr>
        <p:grpSpPr>
          <a:xfrm rot="0">
            <a:off x="990981" y="1441171"/>
            <a:ext cx="12344400" cy="1263015"/>
            <a:chOff x="0" y="0"/>
            <a:chExt cx="16459200" cy="1684020"/>
          </a:xfrm>
        </p:grpSpPr>
        <p:sp>
          <p:nvSpPr>
            <p:cNvPr name="Freeform 25" id="25"/>
            <p:cNvSpPr/>
            <p:nvPr/>
          </p:nvSpPr>
          <p:spPr>
            <a:xfrm flipH="false" flipV="false" rot="0">
              <a:off x="0" y="0"/>
              <a:ext cx="16459200" cy="1684018"/>
            </a:xfrm>
            <a:custGeom>
              <a:avLst/>
              <a:gdLst/>
              <a:ahLst/>
              <a:cxnLst/>
              <a:rect r="r" b="b" t="t" l="l"/>
              <a:pathLst>
                <a:path h="1684018" w="16459200">
                  <a:moveTo>
                    <a:pt x="0" y="0"/>
                  </a:moveTo>
                  <a:lnTo>
                    <a:pt x="16459200" y="0"/>
                  </a:lnTo>
                  <a:lnTo>
                    <a:pt x="16459200" y="1684018"/>
                  </a:lnTo>
                  <a:lnTo>
                    <a:pt x="0" y="1684018"/>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B1B44"/>
                  </a:solidFill>
                  <a:latin typeface="Arial Bold"/>
                  <a:ea typeface="Arial Bold"/>
                  <a:cs typeface="Arial Bold"/>
                  <a:sym typeface="Arial Bold"/>
                </a:rPr>
                <a:t>報名流程</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61426"/>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70" r="0" b="-279869"/>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0"/>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How to Register</a:t>
              </a:r>
            </a:p>
          </p:txBody>
        </p:sp>
      </p:grpSp>
      <p:sp>
        <p:nvSpPr>
          <p:cNvPr name="Freeform 34" id="34"/>
          <p:cNvSpPr/>
          <p:nvPr/>
        </p:nvSpPr>
        <p:spPr>
          <a:xfrm flipH="false" flipV="false" rot="0">
            <a:off x="947614" y="3347914"/>
            <a:ext cx="3796903" cy="4894183"/>
          </a:xfrm>
          <a:custGeom>
            <a:avLst/>
            <a:gdLst/>
            <a:ahLst/>
            <a:cxnLst/>
            <a:rect r="r" b="b" t="t" l="l"/>
            <a:pathLst>
              <a:path h="4894183" w="3796903">
                <a:moveTo>
                  <a:pt x="0" y="0"/>
                </a:moveTo>
                <a:lnTo>
                  <a:pt x="3796903" y="0"/>
                </a:lnTo>
                <a:lnTo>
                  <a:pt x="3796903" y="4894183"/>
                </a:lnTo>
                <a:lnTo>
                  <a:pt x="0" y="4894183"/>
                </a:lnTo>
                <a:lnTo>
                  <a:pt x="0" y="0"/>
                </a:lnTo>
                <a:close/>
              </a:path>
            </a:pathLst>
          </a:custGeom>
          <a:blipFill>
            <a:blip r:embed="rId8">
              <a:extLst>
                <a:ext uri="{96DAC541-7B7A-43D3-8B79-37D633B846F1}">
                  <asvg:svgBlip xmlns:asvg="http://schemas.microsoft.com/office/drawing/2016/SVG/main" r:embed="rId9"/>
                </a:ext>
              </a:extLst>
            </a:blip>
            <a:stretch>
              <a:fillRect l="-30" t="0" r="-29" b="0"/>
            </a:stretch>
          </a:blipFill>
        </p:spPr>
      </p:sp>
      <p:grpSp>
        <p:nvGrpSpPr>
          <p:cNvPr name="Group 35" id="35"/>
          <p:cNvGrpSpPr/>
          <p:nvPr/>
        </p:nvGrpSpPr>
        <p:grpSpPr>
          <a:xfrm rot="0">
            <a:off x="2228850" y="3799332"/>
            <a:ext cx="1234440" cy="1234440"/>
            <a:chOff x="0" y="0"/>
            <a:chExt cx="1645920" cy="1645920"/>
          </a:xfrm>
        </p:grpSpPr>
        <p:sp>
          <p:nvSpPr>
            <p:cNvPr name="Freeform 36" id="36"/>
            <p:cNvSpPr/>
            <p:nvPr/>
          </p:nvSpPr>
          <p:spPr>
            <a:xfrm flipH="false" flipV="false" rot="0">
              <a:off x="0" y="0"/>
              <a:ext cx="1645920" cy="1645920"/>
            </a:xfrm>
            <a:custGeom>
              <a:avLst/>
              <a:gdLst/>
              <a:ahLst/>
              <a:cxnLst/>
              <a:rect r="r" b="b" t="t" l="l"/>
              <a:pathLst>
                <a:path h="1645920" w="1645920">
                  <a:moveTo>
                    <a:pt x="0" y="822960"/>
                  </a:moveTo>
                  <a:cubicBezTo>
                    <a:pt x="0" y="368427"/>
                    <a:pt x="368427" y="0"/>
                    <a:pt x="822960" y="0"/>
                  </a:cubicBezTo>
                  <a:cubicBezTo>
                    <a:pt x="1277493" y="0"/>
                    <a:pt x="1645920" y="368427"/>
                    <a:pt x="1645920" y="822960"/>
                  </a:cubicBezTo>
                  <a:cubicBezTo>
                    <a:pt x="1645920" y="1277493"/>
                    <a:pt x="1277493" y="1645920"/>
                    <a:pt x="822960" y="1645920"/>
                  </a:cubicBezTo>
                  <a:cubicBezTo>
                    <a:pt x="368427" y="1645920"/>
                    <a:pt x="0" y="1277493"/>
                    <a:pt x="0" y="822960"/>
                  </a:cubicBezTo>
                  <a:close/>
                </a:path>
              </a:pathLst>
            </a:custGeom>
            <a:solidFill>
              <a:srgbClr val="7B2CBF"/>
            </a:solidFill>
          </p:spPr>
        </p:sp>
      </p:grpSp>
      <p:grpSp>
        <p:nvGrpSpPr>
          <p:cNvPr name="Group 37" id="37"/>
          <p:cNvGrpSpPr/>
          <p:nvPr/>
        </p:nvGrpSpPr>
        <p:grpSpPr>
          <a:xfrm rot="0">
            <a:off x="2549804" y="4120286"/>
            <a:ext cx="592550" cy="592550"/>
            <a:chOff x="0" y="0"/>
            <a:chExt cx="790067" cy="790067"/>
          </a:xfrm>
        </p:grpSpPr>
        <p:sp>
          <p:nvSpPr>
            <p:cNvPr name="Freeform 38" id="38" descr="assets/ic_qr.png"/>
            <p:cNvSpPr/>
            <p:nvPr/>
          </p:nvSpPr>
          <p:spPr>
            <a:xfrm flipH="false" flipV="false" rot="0">
              <a:off x="0" y="0"/>
              <a:ext cx="790067" cy="790067"/>
            </a:xfrm>
            <a:custGeom>
              <a:avLst/>
              <a:gdLst/>
              <a:ahLst/>
              <a:cxnLst/>
              <a:rect r="r" b="b" t="t" l="l"/>
              <a:pathLst>
                <a:path h="790067" w="790067">
                  <a:moveTo>
                    <a:pt x="0" y="0"/>
                  </a:moveTo>
                  <a:lnTo>
                    <a:pt x="790067" y="0"/>
                  </a:lnTo>
                  <a:lnTo>
                    <a:pt x="790067" y="790067"/>
                  </a:lnTo>
                  <a:lnTo>
                    <a:pt x="0" y="790067"/>
                  </a:lnTo>
                  <a:lnTo>
                    <a:pt x="0" y="0"/>
                  </a:lnTo>
                  <a:close/>
                </a:path>
              </a:pathLst>
            </a:custGeom>
            <a:blipFill>
              <a:blip r:embed="rId10"/>
              <a:stretch>
                <a:fillRect l="0" t="0" r="0" b="0"/>
              </a:stretch>
            </a:blipFill>
          </p:spPr>
        </p:sp>
      </p:grpSp>
      <p:grpSp>
        <p:nvGrpSpPr>
          <p:cNvPr name="Group 39" id="39"/>
          <p:cNvGrpSpPr/>
          <p:nvPr/>
        </p:nvGrpSpPr>
        <p:grpSpPr>
          <a:xfrm rot="0">
            <a:off x="960120" y="5308092"/>
            <a:ext cx="3771900" cy="480060"/>
            <a:chOff x="0" y="0"/>
            <a:chExt cx="5029200" cy="640080"/>
          </a:xfrm>
        </p:grpSpPr>
        <p:sp>
          <p:nvSpPr>
            <p:cNvPr name="Freeform 40" id="40"/>
            <p:cNvSpPr/>
            <p:nvPr/>
          </p:nvSpPr>
          <p:spPr>
            <a:xfrm flipH="false" flipV="false" rot="0">
              <a:off x="0" y="0"/>
              <a:ext cx="5029200" cy="640080"/>
            </a:xfrm>
            <a:custGeom>
              <a:avLst/>
              <a:gdLst/>
              <a:ahLst/>
              <a:cxnLst/>
              <a:rect r="r" b="b" t="t" l="l"/>
              <a:pathLst>
                <a:path h="640080" w="5029200">
                  <a:moveTo>
                    <a:pt x="0" y="0"/>
                  </a:moveTo>
                  <a:lnTo>
                    <a:pt x="5029200" y="0"/>
                  </a:lnTo>
                  <a:lnTo>
                    <a:pt x="5029200" y="640080"/>
                  </a:lnTo>
                  <a:lnTo>
                    <a:pt x="0" y="640080"/>
                  </a:lnTo>
                  <a:close/>
                </a:path>
              </a:pathLst>
            </a:custGeom>
            <a:blipFill>
              <a:blip r:embed="rId5">
                <a:alphaModFix amt="0"/>
              </a:blip>
              <a:stretch>
                <a:fillRect l="0" t="-102990" r="0" b="-102990"/>
              </a:stretch>
            </a:blipFill>
          </p:spPr>
        </p:sp>
      </p:grpSp>
      <p:grpSp>
        <p:nvGrpSpPr>
          <p:cNvPr name="Group 41" id="41"/>
          <p:cNvGrpSpPr/>
          <p:nvPr/>
        </p:nvGrpSpPr>
        <p:grpSpPr>
          <a:xfrm rot="0">
            <a:off x="960120" y="5272373"/>
            <a:ext cx="3771900" cy="515779"/>
            <a:chOff x="0" y="0"/>
            <a:chExt cx="5029200" cy="687705"/>
          </a:xfrm>
        </p:grpSpPr>
        <p:sp>
          <p:nvSpPr>
            <p:cNvPr name="Freeform 42" id="42"/>
            <p:cNvSpPr/>
            <p:nvPr/>
          </p:nvSpPr>
          <p:spPr>
            <a:xfrm flipH="false" flipV="false" rot="0">
              <a:off x="0" y="0"/>
              <a:ext cx="5029200" cy="687705"/>
            </a:xfrm>
            <a:custGeom>
              <a:avLst/>
              <a:gdLst/>
              <a:ahLst/>
              <a:cxnLst/>
              <a:rect r="r" b="b" t="t" l="l"/>
              <a:pathLst>
                <a:path h="687705" w="5029200">
                  <a:moveTo>
                    <a:pt x="0" y="0"/>
                  </a:moveTo>
                  <a:lnTo>
                    <a:pt x="5029200" y="0"/>
                  </a:lnTo>
                  <a:lnTo>
                    <a:pt x="5029200" y="687705"/>
                  </a:lnTo>
                  <a:lnTo>
                    <a:pt x="0" y="687705"/>
                  </a:lnTo>
                  <a:close/>
                </a:path>
              </a:pathLst>
            </a:custGeom>
            <a:blipFill>
              <a:blip r:embed="rId6">
                <a:alphaModFix amt="0"/>
              </a:blip>
              <a:stretch>
                <a:fillRect l="0" t="-92395" r="0" b="-92395"/>
              </a:stretch>
            </a:blipFill>
          </p:spPr>
        </p:sp>
      </p:grpSp>
      <p:grpSp>
        <p:nvGrpSpPr>
          <p:cNvPr name="Group 43" id="43"/>
          <p:cNvGrpSpPr/>
          <p:nvPr/>
        </p:nvGrpSpPr>
        <p:grpSpPr>
          <a:xfrm rot="0">
            <a:off x="960120" y="5236654"/>
            <a:ext cx="3771900" cy="551498"/>
            <a:chOff x="0" y="0"/>
            <a:chExt cx="5029200" cy="735330"/>
          </a:xfrm>
        </p:grpSpPr>
        <p:sp>
          <p:nvSpPr>
            <p:cNvPr name="Freeform 44" id="44"/>
            <p:cNvSpPr/>
            <p:nvPr/>
          </p:nvSpPr>
          <p:spPr>
            <a:xfrm flipH="false" flipV="false" rot="0">
              <a:off x="0" y="0"/>
              <a:ext cx="5029200" cy="735330"/>
            </a:xfrm>
            <a:custGeom>
              <a:avLst/>
              <a:gdLst/>
              <a:ahLst/>
              <a:cxnLst/>
              <a:rect r="r" b="b" t="t" l="l"/>
              <a:pathLst>
                <a:path h="735330" w="5029200">
                  <a:moveTo>
                    <a:pt x="0" y="0"/>
                  </a:moveTo>
                  <a:lnTo>
                    <a:pt x="5029200" y="0"/>
                  </a:lnTo>
                  <a:lnTo>
                    <a:pt x="5029200" y="735330"/>
                  </a:lnTo>
                  <a:lnTo>
                    <a:pt x="0" y="735330"/>
                  </a:lnTo>
                  <a:close/>
                </a:path>
              </a:pathLst>
            </a:custGeom>
            <a:blipFill>
              <a:blip r:embed="rId7">
                <a:alphaModFix amt="0"/>
              </a:blip>
              <a:stretch>
                <a:fillRect l="0" t="-83265" r="0" b="-83265"/>
              </a:stretch>
            </a:blipFill>
          </p:spPr>
        </p:sp>
        <p:sp>
          <p:nvSpPr>
            <p:cNvPr name="TextBox 45" id="45"/>
            <p:cNvSpPr txBox="true"/>
            <p:nvPr/>
          </p:nvSpPr>
          <p:spPr>
            <a:xfrm>
              <a:off x="0" y="-19050"/>
              <a:ext cx="5029200" cy="754380"/>
            </a:xfrm>
            <a:prstGeom prst="rect">
              <a:avLst/>
            </a:prstGeom>
          </p:spPr>
          <p:txBody>
            <a:bodyPr anchor="ctr" rtlCol="false" tIns="0" lIns="0" bIns="0" rIns="0"/>
            <a:lstStyle/>
            <a:p>
              <a:pPr algn="ctr">
                <a:lnSpc>
                  <a:spcPts val="2340"/>
                </a:lnSpc>
              </a:pPr>
              <a:r>
                <a:rPr lang="en-US" b="true" sz="1950" spc="150">
                  <a:solidFill>
                    <a:srgbClr val="7B2CBF"/>
                  </a:solidFill>
                  <a:latin typeface="Arial Bold"/>
                  <a:ea typeface="Arial Bold"/>
                  <a:cs typeface="Arial Bold"/>
                  <a:sym typeface="Arial Bold"/>
                </a:rPr>
                <a:t>STEP 1</a:t>
              </a:r>
            </a:p>
          </p:txBody>
        </p:sp>
      </p:grpSp>
      <p:grpSp>
        <p:nvGrpSpPr>
          <p:cNvPr name="Group 46" id="46"/>
          <p:cNvGrpSpPr/>
          <p:nvPr/>
        </p:nvGrpSpPr>
        <p:grpSpPr>
          <a:xfrm rot="0">
            <a:off x="1303020" y="5856732"/>
            <a:ext cx="3086100" cy="2125980"/>
            <a:chOff x="0" y="0"/>
            <a:chExt cx="4114800" cy="2834640"/>
          </a:xfrm>
        </p:grpSpPr>
        <p:sp>
          <p:nvSpPr>
            <p:cNvPr name="Freeform 47" id="47"/>
            <p:cNvSpPr/>
            <p:nvPr/>
          </p:nvSpPr>
          <p:spPr>
            <a:xfrm flipH="false" flipV="false" rot="0">
              <a:off x="0" y="0"/>
              <a:ext cx="4114800" cy="2834640"/>
            </a:xfrm>
            <a:custGeom>
              <a:avLst/>
              <a:gdLst/>
              <a:ahLst/>
              <a:cxnLst/>
              <a:rect r="r" b="b" t="t" l="l"/>
              <a:pathLst>
                <a:path h="2834640" w="4114800">
                  <a:moveTo>
                    <a:pt x="0" y="0"/>
                  </a:moveTo>
                  <a:lnTo>
                    <a:pt x="4114800" y="0"/>
                  </a:lnTo>
                  <a:lnTo>
                    <a:pt x="4114800" y="2834640"/>
                  </a:lnTo>
                  <a:lnTo>
                    <a:pt x="0" y="2834640"/>
                  </a:lnTo>
                  <a:close/>
                </a:path>
              </a:pathLst>
            </a:custGeom>
            <a:blipFill>
              <a:blip r:embed="rId5">
                <a:alphaModFix amt="0"/>
              </a:blip>
              <a:stretch>
                <a:fillRect l="-38448" t="0" r="-38448" b="0"/>
              </a:stretch>
            </a:blipFill>
          </p:spPr>
        </p:sp>
      </p:grpSp>
      <p:grpSp>
        <p:nvGrpSpPr>
          <p:cNvPr name="Group 48" id="48"/>
          <p:cNvGrpSpPr/>
          <p:nvPr/>
        </p:nvGrpSpPr>
        <p:grpSpPr>
          <a:xfrm rot="0">
            <a:off x="1303020" y="5785294"/>
            <a:ext cx="3086100" cy="2197417"/>
            <a:chOff x="0" y="0"/>
            <a:chExt cx="4114800" cy="2929890"/>
          </a:xfrm>
        </p:grpSpPr>
        <p:sp>
          <p:nvSpPr>
            <p:cNvPr name="Freeform 49" id="49"/>
            <p:cNvSpPr/>
            <p:nvPr/>
          </p:nvSpPr>
          <p:spPr>
            <a:xfrm flipH="false" flipV="false" rot="0">
              <a:off x="0" y="0"/>
              <a:ext cx="4114800" cy="2929890"/>
            </a:xfrm>
            <a:custGeom>
              <a:avLst/>
              <a:gdLst/>
              <a:ahLst/>
              <a:cxnLst/>
              <a:rect r="r" b="b" t="t" l="l"/>
              <a:pathLst>
                <a:path h="2929890" w="4114800">
                  <a:moveTo>
                    <a:pt x="0" y="0"/>
                  </a:moveTo>
                  <a:lnTo>
                    <a:pt x="4114800" y="0"/>
                  </a:lnTo>
                  <a:lnTo>
                    <a:pt x="4114800" y="2929890"/>
                  </a:lnTo>
                  <a:lnTo>
                    <a:pt x="0" y="2929890"/>
                  </a:lnTo>
                  <a:close/>
                </a:path>
              </a:pathLst>
            </a:custGeom>
            <a:blipFill>
              <a:blip r:embed="rId6">
                <a:alphaModFix amt="0"/>
              </a:blip>
              <a:stretch>
                <a:fillRect l="-41420" t="0" r="-41420" b="0"/>
              </a:stretch>
            </a:blipFill>
          </p:spPr>
        </p:sp>
      </p:grpSp>
      <p:grpSp>
        <p:nvGrpSpPr>
          <p:cNvPr name="Group 50" id="50"/>
          <p:cNvGrpSpPr/>
          <p:nvPr/>
        </p:nvGrpSpPr>
        <p:grpSpPr>
          <a:xfrm rot="0">
            <a:off x="1303020" y="5713857"/>
            <a:ext cx="3086100" cy="2268855"/>
            <a:chOff x="0" y="0"/>
            <a:chExt cx="4114800" cy="3025140"/>
          </a:xfrm>
        </p:grpSpPr>
        <p:sp>
          <p:nvSpPr>
            <p:cNvPr name="Freeform 51" id="51"/>
            <p:cNvSpPr/>
            <p:nvPr/>
          </p:nvSpPr>
          <p:spPr>
            <a:xfrm flipH="false" flipV="false" rot="0">
              <a:off x="0" y="0"/>
              <a:ext cx="4114800" cy="3025139"/>
            </a:xfrm>
            <a:custGeom>
              <a:avLst/>
              <a:gdLst/>
              <a:ahLst/>
              <a:cxnLst/>
              <a:rect r="r" b="b" t="t" l="l"/>
              <a:pathLst>
                <a:path h="3025139" w="4114800">
                  <a:moveTo>
                    <a:pt x="0" y="0"/>
                  </a:moveTo>
                  <a:lnTo>
                    <a:pt x="4114800" y="0"/>
                  </a:lnTo>
                  <a:lnTo>
                    <a:pt x="4114800" y="3025139"/>
                  </a:lnTo>
                  <a:lnTo>
                    <a:pt x="0" y="3025139"/>
                  </a:lnTo>
                  <a:close/>
                </a:path>
              </a:pathLst>
            </a:custGeom>
            <a:blipFill>
              <a:blip r:embed="rId7">
                <a:alphaModFix amt="0"/>
              </a:blip>
              <a:stretch>
                <a:fillRect l="-44326" t="0" r="-44326" b="0"/>
              </a:stretch>
            </a:blipFill>
          </p:spPr>
        </p:sp>
        <p:sp>
          <p:nvSpPr>
            <p:cNvPr name="TextBox 52" id="52"/>
            <p:cNvSpPr txBox="true"/>
            <p:nvPr/>
          </p:nvSpPr>
          <p:spPr>
            <a:xfrm>
              <a:off x="0" y="-47625"/>
              <a:ext cx="4114800" cy="3072765"/>
            </a:xfrm>
            <a:prstGeom prst="rect">
              <a:avLst/>
            </a:prstGeom>
          </p:spPr>
          <p:txBody>
            <a:bodyPr anchor="ctr" rtlCol="false" tIns="0" lIns="0" bIns="0" rIns="0"/>
            <a:lstStyle/>
            <a:p>
              <a:pPr algn="ctr">
                <a:lnSpc>
                  <a:spcPts val="2700"/>
                </a:lnSpc>
              </a:pPr>
              <a:r>
                <a:rPr lang="en-US" sz="1800" b="true">
                  <a:solidFill>
                    <a:srgbClr val="2B1B44"/>
                  </a:solidFill>
                  <a:latin typeface="Noto Sans Bold"/>
                  <a:ea typeface="Noto Sans Bold"/>
                  <a:cs typeface="Noto Sans Bold"/>
                  <a:sym typeface="Noto Sans Bold"/>
                </a:rPr>
                <a:t>掃描競賽 QR Code 或點選 URL，安裝並登入 MyET</a:t>
              </a:r>
            </a:p>
          </p:txBody>
        </p:sp>
      </p:grpSp>
      <p:grpSp>
        <p:nvGrpSpPr>
          <p:cNvPr name="Group 53" id="53"/>
          <p:cNvGrpSpPr/>
          <p:nvPr/>
        </p:nvGrpSpPr>
        <p:grpSpPr>
          <a:xfrm rot="0">
            <a:off x="4704588" y="5314950"/>
            <a:ext cx="795528" cy="960120"/>
            <a:chOff x="0" y="0"/>
            <a:chExt cx="1060704" cy="1280160"/>
          </a:xfrm>
        </p:grpSpPr>
        <p:sp>
          <p:nvSpPr>
            <p:cNvPr name="Freeform 54" id="54"/>
            <p:cNvSpPr/>
            <p:nvPr/>
          </p:nvSpPr>
          <p:spPr>
            <a:xfrm flipH="false" flipV="false" rot="0">
              <a:off x="0" y="0"/>
              <a:ext cx="1060704" cy="1280160"/>
            </a:xfrm>
            <a:custGeom>
              <a:avLst/>
              <a:gdLst/>
              <a:ahLst/>
              <a:cxnLst/>
              <a:rect r="r" b="b" t="t" l="l"/>
              <a:pathLst>
                <a:path h="1280160" w="1060704">
                  <a:moveTo>
                    <a:pt x="0" y="0"/>
                  </a:moveTo>
                  <a:lnTo>
                    <a:pt x="1060704" y="0"/>
                  </a:lnTo>
                  <a:lnTo>
                    <a:pt x="1060704" y="1280160"/>
                  </a:lnTo>
                  <a:lnTo>
                    <a:pt x="0" y="1280160"/>
                  </a:lnTo>
                  <a:close/>
                </a:path>
              </a:pathLst>
            </a:custGeom>
            <a:blipFill>
              <a:blip r:embed="rId5">
                <a:alphaModFix amt="0"/>
              </a:blip>
              <a:stretch>
                <a:fillRect l="-104956" t="0" r="-104956" b="0"/>
              </a:stretch>
            </a:blipFill>
          </p:spPr>
        </p:sp>
      </p:grpSp>
      <p:grpSp>
        <p:nvGrpSpPr>
          <p:cNvPr name="Group 55" id="55"/>
          <p:cNvGrpSpPr/>
          <p:nvPr/>
        </p:nvGrpSpPr>
        <p:grpSpPr>
          <a:xfrm rot="0">
            <a:off x="4704588" y="5293519"/>
            <a:ext cx="795528" cy="981551"/>
            <a:chOff x="0" y="0"/>
            <a:chExt cx="1060704" cy="1308735"/>
          </a:xfrm>
        </p:grpSpPr>
        <p:sp>
          <p:nvSpPr>
            <p:cNvPr name="Freeform 56" id="56"/>
            <p:cNvSpPr/>
            <p:nvPr/>
          </p:nvSpPr>
          <p:spPr>
            <a:xfrm flipH="false" flipV="false" rot="0">
              <a:off x="0" y="0"/>
              <a:ext cx="1060704" cy="1308735"/>
            </a:xfrm>
            <a:custGeom>
              <a:avLst/>
              <a:gdLst/>
              <a:ahLst/>
              <a:cxnLst/>
              <a:rect r="r" b="b" t="t" l="l"/>
              <a:pathLst>
                <a:path h="1308735" w="1060704">
                  <a:moveTo>
                    <a:pt x="0" y="0"/>
                  </a:moveTo>
                  <a:lnTo>
                    <a:pt x="1060704" y="0"/>
                  </a:lnTo>
                  <a:lnTo>
                    <a:pt x="1060704" y="1308735"/>
                  </a:lnTo>
                  <a:lnTo>
                    <a:pt x="0" y="1308735"/>
                  </a:lnTo>
                  <a:close/>
                </a:path>
              </a:pathLst>
            </a:custGeom>
            <a:blipFill>
              <a:blip r:embed="rId6">
                <a:alphaModFix amt="0"/>
              </a:blip>
              <a:stretch>
                <a:fillRect l="-108415" t="0" r="-108415" b="0"/>
              </a:stretch>
            </a:blipFill>
          </p:spPr>
        </p:sp>
      </p:grpSp>
      <p:grpSp>
        <p:nvGrpSpPr>
          <p:cNvPr name="Group 57" id="57"/>
          <p:cNvGrpSpPr/>
          <p:nvPr/>
        </p:nvGrpSpPr>
        <p:grpSpPr>
          <a:xfrm rot="0">
            <a:off x="4704588" y="5272088"/>
            <a:ext cx="795528" cy="1002982"/>
            <a:chOff x="0" y="0"/>
            <a:chExt cx="1060704" cy="1337310"/>
          </a:xfrm>
        </p:grpSpPr>
        <p:sp>
          <p:nvSpPr>
            <p:cNvPr name="Freeform 58" id="58"/>
            <p:cNvSpPr/>
            <p:nvPr/>
          </p:nvSpPr>
          <p:spPr>
            <a:xfrm flipH="false" flipV="false" rot="0">
              <a:off x="0" y="0"/>
              <a:ext cx="1060704" cy="1337310"/>
            </a:xfrm>
            <a:custGeom>
              <a:avLst/>
              <a:gdLst/>
              <a:ahLst/>
              <a:cxnLst/>
              <a:rect r="r" b="b" t="t" l="l"/>
              <a:pathLst>
                <a:path h="1337310" w="1060704">
                  <a:moveTo>
                    <a:pt x="0" y="0"/>
                  </a:moveTo>
                  <a:lnTo>
                    <a:pt x="1060704" y="0"/>
                  </a:lnTo>
                  <a:lnTo>
                    <a:pt x="1060704" y="1337310"/>
                  </a:lnTo>
                  <a:lnTo>
                    <a:pt x="0" y="1337310"/>
                  </a:lnTo>
                  <a:close/>
                </a:path>
              </a:pathLst>
            </a:custGeom>
            <a:blipFill>
              <a:blip r:embed="rId7">
                <a:alphaModFix amt="0"/>
              </a:blip>
              <a:stretch>
                <a:fillRect l="-111762" t="0" r="-111762" b="0"/>
              </a:stretch>
            </a:blipFill>
          </p:spPr>
        </p:sp>
        <p:sp>
          <p:nvSpPr>
            <p:cNvPr name="TextBox 59" id="59"/>
            <p:cNvSpPr txBox="true"/>
            <p:nvPr/>
          </p:nvSpPr>
          <p:spPr>
            <a:xfrm>
              <a:off x="0" y="-28575"/>
              <a:ext cx="1060704" cy="1365885"/>
            </a:xfrm>
            <a:prstGeom prst="rect">
              <a:avLst/>
            </a:prstGeom>
          </p:spPr>
          <p:txBody>
            <a:bodyPr anchor="ctr" rtlCol="false" tIns="0" lIns="0" bIns="0" rIns="0"/>
            <a:lstStyle/>
            <a:p>
              <a:pPr algn="ctr">
                <a:lnSpc>
                  <a:spcPts val="5400"/>
                </a:lnSpc>
              </a:pPr>
              <a:r>
                <a:rPr lang="en-US" sz="4500" b="true">
                  <a:solidFill>
                    <a:srgbClr val="D8CCEC"/>
                  </a:solidFill>
                  <a:latin typeface="Arial Bold"/>
                  <a:ea typeface="Arial Bold"/>
                  <a:cs typeface="Arial Bold"/>
                  <a:sym typeface="Arial Bold"/>
                </a:rPr>
                <a:t>›</a:t>
              </a:r>
            </a:p>
          </p:txBody>
        </p:sp>
      </p:grpSp>
      <p:sp>
        <p:nvSpPr>
          <p:cNvPr name="Freeform 60" id="60"/>
          <p:cNvSpPr/>
          <p:nvPr/>
        </p:nvSpPr>
        <p:spPr>
          <a:xfrm flipH="false" flipV="false" rot="0">
            <a:off x="5103562" y="3347914"/>
            <a:ext cx="3796903" cy="4894183"/>
          </a:xfrm>
          <a:custGeom>
            <a:avLst/>
            <a:gdLst/>
            <a:ahLst/>
            <a:cxnLst/>
            <a:rect r="r" b="b" t="t" l="l"/>
            <a:pathLst>
              <a:path h="4894183" w="3796903">
                <a:moveTo>
                  <a:pt x="0" y="0"/>
                </a:moveTo>
                <a:lnTo>
                  <a:pt x="3796903" y="0"/>
                </a:lnTo>
                <a:lnTo>
                  <a:pt x="3796903" y="4894183"/>
                </a:lnTo>
                <a:lnTo>
                  <a:pt x="0" y="4894183"/>
                </a:lnTo>
                <a:lnTo>
                  <a:pt x="0" y="0"/>
                </a:lnTo>
                <a:close/>
              </a:path>
            </a:pathLst>
          </a:custGeom>
          <a:blipFill>
            <a:blip r:embed="rId11">
              <a:extLst>
                <a:ext uri="{96DAC541-7B7A-43D3-8B79-37D633B846F1}">
                  <asvg:svgBlip xmlns:asvg="http://schemas.microsoft.com/office/drawing/2016/SVG/main" r:embed="rId12"/>
                </a:ext>
              </a:extLst>
            </a:blip>
            <a:stretch>
              <a:fillRect l="-30" t="0" r="-29" b="0"/>
            </a:stretch>
          </a:blipFill>
        </p:spPr>
      </p:sp>
      <p:grpSp>
        <p:nvGrpSpPr>
          <p:cNvPr name="Group 61" id="61"/>
          <p:cNvGrpSpPr/>
          <p:nvPr/>
        </p:nvGrpSpPr>
        <p:grpSpPr>
          <a:xfrm rot="0">
            <a:off x="6384798" y="3799332"/>
            <a:ext cx="1234440" cy="1234440"/>
            <a:chOff x="0" y="0"/>
            <a:chExt cx="1645920" cy="1645920"/>
          </a:xfrm>
        </p:grpSpPr>
        <p:sp>
          <p:nvSpPr>
            <p:cNvPr name="Freeform 62" id="62"/>
            <p:cNvSpPr/>
            <p:nvPr/>
          </p:nvSpPr>
          <p:spPr>
            <a:xfrm flipH="false" flipV="false" rot="0">
              <a:off x="0" y="0"/>
              <a:ext cx="1645920" cy="1645920"/>
            </a:xfrm>
            <a:custGeom>
              <a:avLst/>
              <a:gdLst/>
              <a:ahLst/>
              <a:cxnLst/>
              <a:rect r="r" b="b" t="t" l="l"/>
              <a:pathLst>
                <a:path h="1645920" w="1645920">
                  <a:moveTo>
                    <a:pt x="0" y="822960"/>
                  </a:moveTo>
                  <a:cubicBezTo>
                    <a:pt x="0" y="368427"/>
                    <a:pt x="368427" y="0"/>
                    <a:pt x="822960" y="0"/>
                  </a:cubicBezTo>
                  <a:cubicBezTo>
                    <a:pt x="1277493" y="0"/>
                    <a:pt x="1645920" y="368427"/>
                    <a:pt x="1645920" y="822960"/>
                  </a:cubicBezTo>
                  <a:cubicBezTo>
                    <a:pt x="1645920" y="1277493"/>
                    <a:pt x="1277493" y="1645920"/>
                    <a:pt x="822960" y="1645920"/>
                  </a:cubicBezTo>
                  <a:cubicBezTo>
                    <a:pt x="368427" y="1645920"/>
                    <a:pt x="0" y="1277493"/>
                    <a:pt x="0" y="822960"/>
                  </a:cubicBezTo>
                  <a:close/>
                </a:path>
              </a:pathLst>
            </a:custGeom>
            <a:solidFill>
              <a:srgbClr val="FF4FA3"/>
            </a:solidFill>
          </p:spPr>
        </p:sp>
      </p:grpSp>
      <p:grpSp>
        <p:nvGrpSpPr>
          <p:cNvPr name="Group 63" id="63"/>
          <p:cNvGrpSpPr/>
          <p:nvPr/>
        </p:nvGrpSpPr>
        <p:grpSpPr>
          <a:xfrm rot="0">
            <a:off x="6705752" y="4120286"/>
            <a:ext cx="592550" cy="592550"/>
            <a:chOff x="0" y="0"/>
            <a:chExt cx="790067" cy="790067"/>
          </a:xfrm>
        </p:grpSpPr>
        <p:sp>
          <p:nvSpPr>
            <p:cNvPr name="Freeform 64" id="64" descr="assets/ic_teamup.png"/>
            <p:cNvSpPr/>
            <p:nvPr/>
          </p:nvSpPr>
          <p:spPr>
            <a:xfrm flipH="false" flipV="false" rot="0">
              <a:off x="0" y="0"/>
              <a:ext cx="790067" cy="790067"/>
            </a:xfrm>
            <a:custGeom>
              <a:avLst/>
              <a:gdLst/>
              <a:ahLst/>
              <a:cxnLst/>
              <a:rect r="r" b="b" t="t" l="l"/>
              <a:pathLst>
                <a:path h="790067" w="790067">
                  <a:moveTo>
                    <a:pt x="0" y="0"/>
                  </a:moveTo>
                  <a:lnTo>
                    <a:pt x="790067" y="0"/>
                  </a:lnTo>
                  <a:lnTo>
                    <a:pt x="790067" y="790067"/>
                  </a:lnTo>
                  <a:lnTo>
                    <a:pt x="0" y="790067"/>
                  </a:lnTo>
                  <a:lnTo>
                    <a:pt x="0" y="0"/>
                  </a:lnTo>
                  <a:close/>
                </a:path>
              </a:pathLst>
            </a:custGeom>
            <a:blipFill>
              <a:blip r:embed="rId13"/>
              <a:stretch>
                <a:fillRect l="0" t="0" r="0" b="0"/>
              </a:stretch>
            </a:blipFill>
          </p:spPr>
        </p:sp>
      </p:grpSp>
      <p:grpSp>
        <p:nvGrpSpPr>
          <p:cNvPr name="Group 65" id="65"/>
          <p:cNvGrpSpPr/>
          <p:nvPr/>
        </p:nvGrpSpPr>
        <p:grpSpPr>
          <a:xfrm rot="0">
            <a:off x="5116068" y="5308092"/>
            <a:ext cx="3771900" cy="480060"/>
            <a:chOff x="0" y="0"/>
            <a:chExt cx="5029200" cy="640080"/>
          </a:xfrm>
        </p:grpSpPr>
        <p:sp>
          <p:nvSpPr>
            <p:cNvPr name="Freeform 66" id="66"/>
            <p:cNvSpPr/>
            <p:nvPr/>
          </p:nvSpPr>
          <p:spPr>
            <a:xfrm flipH="false" flipV="false" rot="0">
              <a:off x="0" y="0"/>
              <a:ext cx="5029200" cy="640080"/>
            </a:xfrm>
            <a:custGeom>
              <a:avLst/>
              <a:gdLst/>
              <a:ahLst/>
              <a:cxnLst/>
              <a:rect r="r" b="b" t="t" l="l"/>
              <a:pathLst>
                <a:path h="640080" w="5029200">
                  <a:moveTo>
                    <a:pt x="0" y="0"/>
                  </a:moveTo>
                  <a:lnTo>
                    <a:pt x="5029200" y="0"/>
                  </a:lnTo>
                  <a:lnTo>
                    <a:pt x="5029200" y="640080"/>
                  </a:lnTo>
                  <a:lnTo>
                    <a:pt x="0" y="640080"/>
                  </a:lnTo>
                  <a:close/>
                </a:path>
              </a:pathLst>
            </a:custGeom>
            <a:blipFill>
              <a:blip r:embed="rId5">
                <a:alphaModFix amt="0"/>
              </a:blip>
              <a:stretch>
                <a:fillRect l="0" t="-102990" r="0" b="-102990"/>
              </a:stretch>
            </a:blipFill>
          </p:spPr>
        </p:sp>
      </p:grpSp>
      <p:grpSp>
        <p:nvGrpSpPr>
          <p:cNvPr name="Group 67" id="67"/>
          <p:cNvGrpSpPr/>
          <p:nvPr/>
        </p:nvGrpSpPr>
        <p:grpSpPr>
          <a:xfrm rot="0">
            <a:off x="5116068" y="5272373"/>
            <a:ext cx="3771900" cy="515779"/>
            <a:chOff x="0" y="0"/>
            <a:chExt cx="5029200" cy="687705"/>
          </a:xfrm>
        </p:grpSpPr>
        <p:sp>
          <p:nvSpPr>
            <p:cNvPr name="Freeform 68" id="68"/>
            <p:cNvSpPr/>
            <p:nvPr/>
          </p:nvSpPr>
          <p:spPr>
            <a:xfrm flipH="false" flipV="false" rot="0">
              <a:off x="0" y="0"/>
              <a:ext cx="5029200" cy="687705"/>
            </a:xfrm>
            <a:custGeom>
              <a:avLst/>
              <a:gdLst/>
              <a:ahLst/>
              <a:cxnLst/>
              <a:rect r="r" b="b" t="t" l="l"/>
              <a:pathLst>
                <a:path h="687705" w="5029200">
                  <a:moveTo>
                    <a:pt x="0" y="0"/>
                  </a:moveTo>
                  <a:lnTo>
                    <a:pt x="5029200" y="0"/>
                  </a:lnTo>
                  <a:lnTo>
                    <a:pt x="5029200" y="687705"/>
                  </a:lnTo>
                  <a:lnTo>
                    <a:pt x="0" y="687705"/>
                  </a:lnTo>
                  <a:close/>
                </a:path>
              </a:pathLst>
            </a:custGeom>
            <a:blipFill>
              <a:blip r:embed="rId6">
                <a:alphaModFix amt="0"/>
              </a:blip>
              <a:stretch>
                <a:fillRect l="0" t="-92395" r="0" b="-92395"/>
              </a:stretch>
            </a:blipFill>
          </p:spPr>
        </p:sp>
      </p:grpSp>
      <p:grpSp>
        <p:nvGrpSpPr>
          <p:cNvPr name="Group 69" id="69"/>
          <p:cNvGrpSpPr/>
          <p:nvPr/>
        </p:nvGrpSpPr>
        <p:grpSpPr>
          <a:xfrm rot="0">
            <a:off x="5116068" y="5236654"/>
            <a:ext cx="3771900" cy="551498"/>
            <a:chOff x="0" y="0"/>
            <a:chExt cx="5029200" cy="735330"/>
          </a:xfrm>
        </p:grpSpPr>
        <p:sp>
          <p:nvSpPr>
            <p:cNvPr name="Freeform 70" id="70"/>
            <p:cNvSpPr/>
            <p:nvPr/>
          </p:nvSpPr>
          <p:spPr>
            <a:xfrm flipH="false" flipV="false" rot="0">
              <a:off x="0" y="0"/>
              <a:ext cx="5029200" cy="735330"/>
            </a:xfrm>
            <a:custGeom>
              <a:avLst/>
              <a:gdLst/>
              <a:ahLst/>
              <a:cxnLst/>
              <a:rect r="r" b="b" t="t" l="l"/>
              <a:pathLst>
                <a:path h="735330" w="5029200">
                  <a:moveTo>
                    <a:pt x="0" y="0"/>
                  </a:moveTo>
                  <a:lnTo>
                    <a:pt x="5029200" y="0"/>
                  </a:lnTo>
                  <a:lnTo>
                    <a:pt x="5029200" y="735330"/>
                  </a:lnTo>
                  <a:lnTo>
                    <a:pt x="0" y="735330"/>
                  </a:lnTo>
                  <a:close/>
                </a:path>
              </a:pathLst>
            </a:custGeom>
            <a:blipFill>
              <a:blip r:embed="rId7">
                <a:alphaModFix amt="0"/>
              </a:blip>
              <a:stretch>
                <a:fillRect l="0" t="-83265" r="0" b="-83265"/>
              </a:stretch>
            </a:blipFill>
          </p:spPr>
        </p:sp>
        <p:sp>
          <p:nvSpPr>
            <p:cNvPr name="TextBox 71" id="71"/>
            <p:cNvSpPr txBox="true"/>
            <p:nvPr/>
          </p:nvSpPr>
          <p:spPr>
            <a:xfrm>
              <a:off x="0" y="-19050"/>
              <a:ext cx="5029200" cy="754380"/>
            </a:xfrm>
            <a:prstGeom prst="rect">
              <a:avLst/>
            </a:prstGeom>
          </p:spPr>
          <p:txBody>
            <a:bodyPr anchor="ctr" rtlCol="false" tIns="0" lIns="0" bIns="0" rIns="0"/>
            <a:lstStyle/>
            <a:p>
              <a:pPr algn="ctr">
                <a:lnSpc>
                  <a:spcPts val="2340"/>
                </a:lnSpc>
              </a:pPr>
              <a:r>
                <a:rPr lang="en-US" b="true" sz="1950" spc="150">
                  <a:solidFill>
                    <a:srgbClr val="7B2CBF"/>
                  </a:solidFill>
                  <a:latin typeface="Arial Bold"/>
                  <a:ea typeface="Arial Bold"/>
                  <a:cs typeface="Arial Bold"/>
                  <a:sym typeface="Arial Bold"/>
                </a:rPr>
                <a:t>STEP 2</a:t>
              </a:r>
            </a:p>
          </p:txBody>
        </p:sp>
      </p:grpSp>
      <p:grpSp>
        <p:nvGrpSpPr>
          <p:cNvPr name="Group 72" id="72"/>
          <p:cNvGrpSpPr/>
          <p:nvPr/>
        </p:nvGrpSpPr>
        <p:grpSpPr>
          <a:xfrm rot="0">
            <a:off x="5458968" y="5856732"/>
            <a:ext cx="3086100" cy="2125980"/>
            <a:chOff x="0" y="0"/>
            <a:chExt cx="4114800" cy="2834640"/>
          </a:xfrm>
        </p:grpSpPr>
        <p:sp>
          <p:nvSpPr>
            <p:cNvPr name="Freeform 73" id="73"/>
            <p:cNvSpPr/>
            <p:nvPr/>
          </p:nvSpPr>
          <p:spPr>
            <a:xfrm flipH="false" flipV="false" rot="0">
              <a:off x="0" y="0"/>
              <a:ext cx="4114800" cy="2834640"/>
            </a:xfrm>
            <a:custGeom>
              <a:avLst/>
              <a:gdLst/>
              <a:ahLst/>
              <a:cxnLst/>
              <a:rect r="r" b="b" t="t" l="l"/>
              <a:pathLst>
                <a:path h="2834640" w="4114800">
                  <a:moveTo>
                    <a:pt x="0" y="0"/>
                  </a:moveTo>
                  <a:lnTo>
                    <a:pt x="4114800" y="0"/>
                  </a:lnTo>
                  <a:lnTo>
                    <a:pt x="4114800" y="2834640"/>
                  </a:lnTo>
                  <a:lnTo>
                    <a:pt x="0" y="2834640"/>
                  </a:lnTo>
                  <a:close/>
                </a:path>
              </a:pathLst>
            </a:custGeom>
            <a:blipFill>
              <a:blip r:embed="rId5">
                <a:alphaModFix amt="0"/>
              </a:blip>
              <a:stretch>
                <a:fillRect l="-38448" t="0" r="-38448" b="0"/>
              </a:stretch>
            </a:blipFill>
          </p:spPr>
        </p:sp>
      </p:grpSp>
      <p:grpSp>
        <p:nvGrpSpPr>
          <p:cNvPr name="Group 74" id="74"/>
          <p:cNvGrpSpPr/>
          <p:nvPr/>
        </p:nvGrpSpPr>
        <p:grpSpPr>
          <a:xfrm rot="0">
            <a:off x="5458968" y="5785294"/>
            <a:ext cx="3086100" cy="2197417"/>
            <a:chOff x="0" y="0"/>
            <a:chExt cx="4114800" cy="2929890"/>
          </a:xfrm>
        </p:grpSpPr>
        <p:sp>
          <p:nvSpPr>
            <p:cNvPr name="Freeform 75" id="75"/>
            <p:cNvSpPr/>
            <p:nvPr/>
          </p:nvSpPr>
          <p:spPr>
            <a:xfrm flipH="false" flipV="false" rot="0">
              <a:off x="0" y="0"/>
              <a:ext cx="4114800" cy="2929890"/>
            </a:xfrm>
            <a:custGeom>
              <a:avLst/>
              <a:gdLst/>
              <a:ahLst/>
              <a:cxnLst/>
              <a:rect r="r" b="b" t="t" l="l"/>
              <a:pathLst>
                <a:path h="2929890" w="4114800">
                  <a:moveTo>
                    <a:pt x="0" y="0"/>
                  </a:moveTo>
                  <a:lnTo>
                    <a:pt x="4114800" y="0"/>
                  </a:lnTo>
                  <a:lnTo>
                    <a:pt x="4114800" y="2929890"/>
                  </a:lnTo>
                  <a:lnTo>
                    <a:pt x="0" y="2929890"/>
                  </a:lnTo>
                  <a:close/>
                </a:path>
              </a:pathLst>
            </a:custGeom>
            <a:blipFill>
              <a:blip r:embed="rId6">
                <a:alphaModFix amt="0"/>
              </a:blip>
              <a:stretch>
                <a:fillRect l="-41420" t="0" r="-41420" b="0"/>
              </a:stretch>
            </a:blipFill>
          </p:spPr>
        </p:sp>
      </p:grpSp>
      <p:grpSp>
        <p:nvGrpSpPr>
          <p:cNvPr name="Group 76" id="76"/>
          <p:cNvGrpSpPr/>
          <p:nvPr/>
        </p:nvGrpSpPr>
        <p:grpSpPr>
          <a:xfrm rot="0">
            <a:off x="5458968" y="5713857"/>
            <a:ext cx="3086100" cy="2268854"/>
            <a:chOff x="0" y="0"/>
            <a:chExt cx="4114800" cy="3025139"/>
          </a:xfrm>
        </p:grpSpPr>
        <p:sp>
          <p:nvSpPr>
            <p:cNvPr name="Freeform 77" id="77"/>
            <p:cNvSpPr/>
            <p:nvPr/>
          </p:nvSpPr>
          <p:spPr>
            <a:xfrm flipH="false" flipV="false" rot="0">
              <a:off x="0" y="0"/>
              <a:ext cx="4114800" cy="3025139"/>
            </a:xfrm>
            <a:custGeom>
              <a:avLst/>
              <a:gdLst/>
              <a:ahLst/>
              <a:cxnLst/>
              <a:rect r="r" b="b" t="t" l="l"/>
              <a:pathLst>
                <a:path h="3025139" w="4114800">
                  <a:moveTo>
                    <a:pt x="0" y="0"/>
                  </a:moveTo>
                  <a:lnTo>
                    <a:pt x="4114800" y="0"/>
                  </a:lnTo>
                  <a:lnTo>
                    <a:pt x="4114800" y="3025139"/>
                  </a:lnTo>
                  <a:lnTo>
                    <a:pt x="0" y="3025139"/>
                  </a:lnTo>
                  <a:close/>
                </a:path>
              </a:pathLst>
            </a:custGeom>
            <a:blipFill>
              <a:blip r:embed="rId7">
                <a:alphaModFix amt="0"/>
              </a:blip>
              <a:stretch>
                <a:fillRect l="-44326" t="0" r="-44326" b="0"/>
              </a:stretch>
            </a:blipFill>
          </p:spPr>
        </p:sp>
        <p:sp>
          <p:nvSpPr>
            <p:cNvPr name="TextBox 78" id="78"/>
            <p:cNvSpPr txBox="true"/>
            <p:nvPr/>
          </p:nvSpPr>
          <p:spPr>
            <a:xfrm>
              <a:off x="0" y="-95250"/>
              <a:ext cx="4114800" cy="3120389"/>
            </a:xfrm>
            <a:prstGeom prst="rect">
              <a:avLst/>
            </a:prstGeom>
          </p:spPr>
          <p:txBody>
            <a:bodyPr anchor="ctr" rtlCol="false" tIns="0" lIns="0" bIns="0" rIns="0"/>
            <a:lstStyle/>
            <a:p>
              <a:pPr algn="ctr">
                <a:lnSpc>
                  <a:spcPts val="2700"/>
                </a:lnSpc>
              </a:pPr>
              <a:r>
                <a:rPr lang="en-US" sz="1800" b="true">
                  <a:solidFill>
                    <a:srgbClr val="2B1B44"/>
                  </a:solidFill>
                  <a:latin typeface="Calibri (MS) Bold"/>
                  <a:ea typeface="Calibri (MS) Bold"/>
                  <a:cs typeface="Calibri (MS) Bold"/>
                  <a:sym typeface="Calibri (MS) Bold"/>
                </a:rPr>
                <a:t>決定隊伍名稱，隊長先建立隊伍，另一位隊員搜尋加入，隊長審核完成組隊</a:t>
              </a:r>
            </a:p>
          </p:txBody>
        </p:sp>
      </p:grpSp>
      <p:grpSp>
        <p:nvGrpSpPr>
          <p:cNvPr name="Group 79" id="79"/>
          <p:cNvGrpSpPr/>
          <p:nvPr/>
        </p:nvGrpSpPr>
        <p:grpSpPr>
          <a:xfrm rot="0">
            <a:off x="8860536" y="5314950"/>
            <a:ext cx="795528" cy="960120"/>
            <a:chOff x="0" y="0"/>
            <a:chExt cx="1060704" cy="1280160"/>
          </a:xfrm>
        </p:grpSpPr>
        <p:sp>
          <p:nvSpPr>
            <p:cNvPr name="Freeform 80" id="80"/>
            <p:cNvSpPr/>
            <p:nvPr/>
          </p:nvSpPr>
          <p:spPr>
            <a:xfrm flipH="false" flipV="false" rot="0">
              <a:off x="0" y="0"/>
              <a:ext cx="1060704" cy="1280160"/>
            </a:xfrm>
            <a:custGeom>
              <a:avLst/>
              <a:gdLst/>
              <a:ahLst/>
              <a:cxnLst/>
              <a:rect r="r" b="b" t="t" l="l"/>
              <a:pathLst>
                <a:path h="1280160" w="1060704">
                  <a:moveTo>
                    <a:pt x="0" y="0"/>
                  </a:moveTo>
                  <a:lnTo>
                    <a:pt x="1060704" y="0"/>
                  </a:lnTo>
                  <a:lnTo>
                    <a:pt x="1060704" y="1280160"/>
                  </a:lnTo>
                  <a:lnTo>
                    <a:pt x="0" y="1280160"/>
                  </a:lnTo>
                  <a:close/>
                </a:path>
              </a:pathLst>
            </a:custGeom>
            <a:blipFill>
              <a:blip r:embed="rId5">
                <a:alphaModFix amt="0"/>
              </a:blip>
              <a:stretch>
                <a:fillRect l="-104956" t="0" r="-104956" b="0"/>
              </a:stretch>
            </a:blipFill>
          </p:spPr>
        </p:sp>
      </p:grpSp>
      <p:grpSp>
        <p:nvGrpSpPr>
          <p:cNvPr name="Group 81" id="81"/>
          <p:cNvGrpSpPr/>
          <p:nvPr/>
        </p:nvGrpSpPr>
        <p:grpSpPr>
          <a:xfrm rot="0">
            <a:off x="8860536" y="5293519"/>
            <a:ext cx="795528" cy="981551"/>
            <a:chOff x="0" y="0"/>
            <a:chExt cx="1060704" cy="1308735"/>
          </a:xfrm>
        </p:grpSpPr>
        <p:sp>
          <p:nvSpPr>
            <p:cNvPr name="Freeform 82" id="82"/>
            <p:cNvSpPr/>
            <p:nvPr/>
          </p:nvSpPr>
          <p:spPr>
            <a:xfrm flipH="false" flipV="false" rot="0">
              <a:off x="0" y="0"/>
              <a:ext cx="1060704" cy="1308735"/>
            </a:xfrm>
            <a:custGeom>
              <a:avLst/>
              <a:gdLst/>
              <a:ahLst/>
              <a:cxnLst/>
              <a:rect r="r" b="b" t="t" l="l"/>
              <a:pathLst>
                <a:path h="1308735" w="1060704">
                  <a:moveTo>
                    <a:pt x="0" y="0"/>
                  </a:moveTo>
                  <a:lnTo>
                    <a:pt x="1060704" y="0"/>
                  </a:lnTo>
                  <a:lnTo>
                    <a:pt x="1060704" y="1308735"/>
                  </a:lnTo>
                  <a:lnTo>
                    <a:pt x="0" y="1308735"/>
                  </a:lnTo>
                  <a:close/>
                </a:path>
              </a:pathLst>
            </a:custGeom>
            <a:blipFill>
              <a:blip r:embed="rId6">
                <a:alphaModFix amt="0"/>
              </a:blip>
              <a:stretch>
                <a:fillRect l="-108415" t="0" r="-108415" b="0"/>
              </a:stretch>
            </a:blipFill>
          </p:spPr>
        </p:sp>
      </p:grpSp>
      <p:grpSp>
        <p:nvGrpSpPr>
          <p:cNvPr name="Group 83" id="83"/>
          <p:cNvGrpSpPr/>
          <p:nvPr/>
        </p:nvGrpSpPr>
        <p:grpSpPr>
          <a:xfrm rot="0">
            <a:off x="8860536" y="5272088"/>
            <a:ext cx="795528" cy="1002982"/>
            <a:chOff x="0" y="0"/>
            <a:chExt cx="1060704" cy="1337310"/>
          </a:xfrm>
        </p:grpSpPr>
        <p:sp>
          <p:nvSpPr>
            <p:cNvPr name="Freeform 84" id="84"/>
            <p:cNvSpPr/>
            <p:nvPr/>
          </p:nvSpPr>
          <p:spPr>
            <a:xfrm flipH="false" flipV="false" rot="0">
              <a:off x="0" y="0"/>
              <a:ext cx="1060704" cy="1337310"/>
            </a:xfrm>
            <a:custGeom>
              <a:avLst/>
              <a:gdLst/>
              <a:ahLst/>
              <a:cxnLst/>
              <a:rect r="r" b="b" t="t" l="l"/>
              <a:pathLst>
                <a:path h="1337310" w="1060704">
                  <a:moveTo>
                    <a:pt x="0" y="0"/>
                  </a:moveTo>
                  <a:lnTo>
                    <a:pt x="1060704" y="0"/>
                  </a:lnTo>
                  <a:lnTo>
                    <a:pt x="1060704" y="1337310"/>
                  </a:lnTo>
                  <a:lnTo>
                    <a:pt x="0" y="1337310"/>
                  </a:lnTo>
                  <a:close/>
                </a:path>
              </a:pathLst>
            </a:custGeom>
            <a:blipFill>
              <a:blip r:embed="rId7">
                <a:alphaModFix amt="0"/>
              </a:blip>
              <a:stretch>
                <a:fillRect l="-111762" t="0" r="-111762" b="0"/>
              </a:stretch>
            </a:blipFill>
          </p:spPr>
        </p:sp>
        <p:sp>
          <p:nvSpPr>
            <p:cNvPr name="TextBox 85" id="85"/>
            <p:cNvSpPr txBox="true"/>
            <p:nvPr/>
          </p:nvSpPr>
          <p:spPr>
            <a:xfrm>
              <a:off x="0" y="-28575"/>
              <a:ext cx="1060704" cy="1365885"/>
            </a:xfrm>
            <a:prstGeom prst="rect">
              <a:avLst/>
            </a:prstGeom>
          </p:spPr>
          <p:txBody>
            <a:bodyPr anchor="ctr" rtlCol="false" tIns="0" lIns="0" bIns="0" rIns="0"/>
            <a:lstStyle/>
            <a:p>
              <a:pPr algn="ctr">
                <a:lnSpc>
                  <a:spcPts val="5400"/>
                </a:lnSpc>
              </a:pPr>
              <a:r>
                <a:rPr lang="en-US" sz="4500" b="true">
                  <a:solidFill>
                    <a:srgbClr val="D8CCEC"/>
                  </a:solidFill>
                  <a:latin typeface="Arial Bold"/>
                  <a:ea typeface="Arial Bold"/>
                  <a:cs typeface="Arial Bold"/>
                  <a:sym typeface="Arial Bold"/>
                </a:rPr>
                <a:t>›</a:t>
              </a:r>
            </a:p>
          </p:txBody>
        </p:sp>
      </p:grpSp>
      <p:sp>
        <p:nvSpPr>
          <p:cNvPr name="Freeform 86" id="86"/>
          <p:cNvSpPr/>
          <p:nvPr/>
        </p:nvSpPr>
        <p:spPr>
          <a:xfrm flipH="false" flipV="false" rot="0">
            <a:off x="9259510" y="3347914"/>
            <a:ext cx="3796903" cy="4894183"/>
          </a:xfrm>
          <a:custGeom>
            <a:avLst/>
            <a:gdLst/>
            <a:ahLst/>
            <a:cxnLst/>
            <a:rect r="r" b="b" t="t" l="l"/>
            <a:pathLst>
              <a:path h="4894183" w="3796903">
                <a:moveTo>
                  <a:pt x="0" y="0"/>
                </a:moveTo>
                <a:lnTo>
                  <a:pt x="3796903" y="0"/>
                </a:lnTo>
                <a:lnTo>
                  <a:pt x="3796903" y="4894183"/>
                </a:lnTo>
                <a:lnTo>
                  <a:pt x="0" y="4894183"/>
                </a:lnTo>
                <a:lnTo>
                  <a:pt x="0" y="0"/>
                </a:lnTo>
                <a:close/>
              </a:path>
            </a:pathLst>
          </a:custGeom>
          <a:blipFill>
            <a:blip r:embed="rId14">
              <a:extLst>
                <a:ext uri="{96DAC541-7B7A-43D3-8B79-37D633B846F1}">
                  <asvg:svgBlip xmlns:asvg="http://schemas.microsoft.com/office/drawing/2016/SVG/main" r:embed="rId15"/>
                </a:ext>
              </a:extLst>
            </a:blip>
            <a:stretch>
              <a:fillRect l="-30" t="0" r="-29" b="0"/>
            </a:stretch>
          </a:blipFill>
        </p:spPr>
      </p:sp>
      <p:grpSp>
        <p:nvGrpSpPr>
          <p:cNvPr name="Group 87" id="87"/>
          <p:cNvGrpSpPr/>
          <p:nvPr/>
        </p:nvGrpSpPr>
        <p:grpSpPr>
          <a:xfrm rot="0">
            <a:off x="10540746" y="3799332"/>
            <a:ext cx="1234440" cy="1234440"/>
            <a:chOff x="0" y="0"/>
            <a:chExt cx="1645920" cy="1645920"/>
          </a:xfrm>
        </p:grpSpPr>
        <p:sp>
          <p:nvSpPr>
            <p:cNvPr name="Freeform 88" id="88"/>
            <p:cNvSpPr/>
            <p:nvPr/>
          </p:nvSpPr>
          <p:spPr>
            <a:xfrm flipH="false" flipV="false" rot="0">
              <a:off x="0" y="0"/>
              <a:ext cx="1645920" cy="1645920"/>
            </a:xfrm>
            <a:custGeom>
              <a:avLst/>
              <a:gdLst/>
              <a:ahLst/>
              <a:cxnLst/>
              <a:rect r="r" b="b" t="t" l="l"/>
              <a:pathLst>
                <a:path h="1645920" w="1645920">
                  <a:moveTo>
                    <a:pt x="0" y="822960"/>
                  </a:moveTo>
                  <a:cubicBezTo>
                    <a:pt x="0" y="368427"/>
                    <a:pt x="368427" y="0"/>
                    <a:pt x="822960" y="0"/>
                  </a:cubicBezTo>
                  <a:cubicBezTo>
                    <a:pt x="1277493" y="0"/>
                    <a:pt x="1645920" y="368427"/>
                    <a:pt x="1645920" y="822960"/>
                  </a:cubicBezTo>
                  <a:cubicBezTo>
                    <a:pt x="1645920" y="1277493"/>
                    <a:pt x="1277493" y="1645920"/>
                    <a:pt x="822960" y="1645920"/>
                  </a:cubicBezTo>
                  <a:cubicBezTo>
                    <a:pt x="368427" y="1645920"/>
                    <a:pt x="0" y="1277493"/>
                    <a:pt x="0" y="822960"/>
                  </a:cubicBezTo>
                  <a:close/>
                </a:path>
              </a:pathLst>
            </a:custGeom>
            <a:solidFill>
              <a:srgbClr val="FF4757"/>
            </a:solidFill>
          </p:spPr>
        </p:sp>
      </p:grpSp>
      <p:grpSp>
        <p:nvGrpSpPr>
          <p:cNvPr name="Group 89" id="89"/>
          <p:cNvGrpSpPr/>
          <p:nvPr/>
        </p:nvGrpSpPr>
        <p:grpSpPr>
          <a:xfrm rot="0">
            <a:off x="10861700" y="4120286"/>
            <a:ext cx="592550" cy="592550"/>
            <a:chOff x="0" y="0"/>
            <a:chExt cx="790067" cy="790067"/>
          </a:xfrm>
        </p:grpSpPr>
        <p:sp>
          <p:nvSpPr>
            <p:cNvPr name="Freeform 90" id="90" descr="assets/ic_form.png"/>
            <p:cNvSpPr/>
            <p:nvPr/>
          </p:nvSpPr>
          <p:spPr>
            <a:xfrm flipH="false" flipV="false" rot="0">
              <a:off x="0" y="0"/>
              <a:ext cx="790067" cy="790067"/>
            </a:xfrm>
            <a:custGeom>
              <a:avLst/>
              <a:gdLst/>
              <a:ahLst/>
              <a:cxnLst/>
              <a:rect r="r" b="b" t="t" l="l"/>
              <a:pathLst>
                <a:path h="790067" w="790067">
                  <a:moveTo>
                    <a:pt x="0" y="0"/>
                  </a:moveTo>
                  <a:lnTo>
                    <a:pt x="790067" y="0"/>
                  </a:lnTo>
                  <a:lnTo>
                    <a:pt x="790067" y="790067"/>
                  </a:lnTo>
                  <a:lnTo>
                    <a:pt x="0" y="790067"/>
                  </a:lnTo>
                  <a:lnTo>
                    <a:pt x="0" y="0"/>
                  </a:lnTo>
                  <a:close/>
                </a:path>
              </a:pathLst>
            </a:custGeom>
            <a:blipFill>
              <a:blip r:embed="rId16"/>
              <a:stretch>
                <a:fillRect l="0" t="0" r="0" b="0"/>
              </a:stretch>
            </a:blipFill>
          </p:spPr>
        </p:sp>
      </p:grpSp>
      <p:grpSp>
        <p:nvGrpSpPr>
          <p:cNvPr name="Group 91" id="91"/>
          <p:cNvGrpSpPr/>
          <p:nvPr/>
        </p:nvGrpSpPr>
        <p:grpSpPr>
          <a:xfrm rot="0">
            <a:off x="9272016" y="5308092"/>
            <a:ext cx="3771900" cy="480060"/>
            <a:chOff x="0" y="0"/>
            <a:chExt cx="5029200" cy="640080"/>
          </a:xfrm>
        </p:grpSpPr>
        <p:sp>
          <p:nvSpPr>
            <p:cNvPr name="Freeform 92" id="92"/>
            <p:cNvSpPr/>
            <p:nvPr/>
          </p:nvSpPr>
          <p:spPr>
            <a:xfrm flipH="false" flipV="false" rot="0">
              <a:off x="0" y="0"/>
              <a:ext cx="5029200" cy="640080"/>
            </a:xfrm>
            <a:custGeom>
              <a:avLst/>
              <a:gdLst/>
              <a:ahLst/>
              <a:cxnLst/>
              <a:rect r="r" b="b" t="t" l="l"/>
              <a:pathLst>
                <a:path h="640080" w="5029200">
                  <a:moveTo>
                    <a:pt x="0" y="0"/>
                  </a:moveTo>
                  <a:lnTo>
                    <a:pt x="5029200" y="0"/>
                  </a:lnTo>
                  <a:lnTo>
                    <a:pt x="5029200" y="640080"/>
                  </a:lnTo>
                  <a:lnTo>
                    <a:pt x="0" y="640080"/>
                  </a:lnTo>
                  <a:close/>
                </a:path>
              </a:pathLst>
            </a:custGeom>
            <a:blipFill>
              <a:blip r:embed="rId5">
                <a:alphaModFix amt="0"/>
              </a:blip>
              <a:stretch>
                <a:fillRect l="0" t="-102990" r="0" b="-102990"/>
              </a:stretch>
            </a:blipFill>
          </p:spPr>
        </p:sp>
      </p:grpSp>
      <p:grpSp>
        <p:nvGrpSpPr>
          <p:cNvPr name="Group 93" id="93"/>
          <p:cNvGrpSpPr/>
          <p:nvPr/>
        </p:nvGrpSpPr>
        <p:grpSpPr>
          <a:xfrm rot="0">
            <a:off x="9272016" y="5272373"/>
            <a:ext cx="3771900" cy="515779"/>
            <a:chOff x="0" y="0"/>
            <a:chExt cx="5029200" cy="687705"/>
          </a:xfrm>
        </p:grpSpPr>
        <p:sp>
          <p:nvSpPr>
            <p:cNvPr name="Freeform 94" id="94"/>
            <p:cNvSpPr/>
            <p:nvPr/>
          </p:nvSpPr>
          <p:spPr>
            <a:xfrm flipH="false" flipV="false" rot="0">
              <a:off x="0" y="0"/>
              <a:ext cx="5029200" cy="687705"/>
            </a:xfrm>
            <a:custGeom>
              <a:avLst/>
              <a:gdLst/>
              <a:ahLst/>
              <a:cxnLst/>
              <a:rect r="r" b="b" t="t" l="l"/>
              <a:pathLst>
                <a:path h="687705" w="5029200">
                  <a:moveTo>
                    <a:pt x="0" y="0"/>
                  </a:moveTo>
                  <a:lnTo>
                    <a:pt x="5029200" y="0"/>
                  </a:lnTo>
                  <a:lnTo>
                    <a:pt x="5029200" y="687705"/>
                  </a:lnTo>
                  <a:lnTo>
                    <a:pt x="0" y="687705"/>
                  </a:lnTo>
                  <a:close/>
                </a:path>
              </a:pathLst>
            </a:custGeom>
            <a:blipFill>
              <a:blip r:embed="rId6">
                <a:alphaModFix amt="0"/>
              </a:blip>
              <a:stretch>
                <a:fillRect l="0" t="-92395" r="0" b="-92395"/>
              </a:stretch>
            </a:blipFill>
          </p:spPr>
        </p:sp>
      </p:grpSp>
      <p:grpSp>
        <p:nvGrpSpPr>
          <p:cNvPr name="Group 95" id="95"/>
          <p:cNvGrpSpPr/>
          <p:nvPr/>
        </p:nvGrpSpPr>
        <p:grpSpPr>
          <a:xfrm rot="0">
            <a:off x="9272016" y="5236654"/>
            <a:ext cx="3771900" cy="551498"/>
            <a:chOff x="0" y="0"/>
            <a:chExt cx="5029200" cy="735330"/>
          </a:xfrm>
        </p:grpSpPr>
        <p:sp>
          <p:nvSpPr>
            <p:cNvPr name="Freeform 96" id="96"/>
            <p:cNvSpPr/>
            <p:nvPr/>
          </p:nvSpPr>
          <p:spPr>
            <a:xfrm flipH="false" flipV="false" rot="0">
              <a:off x="0" y="0"/>
              <a:ext cx="5029200" cy="735330"/>
            </a:xfrm>
            <a:custGeom>
              <a:avLst/>
              <a:gdLst/>
              <a:ahLst/>
              <a:cxnLst/>
              <a:rect r="r" b="b" t="t" l="l"/>
              <a:pathLst>
                <a:path h="735330" w="5029200">
                  <a:moveTo>
                    <a:pt x="0" y="0"/>
                  </a:moveTo>
                  <a:lnTo>
                    <a:pt x="5029200" y="0"/>
                  </a:lnTo>
                  <a:lnTo>
                    <a:pt x="5029200" y="735330"/>
                  </a:lnTo>
                  <a:lnTo>
                    <a:pt x="0" y="735330"/>
                  </a:lnTo>
                  <a:close/>
                </a:path>
              </a:pathLst>
            </a:custGeom>
            <a:blipFill>
              <a:blip r:embed="rId7">
                <a:alphaModFix amt="0"/>
              </a:blip>
              <a:stretch>
                <a:fillRect l="0" t="-83265" r="0" b="-83265"/>
              </a:stretch>
            </a:blipFill>
          </p:spPr>
        </p:sp>
        <p:sp>
          <p:nvSpPr>
            <p:cNvPr name="TextBox 97" id="97"/>
            <p:cNvSpPr txBox="true"/>
            <p:nvPr/>
          </p:nvSpPr>
          <p:spPr>
            <a:xfrm>
              <a:off x="0" y="-19050"/>
              <a:ext cx="5029200" cy="754380"/>
            </a:xfrm>
            <a:prstGeom prst="rect">
              <a:avLst/>
            </a:prstGeom>
          </p:spPr>
          <p:txBody>
            <a:bodyPr anchor="ctr" rtlCol="false" tIns="0" lIns="0" bIns="0" rIns="0"/>
            <a:lstStyle/>
            <a:p>
              <a:pPr algn="ctr">
                <a:lnSpc>
                  <a:spcPts val="2340"/>
                </a:lnSpc>
              </a:pPr>
              <a:r>
                <a:rPr lang="en-US" b="true" sz="1950" spc="150">
                  <a:solidFill>
                    <a:srgbClr val="7B2CBF"/>
                  </a:solidFill>
                  <a:latin typeface="Arial Bold"/>
                  <a:ea typeface="Arial Bold"/>
                  <a:cs typeface="Arial Bold"/>
                  <a:sym typeface="Arial Bold"/>
                </a:rPr>
                <a:t>STEP 3</a:t>
              </a:r>
            </a:p>
          </p:txBody>
        </p:sp>
      </p:grpSp>
      <p:grpSp>
        <p:nvGrpSpPr>
          <p:cNvPr name="Group 98" id="98"/>
          <p:cNvGrpSpPr/>
          <p:nvPr/>
        </p:nvGrpSpPr>
        <p:grpSpPr>
          <a:xfrm rot="0">
            <a:off x="9614916" y="5856732"/>
            <a:ext cx="3086100" cy="2125980"/>
            <a:chOff x="0" y="0"/>
            <a:chExt cx="4114800" cy="2834640"/>
          </a:xfrm>
        </p:grpSpPr>
        <p:sp>
          <p:nvSpPr>
            <p:cNvPr name="Freeform 99" id="99"/>
            <p:cNvSpPr/>
            <p:nvPr/>
          </p:nvSpPr>
          <p:spPr>
            <a:xfrm flipH="false" flipV="false" rot="0">
              <a:off x="0" y="0"/>
              <a:ext cx="4114800" cy="2834640"/>
            </a:xfrm>
            <a:custGeom>
              <a:avLst/>
              <a:gdLst/>
              <a:ahLst/>
              <a:cxnLst/>
              <a:rect r="r" b="b" t="t" l="l"/>
              <a:pathLst>
                <a:path h="2834640" w="4114800">
                  <a:moveTo>
                    <a:pt x="0" y="0"/>
                  </a:moveTo>
                  <a:lnTo>
                    <a:pt x="4114800" y="0"/>
                  </a:lnTo>
                  <a:lnTo>
                    <a:pt x="4114800" y="2834640"/>
                  </a:lnTo>
                  <a:lnTo>
                    <a:pt x="0" y="2834640"/>
                  </a:lnTo>
                  <a:close/>
                </a:path>
              </a:pathLst>
            </a:custGeom>
            <a:blipFill>
              <a:blip r:embed="rId5">
                <a:alphaModFix amt="0"/>
              </a:blip>
              <a:stretch>
                <a:fillRect l="-38448" t="0" r="-38448" b="0"/>
              </a:stretch>
            </a:blipFill>
          </p:spPr>
        </p:sp>
      </p:grpSp>
      <p:grpSp>
        <p:nvGrpSpPr>
          <p:cNvPr name="Group 100" id="100"/>
          <p:cNvGrpSpPr/>
          <p:nvPr/>
        </p:nvGrpSpPr>
        <p:grpSpPr>
          <a:xfrm rot="0">
            <a:off x="9614916" y="5785294"/>
            <a:ext cx="3086100" cy="2197417"/>
            <a:chOff x="0" y="0"/>
            <a:chExt cx="4114800" cy="2929890"/>
          </a:xfrm>
        </p:grpSpPr>
        <p:sp>
          <p:nvSpPr>
            <p:cNvPr name="Freeform 101" id="101"/>
            <p:cNvSpPr/>
            <p:nvPr/>
          </p:nvSpPr>
          <p:spPr>
            <a:xfrm flipH="false" flipV="false" rot="0">
              <a:off x="0" y="0"/>
              <a:ext cx="4114800" cy="2929890"/>
            </a:xfrm>
            <a:custGeom>
              <a:avLst/>
              <a:gdLst/>
              <a:ahLst/>
              <a:cxnLst/>
              <a:rect r="r" b="b" t="t" l="l"/>
              <a:pathLst>
                <a:path h="2929890" w="4114800">
                  <a:moveTo>
                    <a:pt x="0" y="0"/>
                  </a:moveTo>
                  <a:lnTo>
                    <a:pt x="4114800" y="0"/>
                  </a:lnTo>
                  <a:lnTo>
                    <a:pt x="4114800" y="2929890"/>
                  </a:lnTo>
                  <a:lnTo>
                    <a:pt x="0" y="2929890"/>
                  </a:lnTo>
                  <a:close/>
                </a:path>
              </a:pathLst>
            </a:custGeom>
            <a:blipFill>
              <a:blip r:embed="rId6">
                <a:alphaModFix amt="0"/>
              </a:blip>
              <a:stretch>
                <a:fillRect l="-41420" t="0" r="-41420" b="0"/>
              </a:stretch>
            </a:blipFill>
          </p:spPr>
        </p:sp>
      </p:grpSp>
      <p:grpSp>
        <p:nvGrpSpPr>
          <p:cNvPr name="Group 102" id="102"/>
          <p:cNvGrpSpPr/>
          <p:nvPr/>
        </p:nvGrpSpPr>
        <p:grpSpPr>
          <a:xfrm rot="0">
            <a:off x="9614916" y="5713857"/>
            <a:ext cx="3086100" cy="2268855"/>
            <a:chOff x="0" y="0"/>
            <a:chExt cx="4114800" cy="3025140"/>
          </a:xfrm>
        </p:grpSpPr>
        <p:sp>
          <p:nvSpPr>
            <p:cNvPr name="Freeform 103" id="103"/>
            <p:cNvSpPr/>
            <p:nvPr/>
          </p:nvSpPr>
          <p:spPr>
            <a:xfrm flipH="false" flipV="false" rot="0">
              <a:off x="0" y="0"/>
              <a:ext cx="4114800" cy="3025139"/>
            </a:xfrm>
            <a:custGeom>
              <a:avLst/>
              <a:gdLst/>
              <a:ahLst/>
              <a:cxnLst/>
              <a:rect r="r" b="b" t="t" l="l"/>
              <a:pathLst>
                <a:path h="3025139" w="4114800">
                  <a:moveTo>
                    <a:pt x="0" y="0"/>
                  </a:moveTo>
                  <a:lnTo>
                    <a:pt x="4114800" y="0"/>
                  </a:lnTo>
                  <a:lnTo>
                    <a:pt x="4114800" y="3025139"/>
                  </a:lnTo>
                  <a:lnTo>
                    <a:pt x="0" y="3025139"/>
                  </a:lnTo>
                  <a:close/>
                </a:path>
              </a:pathLst>
            </a:custGeom>
            <a:blipFill>
              <a:blip r:embed="rId7">
                <a:alphaModFix amt="0"/>
              </a:blip>
              <a:stretch>
                <a:fillRect l="-44326" t="0" r="-44326" b="0"/>
              </a:stretch>
            </a:blipFill>
          </p:spPr>
        </p:sp>
        <p:sp>
          <p:nvSpPr>
            <p:cNvPr name="TextBox 104" id="104"/>
            <p:cNvSpPr txBox="true"/>
            <p:nvPr/>
          </p:nvSpPr>
          <p:spPr>
            <a:xfrm>
              <a:off x="0" y="-95250"/>
              <a:ext cx="4114800" cy="3120390"/>
            </a:xfrm>
            <a:prstGeom prst="rect">
              <a:avLst/>
            </a:prstGeom>
          </p:spPr>
          <p:txBody>
            <a:bodyPr anchor="ctr" rtlCol="false" tIns="0" lIns="0" bIns="0" rIns="0"/>
            <a:lstStyle/>
            <a:p>
              <a:pPr algn="ctr">
                <a:lnSpc>
                  <a:spcPts val="2700"/>
                </a:lnSpc>
              </a:pPr>
              <a:r>
                <a:rPr lang="en-US" sz="1800" b="true">
                  <a:solidFill>
                    <a:srgbClr val="2B1B44"/>
                  </a:solidFill>
                  <a:latin typeface="Calibri (MS) Bold"/>
                  <a:ea typeface="Calibri (MS) Bold"/>
                  <a:cs typeface="Calibri (MS) Bold"/>
                  <a:sym typeface="Calibri (MS) Bold"/>
                </a:rPr>
                <a:t>隊長填寫線上報名表，上傳全體隊員學生證及音檔範本</a:t>
              </a:r>
            </a:p>
          </p:txBody>
        </p:sp>
      </p:grpSp>
      <p:grpSp>
        <p:nvGrpSpPr>
          <p:cNvPr name="Group 105" id="105"/>
          <p:cNvGrpSpPr/>
          <p:nvPr/>
        </p:nvGrpSpPr>
        <p:grpSpPr>
          <a:xfrm rot="0">
            <a:off x="13016484" y="5314950"/>
            <a:ext cx="795528" cy="960120"/>
            <a:chOff x="0" y="0"/>
            <a:chExt cx="1060704" cy="1280160"/>
          </a:xfrm>
        </p:grpSpPr>
        <p:sp>
          <p:nvSpPr>
            <p:cNvPr name="Freeform 106" id="106"/>
            <p:cNvSpPr/>
            <p:nvPr/>
          </p:nvSpPr>
          <p:spPr>
            <a:xfrm flipH="false" flipV="false" rot="0">
              <a:off x="0" y="0"/>
              <a:ext cx="1060704" cy="1280160"/>
            </a:xfrm>
            <a:custGeom>
              <a:avLst/>
              <a:gdLst/>
              <a:ahLst/>
              <a:cxnLst/>
              <a:rect r="r" b="b" t="t" l="l"/>
              <a:pathLst>
                <a:path h="1280160" w="1060704">
                  <a:moveTo>
                    <a:pt x="0" y="0"/>
                  </a:moveTo>
                  <a:lnTo>
                    <a:pt x="1060704" y="0"/>
                  </a:lnTo>
                  <a:lnTo>
                    <a:pt x="1060704" y="1280160"/>
                  </a:lnTo>
                  <a:lnTo>
                    <a:pt x="0" y="1280160"/>
                  </a:lnTo>
                  <a:close/>
                </a:path>
              </a:pathLst>
            </a:custGeom>
            <a:blipFill>
              <a:blip r:embed="rId5">
                <a:alphaModFix amt="0"/>
              </a:blip>
              <a:stretch>
                <a:fillRect l="-104956" t="0" r="-104956" b="0"/>
              </a:stretch>
            </a:blipFill>
          </p:spPr>
        </p:sp>
      </p:grpSp>
      <p:grpSp>
        <p:nvGrpSpPr>
          <p:cNvPr name="Group 107" id="107"/>
          <p:cNvGrpSpPr/>
          <p:nvPr/>
        </p:nvGrpSpPr>
        <p:grpSpPr>
          <a:xfrm rot="0">
            <a:off x="13016484" y="5293519"/>
            <a:ext cx="795528" cy="981551"/>
            <a:chOff x="0" y="0"/>
            <a:chExt cx="1060704" cy="1308735"/>
          </a:xfrm>
        </p:grpSpPr>
        <p:sp>
          <p:nvSpPr>
            <p:cNvPr name="Freeform 108" id="108"/>
            <p:cNvSpPr/>
            <p:nvPr/>
          </p:nvSpPr>
          <p:spPr>
            <a:xfrm flipH="false" flipV="false" rot="0">
              <a:off x="0" y="0"/>
              <a:ext cx="1060704" cy="1308735"/>
            </a:xfrm>
            <a:custGeom>
              <a:avLst/>
              <a:gdLst/>
              <a:ahLst/>
              <a:cxnLst/>
              <a:rect r="r" b="b" t="t" l="l"/>
              <a:pathLst>
                <a:path h="1308735" w="1060704">
                  <a:moveTo>
                    <a:pt x="0" y="0"/>
                  </a:moveTo>
                  <a:lnTo>
                    <a:pt x="1060704" y="0"/>
                  </a:lnTo>
                  <a:lnTo>
                    <a:pt x="1060704" y="1308735"/>
                  </a:lnTo>
                  <a:lnTo>
                    <a:pt x="0" y="1308735"/>
                  </a:lnTo>
                  <a:close/>
                </a:path>
              </a:pathLst>
            </a:custGeom>
            <a:blipFill>
              <a:blip r:embed="rId6">
                <a:alphaModFix amt="0"/>
              </a:blip>
              <a:stretch>
                <a:fillRect l="-108415" t="0" r="-108415" b="0"/>
              </a:stretch>
            </a:blipFill>
          </p:spPr>
        </p:sp>
      </p:grpSp>
      <p:grpSp>
        <p:nvGrpSpPr>
          <p:cNvPr name="Group 109" id="109"/>
          <p:cNvGrpSpPr/>
          <p:nvPr/>
        </p:nvGrpSpPr>
        <p:grpSpPr>
          <a:xfrm rot="0">
            <a:off x="13016484" y="5272088"/>
            <a:ext cx="795528" cy="1002982"/>
            <a:chOff x="0" y="0"/>
            <a:chExt cx="1060704" cy="1337310"/>
          </a:xfrm>
        </p:grpSpPr>
        <p:sp>
          <p:nvSpPr>
            <p:cNvPr name="Freeform 110" id="110"/>
            <p:cNvSpPr/>
            <p:nvPr/>
          </p:nvSpPr>
          <p:spPr>
            <a:xfrm flipH="false" flipV="false" rot="0">
              <a:off x="0" y="0"/>
              <a:ext cx="1060704" cy="1337310"/>
            </a:xfrm>
            <a:custGeom>
              <a:avLst/>
              <a:gdLst/>
              <a:ahLst/>
              <a:cxnLst/>
              <a:rect r="r" b="b" t="t" l="l"/>
              <a:pathLst>
                <a:path h="1337310" w="1060704">
                  <a:moveTo>
                    <a:pt x="0" y="0"/>
                  </a:moveTo>
                  <a:lnTo>
                    <a:pt x="1060704" y="0"/>
                  </a:lnTo>
                  <a:lnTo>
                    <a:pt x="1060704" y="1337310"/>
                  </a:lnTo>
                  <a:lnTo>
                    <a:pt x="0" y="1337310"/>
                  </a:lnTo>
                  <a:close/>
                </a:path>
              </a:pathLst>
            </a:custGeom>
            <a:blipFill>
              <a:blip r:embed="rId7">
                <a:alphaModFix amt="0"/>
              </a:blip>
              <a:stretch>
                <a:fillRect l="-111762" t="0" r="-111762" b="0"/>
              </a:stretch>
            </a:blipFill>
          </p:spPr>
        </p:sp>
        <p:sp>
          <p:nvSpPr>
            <p:cNvPr name="TextBox 111" id="111"/>
            <p:cNvSpPr txBox="true"/>
            <p:nvPr/>
          </p:nvSpPr>
          <p:spPr>
            <a:xfrm>
              <a:off x="0" y="-28575"/>
              <a:ext cx="1060704" cy="1365885"/>
            </a:xfrm>
            <a:prstGeom prst="rect">
              <a:avLst/>
            </a:prstGeom>
          </p:spPr>
          <p:txBody>
            <a:bodyPr anchor="ctr" rtlCol="false" tIns="0" lIns="0" bIns="0" rIns="0"/>
            <a:lstStyle/>
            <a:p>
              <a:pPr algn="ctr">
                <a:lnSpc>
                  <a:spcPts val="5400"/>
                </a:lnSpc>
              </a:pPr>
              <a:r>
                <a:rPr lang="en-US" sz="4500" b="true">
                  <a:solidFill>
                    <a:srgbClr val="D8CCEC"/>
                  </a:solidFill>
                  <a:latin typeface="Arial Bold"/>
                  <a:ea typeface="Arial Bold"/>
                  <a:cs typeface="Arial Bold"/>
                  <a:sym typeface="Arial Bold"/>
                </a:rPr>
                <a:t>›</a:t>
              </a:r>
            </a:p>
          </p:txBody>
        </p:sp>
      </p:grpSp>
      <p:sp>
        <p:nvSpPr>
          <p:cNvPr name="Freeform 112" id="112"/>
          <p:cNvSpPr/>
          <p:nvPr/>
        </p:nvSpPr>
        <p:spPr>
          <a:xfrm flipH="false" flipV="false" rot="0">
            <a:off x="13415458" y="3347914"/>
            <a:ext cx="3796903" cy="4894183"/>
          </a:xfrm>
          <a:custGeom>
            <a:avLst/>
            <a:gdLst/>
            <a:ahLst/>
            <a:cxnLst/>
            <a:rect r="r" b="b" t="t" l="l"/>
            <a:pathLst>
              <a:path h="4894183" w="3796903">
                <a:moveTo>
                  <a:pt x="0" y="0"/>
                </a:moveTo>
                <a:lnTo>
                  <a:pt x="3796903" y="0"/>
                </a:lnTo>
                <a:lnTo>
                  <a:pt x="3796903" y="4894183"/>
                </a:lnTo>
                <a:lnTo>
                  <a:pt x="0" y="4894183"/>
                </a:lnTo>
                <a:lnTo>
                  <a:pt x="0" y="0"/>
                </a:lnTo>
                <a:close/>
              </a:path>
            </a:pathLst>
          </a:custGeom>
          <a:blipFill>
            <a:blip r:embed="rId17">
              <a:extLst>
                <a:ext uri="{96DAC541-7B7A-43D3-8B79-37D633B846F1}">
                  <asvg:svgBlip xmlns:asvg="http://schemas.microsoft.com/office/drawing/2016/SVG/main" r:embed="rId18"/>
                </a:ext>
              </a:extLst>
            </a:blip>
            <a:stretch>
              <a:fillRect l="-30" t="0" r="-29" b="0"/>
            </a:stretch>
          </a:blipFill>
        </p:spPr>
      </p:sp>
      <p:grpSp>
        <p:nvGrpSpPr>
          <p:cNvPr name="Group 113" id="113"/>
          <p:cNvGrpSpPr/>
          <p:nvPr/>
        </p:nvGrpSpPr>
        <p:grpSpPr>
          <a:xfrm rot="0">
            <a:off x="14696694" y="3799332"/>
            <a:ext cx="1234440" cy="1234440"/>
            <a:chOff x="0" y="0"/>
            <a:chExt cx="1645920" cy="1645920"/>
          </a:xfrm>
        </p:grpSpPr>
        <p:sp>
          <p:nvSpPr>
            <p:cNvPr name="Freeform 114" id="114"/>
            <p:cNvSpPr/>
            <p:nvPr/>
          </p:nvSpPr>
          <p:spPr>
            <a:xfrm flipH="false" flipV="false" rot="0">
              <a:off x="0" y="0"/>
              <a:ext cx="1645920" cy="1645920"/>
            </a:xfrm>
            <a:custGeom>
              <a:avLst/>
              <a:gdLst/>
              <a:ahLst/>
              <a:cxnLst/>
              <a:rect r="r" b="b" t="t" l="l"/>
              <a:pathLst>
                <a:path h="1645920" w="1645920">
                  <a:moveTo>
                    <a:pt x="0" y="822960"/>
                  </a:moveTo>
                  <a:cubicBezTo>
                    <a:pt x="0" y="368427"/>
                    <a:pt x="368427" y="0"/>
                    <a:pt x="822960" y="0"/>
                  </a:cubicBezTo>
                  <a:cubicBezTo>
                    <a:pt x="1277493" y="0"/>
                    <a:pt x="1645920" y="368427"/>
                    <a:pt x="1645920" y="822960"/>
                  </a:cubicBezTo>
                  <a:cubicBezTo>
                    <a:pt x="1645920" y="1277493"/>
                    <a:pt x="1277493" y="1645920"/>
                    <a:pt x="822960" y="1645920"/>
                  </a:cubicBezTo>
                  <a:cubicBezTo>
                    <a:pt x="368427" y="1645920"/>
                    <a:pt x="0" y="1277493"/>
                    <a:pt x="0" y="822960"/>
                  </a:cubicBezTo>
                  <a:close/>
                </a:path>
              </a:pathLst>
            </a:custGeom>
            <a:solidFill>
              <a:srgbClr val="2ED9A3"/>
            </a:solidFill>
          </p:spPr>
        </p:sp>
      </p:grpSp>
      <p:grpSp>
        <p:nvGrpSpPr>
          <p:cNvPr name="Group 115" id="115"/>
          <p:cNvGrpSpPr/>
          <p:nvPr/>
        </p:nvGrpSpPr>
        <p:grpSpPr>
          <a:xfrm rot="0">
            <a:off x="15017648" y="4120286"/>
            <a:ext cx="592550" cy="592550"/>
            <a:chOff x="0" y="0"/>
            <a:chExt cx="790067" cy="790067"/>
          </a:xfrm>
        </p:grpSpPr>
        <p:sp>
          <p:nvSpPr>
            <p:cNvPr name="Freeform 116" id="116" descr="assets/ic_signin.png"/>
            <p:cNvSpPr/>
            <p:nvPr/>
          </p:nvSpPr>
          <p:spPr>
            <a:xfrm flipH="false" flipV="false" rot="0">
              <a:off x="0" y="0"/>
              <a:ext cx="790067" cy="790067"/>
            </a:xfrm>
            <a:custGeom>
              <a:avLst/>
              <a:gdLst/>
              <a:ahLst/>
              <a:cxnLst/>
              <a:rect r="r" b="b" t="t" l="l"/>
              <a:pathLst>
                <a:path h="790067" w="790067">
                  <a:moveTo>
                    <a:pt x="0" y="0"/>
                  </a:moveTo>
                  <a:lnTo>
                    <a:pt x="790067" y="0"/>
                  </a:lnTo>
                  <a:lnTo>
                    <a:pt x="790067" y="790067"/>
                  </a:lnTo>
                  <a:lnTo>
                    <a:pt x="0" y="790067"/>
                  </a:lnTo>
                  <a:lnTo>
                    <a:pt x="0" y="0"/>
                  </a:lnTo>
                  <a:close/>
                </a:path>
              </a:pathLst>
            </a:custGeom>
            <a:blipFill>
              <a:blip r:embed="rId19"/>
              <a:stretch>
                <a:fillRect l="0" t="0" r="0" b="0"/>
              </a:stretch>
            </a:blipFill>
          </p:spPr>
        </p:sp>
      </p:grpSp>
      <p:grpSp>
        <p:nvGrpSpPr>
          <p:cNvPr name="Group 117" id="117"/>
          <p:cNvGrpSpPr/>
          <p:nvPr/>
        </p:nvGrpSpPr>
        <p:grpSpPr>
          <a:xfrm rot="0">
            <a:off x="13427964" y="5308092"/>
            <a:ext cx="3771900" cy="480060"/>
            <a:chOff x="0" y="0"/>
            <a:chExt cx="5029200" cy="640080"/>
          </a:xfrm>
        </p:grpSpPr>
        <p:sp>
          <p:nvSpPr>
            <p:cNvPr name="Freeform 118" id="118"/>
            <p:cNvSpPr/>
            <p:nvPr/>
          </p:nvSpPr>
          <p:spPr>
            <a:xfrm flipH="false" flipV="false" rot="0">
              <a:off x="0" y="0"/>
              <a:ext cx="5029200" cy="640080"/>
            </a:xfrm>
            <a:custGeom>
              <a:avLst/>
              <a:gdLst/>
              <a:ahLst/>
              <a:cxnLst/>
              <a:rect r="r" b="b" t="t" l="l"/>
              <a:pathLst>
                <a:path h="640080" w="5029200">
                  <a:moveTo>
                    <a:pt x="0" y="0"/>
                  </a:moveTo>
                  <a:lnTo>
                    <a:pt x="5029200" y="0"/>
                  </a:lnTo>
                  <a:lnTo>
                    <a:pt x="5029200" y="640080"/>
                  </a:lnTo>
                  <a:lnTo>
                    <a:pt x="0" y="640080"/>
                  </a:lnTo>
                  <a:close/>
                </a:path>
              </a:pathLst>
            </a:custGeom>
            <a:blipFill>
              <a:blip r:embed="rId5">
                <a:alphaModFix amt="0"/>
              </a:blip>
              <a:stretch>
                <a:fillRect l="0" t="-102990" r="0" b="-102990"/>
              </a:stretch>
            </a:blipFill>
          </p:spPr>
        </p:sp>
      </p:grpSp>
      <p:grpSp>
        <p:nvGrpSpPr>
          <p:cNvPr name="Group 119" id="119"/>
          <p:cNvGrpSpPr/>
          <p:nvPr/>
        </p:nvGrpSpPr>
        <p:grpSpPr>
          <a:xfrm rot="0">
            <a:off x="13427964" y="5272373"/>
            <a:ext cx="3771900" cy="515779"/>
            <a:chOff x="0" y="0"/>
            <a:chExt cx="5029200" cy="687705"/>
          </a:xfrm>
        </p:grpSpPr>
        <p:sp>
          <p:nvSpPr>
            <p:cNvPr name="Freeform 120" id="120"/>
            <p:cNvSpPr/>
            <p:nvPr/>
          </p:nvSpPr>
          <p:spPr>
            <a:xfrm flipH="false" flipV="false" rot="0">
              <a:off x="0" y="0"/>
              <a:ext cx="5029200" cy="687705"/>
            </a:xfrm>
            <a:custGeom>
              <a:avLst/>
              <a:gdLst/>
              <a:ahLst/>
              <a:cxnLst/>
              <a:rect r="r" b="b" t="t" l="l"/>
              <a:pathLst>
                <a:path h="687705" w="5029200">
                  <a:moveTo>
                    <a:pt x="0" y="0"/>
                  </a:moveTo>
                  <a:lnTo>
                    <a:pt x="5029200" y="0"/>
                  </a:lnTo>
                  <a:lnTo>
                    <a:pt x="5029200" y="687705"/>
                  </a:lnTo>
                  <a:lnTo>
                    <a:pt x="0" y="687705"/>
                  </a:lnTo>
                  <a:close/>
                </a:path>
              </a:pathLst>
            </a:custGeom>
            <a:blipFill>
              <a:blip r:embed="rId6">
                <a:alphaModFix amt="0"/>
              </a:blip>
              <a:stretch>
                <a:fillRect l="0" t="-92395" r="0" b="-92395"/>
              </a:stretch>
            </a:blipFill>
          </p:spPr>
        </p:sp>
      </p:grpSp>
      <p:grpSp>
        <p:nvGrpSpPr>
          <p:cNvPr name="Group 121" id="121"/>
          <p:cNvGrpSpPr/>
          <p:nvPr/>
        </p:nvGrpSpPr>
        <p:grpSpPr>
          <a:xfrm rot="0">
            <a:off x="13427964" y="5236654"/>
            <a:ext cx="3771900" cy="551498"/>
            <a:chOff x="0" y="0"/>
            <a:chExt cx="5029200" cy="735330"/>
          </a:xfrm>
        </p:grpSpPr>
        <p:sp>
          <p:nvSpPr>
            <p:cNvPr name="Freeform 122" id="122"/>
            <p:cNvSpPr/>
            <p:nvPr/>
          </p:nvSpPr>
          <p:spPr>
            <a:xfrm flipH="false" flipV="false" rot="0">
              <a:off x="0" y="0"/>
              <a:ext cx="5029200" cy="735331"/>
            </a:xfrm>
            <a:custGeom>
              <a:avLst/>
              <a:gdLst/>
              <a:ahLst/>
              <a:cxnLst/>
              <a:rect r="r" b="b" t="t" l="l"/>
              <a:pathLst>
                <a:path h="735331" w="5029200">
                  <a:moveTo>
                    <a:pt x="0" y="0"/>
                  </a:moveTo>
                  <a:lnTo>
                    <a:pt x="5029200" y="0"/>
                  </a:lnTo>
                  <a:lnTo>
                    <a:pt x="5029200" y="735331"/>
                  </a:lnTo>
                  <a:lnTo>
                    <a:pt x="0" y="735331"/>
                  </a:lnTo>
                  <a:close/>
                </a:path>
              </a:pathLst>
            </a:custGeom>
            <a:blipFill>
              <a:blip r:embed="rId7">
                <a:alphaModFix amt="0"/>
              </a:blip>
              <a:stretch>
                <a:fillRect l="0" t="-83265" r="0" b="-83265"/>
              </a:stretch>
            </a:blipFill>
          </p:spPr>
        </p:sp>
        <p:sp>
          <p:nvSpPr>
            <p:cNvPr name="TextBox 123" id="123"/>
            <p:cNvSpPr txBox="true"/>
            <p:nvPr/>
          </p:nvSpPr>
          <p:spPr>
            <a:xfrm>
              <a:off x="0" y="-19050"/>
              <a:ext cx="5029200" cy="754380"/>
            </a:xfrm>
            <a:prstGeom prst="rect">
              <a:avLst/>
            </a:prstGeom>
          </p:spPr>
          <p:txBody>
            <a:bodyPr anchor="ctr" rtlCol="false" tIns="0" lIns="0" bIns="0" rIns="0"/>
            <a:lstStyle/>
            <a:p>
              <a:pPr algn="ctr">
                <a:lnSpc>
                  <a:spcPts val="2340"/>
                </a:lnSpc>
              </a:pPr>
              <a:r>
                <a:rPr lang="en-US" b="true" sz="1950" spc="150">
                  <a:solidFill>
                    <a:srgbClr val="7B2CBF"/>
                  </a:solidFill>
                  <a:latin typeface="Arial Bold"/>
                  <a:ea typeface="Arial Bold"/>
                  <a:cs typeface="Arial Bold"/>
                  <a:sym typeface="Arial Bold"/>
                </a:rPr>
                <a:t>STEP 4</a:t>
              </a:r>
            </a:p>
          </p:txBody>
        </p:sp>
      </p:grpSp>
      <p:grpSp>
        <p:nvGrpSpPr>
          <p:cNvPr name="Group 124" id="124"/>
          <p:cNvGrpSpPr/>
          <p:nvPr/>
        </p:nvGrpSpPr>
        <p:grpSpPr>
          <a:xfrm rot="0">
            <a:off x="13770864" y="5856732"/>
            <a:ext cx="3086100" cy="2125980"/>
            <a:chOff x="0" y="0"/>
            <a:chExt cx="4114800" cy="2834640"/>
          </a:xfrm>
        </p:grpSpPr>
        <p:sp>
          <p:nvSpPr>
            <p:cNvPr name="Freeform 125" id="125"/>
            <p:cNvSpPr/>
            <p:nvPr/>
          </p:nvSpPr>
          <p:spPr>
            <a:xfrm flipH="false" flipV="false" rot="0">
              <a:off x="0" y="0"/>
              <a:ext cx="4114800" cy="2834640"/>
            </a:xfrm>
            <a:custGeom>
              <a:avLst/>
              <a:gdLst/>
              <a:ahLst/>
              <a:cxnLst/>
              <a:rect r="r" b="b" t="t" l="l"/>
              <a:pathLst>
                <a:path h="2834640" w="4114800">
                  <a:moveTo>
                    <a:pt x="0" y="0"/>
                  </a:moveTo>
                  <a:lnTo>
                    <a:pt x="4114800" y="0"/>
                  </a:lnTo>
                  <a:lnTo>
                    <a:pt x="4114800" y="2834640"/>
                  </a:lnTo>
                  <a:lnTo>
                    <a:pt x="0" y="2834640"/>
                  </a:lnTo>
                  <a:close/>
                </a:path>
              </a:pathLst>
            </a:custGeom>
            <a:blipFill>
              <a:blip r:embed="rId5">
                <a:alphaModFix amt="0"/>
              </a:blip>
              <a:stretch>
                <a:fillRect l="-38448" t="0" r="-38448" b="0"/>
              </a:stretch>
            </a:blipFill>
          </p:spPr>
        </p:sp>
      </p:grpSp>
      <p:grpSp>
        <p:nvGrpSpPr>
          <p:cNvPr name="Group 126" id="126"/>
          <p:cNvGrpSpPr/>
          <p:nvPr/>
        </p:nvGrpSpPr>
        <p:grpSpPr>
          <a:xfrm rot="0">
            <a:off x="13770864" y="5785294"/>
            <a:ext cx="3086100" cy="2197417"/>
            <a:chOff x="0" y="0"/>
            <a:chExt cx="4114800" cy="2929890"/>
          </a:xfrm>
        </p:grpSpPr>
        <p:sp>
          <p:nvSpPr>
            <p:cNvPr name="Freeform 127" id="127"/>
            <p:cNvSpPr/>
            <p:nvPr/>
          </p:nvSpPr>
          <p:spPr>
            <a:xfrm flipH="false" flipV="false" rot="0">
              <a:off x="0" y="0"/>
              <a:ext cx="4114800" cy="2929890"/>
            </a:xfrm>
            <a:custGeom>
              <a:avLst/>
              <a:gdLst/>
              <a:ahLst/>
              <a:cxnLst/>
              <a:rect r="r" b="b" t="t" l="l"/>
              <a:pathLst>
                <a:path h="2929890" w="4114800">
                  <a:moveTo>
                    <a:pt x="0" y="0"/>
                  </a:moveTo>
                  <a:lnTo>
                    <a:pt x="4114800" y="0"/>
                  </a:lnTo>
                  <a:lnTo>
                    <a:pt x="4114800" y="2929890"/>
                  </a:lnTo>
                  <a:lnTo>
                    <a:pt x="0" y="2929890"/>
                  </a:lnTo>
                  <a:close/>
                </a:path>
              </a:pathLst>
            </a:custGeom>
            <a:blipFill>
              <a:blip r:embed="rId6">
                <a:alphaModFix amt="0"/>
              </a:blip>
              <a:stretch>
                <a:fillRect l="-41420" t="0" r="-41420" b="0"/>
              </a:stretch>
            </a:blipFill>
          </p:spPr>
        </p:sp>
      </p:grpSp>
      <p:grpSp>
        <p:nvGrpSpPr>
          <p:cNvPr name="Group 128" id="128"/>
          <p:cNvGrpSpPr/>
          <p:nvPr/>
        </p:nvGrpSpPr>
        <p:grpSpPr>
          <a:xfrm rot="0">
            <a:off x="13770864" y="5713857"/>
            <a:ext cx="3086100" cy="2268855"/>
            <a:chOff x="0" y="0"/>
            <a:chExt cx="4114800" cy="3025140"/>
          </a:xfrm>
        </p:grpSpPr>
        <p:sp>
          <p:nvSpPr>
            <p:cNvPr name="Freeform 129" id="129"/>
            <p:cNvSpPr/>
            <p:nvPr/>
          </p:nvSpPr>
          <p:spPr>
            <a:xfrm flipH="false" flipV="false" rot="0">
              <a:off x="0" y="0"/>
              <a:ext cx="4114800" cy="3025139"/>
            </a:xfrm>
            <a:custGeom>
              <a:avLst/>
              <a:gdLst/>
              <a:ahLst/>
              <a:cxnLst/>
              <a:rect r="r" b="b" t="t" l="l"/>
              <a:pathLst>
                <a:path h="3025139" w="4114800">
                  <a:moveTo>
                    <a:pt x="0" y="0"/>
                  </a:moveTo>
                  <a:lnTo>
                    <a:pt x="4114800" y="0"/>
                  </a:lnTo>
                  <a:lnTo>
                    <a:pt x="4114800" y="3025139"/>
                  </a:lnTo>
                  <a:lnTo>
                    <a:pt x="0" y="3025139"/>
                  </a:lnTo>
                  <a:close/>
                </a:path>
              </a:pathLst>
            </a:custGeom>
            <a:blipFill>
              <a:blip r:embed="rId7">
                <a:alphaModFix amt="0"/>
              </a:blip>
              <a:stretch>
                <a:fillRect l="-44326" t="0" r="-44326" b="0"/>
              </a:stretch>
            </a:blipFill>
          </p:spPr>
        </p:sp>
        <p:sp>
          <p:nvSpPr>
            <p:cNvPr name="TextBox 130" id="130"/>
            <p:cNvSpPr txBox="true"/>
            <p:nvPr/>
          </p:nvSpPr>
          <p:spPr>
            <a:xfrm>
              <a:off x="0" y="-95250"/>
              <a:ext cx="4114800" cy="3120390"/>
            </a:xfrm>
            <a:prstGeom prst="rect">
              <a:avLst/>
            </a:prstGeom>
          </p:spPr>
          <p:txBody>
            <a:bodyPr anchor="ctr" rtlCol="false" tIns="0" lIns="0" bIns="0" rIns="0"/>
            <a:lstStyle/>
            <a:p>
              <a:pPr algn="ctr">
                <a:lnSpc>
                  <a:spcPts val="2700"/>
                </a:lnSpc>
              </a:pPr>
              <a:r>
                <a:rPr lang="en-US" sz="1800" b="true">
                  <a:solidFill>
                    <a:srgbClr val="2B1B44"/>
                  </a:solidFill>
                  <a:latin typeface="Calibri (MS) Bold"/>
                  <a:ea typeface="Calibri (MS) Bold"/>
                  <a:cs typeface="Calibri (MS) Bold"/>
                  <a:sym typeface="Calibri (MS) Bold"/>
                </a:rPr>
                <a:t>初賽開始，掃描 QR Code 以個人帳密登入 MyET 開始競賽</a:t>
              </a:r>
            </a:p>
          </p:txBody>
        </p:sp>
      </p:grpSp>
      <p:grpSp>
        <p:nvGrpSpPr>
          <p:cNvPr name="Group 131" id="131"/>
          <p:cNvGrpSpPr/>
          <p:nvPr/>
        </p:nvGrpSpPr>
        <p:grpSpPr>
          <a:xfrm rot="360000">
            <a:off x="15920161" y="117672"/>
            <a:ext cx="496205" cy="612448"/>
            <a:chOff x="0" y="0"/>
            <a:chExt cx="661606" cy="816597"/>
          </a:xfrm>
        </p:grpSpPr>
        <p:sp>
          <p:nvSpPr>
            <p:cNvPr name="Freeform 132" id="132" descr="assets/ppl_pointing.png"/>
            <p:cNvSpPr/>
            <p:nvPr/>
          </p:nvSpPr>
          <p:spPr>
            <a:xfrm flipH="false" flipV="false" rot="0">
              <a:off x="0" y="0"/>
              <a:ext cx="661543" cy="816610"/>
            </a:xfrm>
            <a:custGeom>
              <a:avLst/>
              <a:gdLst/>
              <a:ahLst/>
              <a:cxnLst/>
              <a:rect r="r" b="b" t="t" l="l"/>
              <a:pathLst>
                <a:path h="816610" w="661543">
                  <a:moveTo>
                    <a:pt x="0" y="0"/>
                  </a:moveTo>
                  <a:lnTo>
                    <a:pt x="661543" y="0"/>
                  </a:lnTo>
                  <a:lnTo>
                    <a:pt x="661543" y="816610"/>
                  </a:lnTo>
                  <a:lnTo>
                    <a:pt x="0" y="816610"/>
                  </a:lnTo>
                  <a:lnTo>
                    <a:pt x="0" y="0"/>
                  </a:lnTo>
                  <a:close/>
                </a:path>
              </a:pathLst>
            </a:custGeom>
            <a:blipFill>
              <a:blip r:embed="rId20"/>
              <a:stretch>
                <a:fillRect l="0" t="-6799" r="-9" b="-6797"/>
              </a:stretch>
            </a:blipFill>
          </p:spPr>
        </p:sp>
      </p:grpSp>
      <p:grpSp>
        <p:nvGrpSpPr>
          <p:cNvPr name="Group 133" id="133"/>
          <p:cNvGrpSpPr/>
          <p:nvPr/>
        </p:nvGrpSpPr>
        <p:grpSpPr>
          <a:xfrm rot="0">
            <a:off x="960120" y="8641080"/>
            <a:ext cx="16322040" cy="548640"/>
            <a:chOff x="0" y="0"/>
            <a:chExt cx="21762720" cy="731520"/>
          </a:xfrm>
        </p:grpSpPr>
        <p:sp>
          <p:nvSpPr>
            <p:cNvPr name="Freeform 134" id="134"/>
            <p:cNvSpPr/>
            <p:nvPr/>
          </p:nvSpPr>
          <p:spPr>
            <a:xfrm flipH="false" flipV="false" rot="0">
              <a:off x="0" y="0"/>
              <a:ext cx="21762720" cy="731520"/>
            </a:xfrm>
            <a:custGeom>
              <a:avLst/>
              <a:gdLst/>
              <a:ahLst/>
              <a:cxnLst/>
              <a:rect r="r" b="b" t="t" l="l"/>
              <a:pathLst>
                <a:path h="731520" w="21762720">
                  <a:moveTo>
                    <a:pt x="0" y="0"/>
                  </a:moveTo>
                  <a:lnTo>
                    <a:pt x="21762720" y="0"/>
                  </a:lnTo>
                  <a:lnTo>
                    <a:pt x="21762720" y="731520"/>
                  </a:lnTo>
                  <a:lnTo>
                    <a:pt x="0" y="731520"/>
                  </a:lnTo>
                  <a:close/>
                </a:path>
              </a:pathLst>
            </a:custGeom>
            <a:blipFill>
              <a:blip r:embed="rId5">
                <a:alphaModFix amt="0"/>
              </a:blip>
              <a:stretch>
                <a:fillRect l="0" t="-529276" r="0" b="-529277"/>
              </a:stretch>
            </a:blipFill>
          </p:spPr>
        </p:sp>
      </p:grpSp>
      <p:grpSp>
        <p:nvGrpSpPr>
          <p:cNvPr name="Group 135" id="135"/>
          <p:cNvGrpSpPr/>
          <p:nvPr/>
        </p:nvGrpSpPr>
        <p:grpSpPr>
          <a:xfrm rot="0">
            <a:off x="932688" y="8787136"/>
            <a:ext cx="16322040" cy="577215"/>
            <a:chOff x="0" y="0"/>
            <a:chExt cx="21762720" cy="769620"/>
          </a:xfrm>
        </p:grpSpPr>
        <p:sp>
          <p:nvSpPr>
            <p:cNvPr name="Freeform 136" id="136"/>
            <p:cNvSpPr/>
            <p:nvPr/>
          </p:nvSpPr>
          <p:spPr>
            <a:xfrm flipH="false" flipV="false" rot="0">
              <a:off x="0" y="0"/>
              <a:ext cx="21762720" cy="769620"/>
            </a:xfrm>
            <a:custGeom>
              <a:avLst/>
              <a:gdLst/>
              <a:ahLst/>
              <a:cxnLst/>
              <a:rect r="r" b="b" t="t" l="l"/>
              <a:pathLst>
                <a:path h="769620" w="21762720">
                  <a:moveTo>
                    <a:pt x="0" y="0"/>
                  </a:moveTo>
                  <a:lnTo>
                    <a:pt x="21762720" y="0"/>
                  </a:lnTo>
                  <a:lnTo>
                    <a:pt x="21762720" y="769620"/>
                  </a:lnTo>
                  <a:lnTo>
                    <a:pt x="0" y="769620"/>
                  </a:lnTo>
                  <a:close/>
                </a:path>
              </a:pathLst>
            </a:custGeom>
            <a:blipFill>
              <a:blip r:embed="rId6">
                <a:alphaModFix amt="0"/>
              </a:blip>
              <a:stretch>
                <a:fillRect l="0" t="-500599" r="0" b="-500600"/>
              </a:stretch>
            </a:blipFill>
          </p:spPr>
        </p:sp>
      </p:grpSp>
      <p:grpSp>
        <p:nvGrpSpPr>
          <p:cNvPr name="Group 137" id="137"/>
          <p:cNvGrpSpPr/>
          <p:nvPr/>
        </p:nvGrpSpPr>
        <p:grpSpPr>
          <a:xfrm rot="0">
            <a:off x="932688" y="8758561"/>
            <a:ext cx="16322040" cy="605790"/>
            <a:chOff x="0" y="0"/>
            <a:chExt cx="21762720" cy="807720"/>
          </a:xfrm>
        </p:grpSpPr>
        <p:sp>
          <p:nvSpPr>
            <p:cNvPr name="Freeform 138" id="138"/>
            <p:cNvSpPr/>
            <p:nvPr/>
          </p:nvSpPr>
          <p:spPr>
            <a:xfrm flipH="false" flipV="false" rot="0">
              <a:off x="0" y="0"/>
              <a:ext cx="21762720" cy="807720"/>
            </a:xfrm>
            <a:custGeom>
              <a:avLst/>
              <a:gdLst/>
              <a:ahLst/>
              <a:cxnLst/>
              <a:rect r="r" b="b" t="t" l="l"/>
              <a:pathLst>
                <a:path h="807720" w="21762720">
                  <a:moveTo>
                    <a:pt x="0" y="0"/>
                  </a:moveTo>
                  <a:lnTo>
                    <a:pt x="21762720" y="0"/>
                  </a:lnTo>
                  <a:lnTo>
                    <a:pt x="21762720" y="807720"/>
                  </a:lnTo>
                  <a:lnTo>
                    <a:pt x="0" y="807720"/>
                  </a:lnTo>
                  <a:close/>
                </a:path>
              </a:pathLst>
            </a:custGeom>
            <a:blipFill>
              <a:blip r:embed="rId7">
                <a:alphaModFix amt="0"/>
              </a:blip>
              <a:stretch>
                <a:fillRect l="0" t="-474993" r="0" b="-474993"/>
              </a:stretch>
            </a:blipFill>
          </p:spPr>
        </p:sp>
        <p:sp>
          <p:nvSpPr>
            <p:cNvPr name="TextBox 139" id="139"/>
            <p:cNvSpPr txBox="true"/>
            <p:nvPr/>
          </p:nvSpPr>
          <p:spPr>
            <a:xfrm>
              <a:off x="0" y="0"/>
              <a:ext cx="21762720" cy="807720"/>
            </a:xfrm>
            <a:prstGeom prst="rect">
              <a:avLst/>
            </a:prstGeom>
          </p:spPr>
          <p:txBody>
            <a:bodyPr anchor="ctr" rtlCol="false" tIns="0" lIns="0" bIns="0" rIns="0"/>
            <a:lstStyle/>
            <a:p>
              <a:pPr algn="ctr">
                <a:lnSpc>
                  <a:spcPts val="2070"/>
                </a:lnSpc>
              </a:pPr>
              <a:r>
                <a:rPr lang="en-US" b="true" sz="2000" i="true">
                  <a:solidFill>
                    <a:srgbClr val="376092"/>
                  </a:solidFill>
                  <a:latin typeface="Calibri (MS) Bold Italics"/>
                  <a:ea typeface="Calibri (MS) Bold Italics"/>
                  <a:cs typeface="Calibri (MS) Bold Italics"/>
                  <a:sym typeface="Calibri (MS) Bold Italics"/>
                </a:rPr>
                <a:t>＊各參賽隊伍可在初賽開始前先完成 STEP 1–3　│　完整說明請見官網公告文件</a:t>
              </a:r>
            </a:p>
          </p:txBody>
        </p:sp>
      </p:grpSp>
      <p:grpSp>
        <p:nvGrpSpPr>
          <p:cNvPr name="Group 140" id="140"/>
          <p:cNvGrpSpPr/>
          <p:nvPr/>
        </p:nvGrpSpPr>
        <p:grpSpPr>
          <a:xfrm rot="0">
            <a:off x="8454457" y="122253"/>
            <a:ext cx="812159" cy="812159"/>
            <a:chOff x="0" y="0"/>
            <a:chExt cx="1082878" cy="1082878"/>
          </a:xfrm>
        </p:grpSpPr>
        <p:sp>
          <p:nvSpPr>
            <p:cNvPr name="Freeform 141" id="141"/>
            <p:cNvSpPr/>
            <p:nvPr/>
          </p:nvSpPr>
          <p:spPr>
            <a:xfrm flipH="false" flipV="false" rot="0">
              <a:off x="0" y="0"/>
              <a:ext cx="1082929" cy="1082929"/>
            </a:xfrm>
            <a:custGeom>
              <a:avLst/>
              <a:gdLst/>
              <a:ahLst/>
              <a:cxnLst/>
              <a:rect r="r" b="b" t="t" l="l"/>
              <a:pathLst>
                <a:path h="1082929" w="1082929">
                  <a:moveTo>
                    <a:pt x="0" y="0"/>
                  </a:moveTo>
                  <a:lnTo>
                    <a:pt x="1082929" y="0"/>
                  </a:lnTo>
                  <a:lnTo>
                    <a:pt x="1082929" y="1082929"/>
                  </a:lnTo>
                  <a:lnTo>
                    <a:pt x="0" y="1082929"/>
                  </a:lnTo>
                  <a:lnTo>
                    <a:pt x="0" y="0"/>
                  </a:lnTo>
                  <a:close/>
                </a:path>
              </a:pathLst>
            </a:custGeom>
            <a:blipFill>
              <a:blip r:embed="rId21"/>
              <a:stretch>
                <a:fillRect l="0" t="0" r="4" b="4"/>
              </a:stretch>
            </a:blipFill>
          </p:spPr>
        </p:sp>
      </p:grpSp>
      <p:grpSp>
        <p:nvGrpSpPr>
          <p:cNvPr name="Group 142" id="142"/>
          <p:cNvGrpSpPr/>
          <p:nvPr/>
        </p:nvGrpSpPr>
        <p:grpSpPr>
          <a:xfrm rot="4110000">
            <a:off x="8012992" y="142094"/>
            <a:ext cx="241487" cy="1220762"/>
            <a:chOff x="0" y="0"/>
            <a:chExt cx="321983" cy="1627683"/>
          </a:xfrm>
        </p:grpSpPr>
        <p:sp>
          <p:nvSpPr>
            <p:cNvPr name="Freeform 143" id="143"/>
            <p:cNvSpPr/>
            <p:nvPr/>
          </p:nvSpPr>
          <p:spPr>
            <a:xfrm flipH="true" flipV="false" rot="0">
              <a:off x="0" y="0"/>
              <a:ext cx="321945" cy="1627632"/>
            </a:xfrm>
            <a:custGeom>
              <a:avLst/>
              <a:gdLst/>
              <a:ahLst/>
              <a:cxnLst/>
              <a:rect r="r" b="b" t="t" l="l"/>
              <a:pathLst>
                <a:path h="1627632" w="321945">
                  <a:moveTo>
                    <a:pt x="321945" y="0"/>
                  </a:moveTo>
                  <a:lnTo>
                    <a:pt x="0" y="0"/>
                  </a:lnTo>
                  <a:lnTo>
                    <a:pt x="0" y="1627632"/>
                  </a:lnTo>
                  <a:lnTo>
                    <a:pt x="321945" y="1627632"/>
                  </a:lnTo>
                  <a:lnTo>
                    <a:pt x="321945" y="0"/>
                  </a:lnTo>
                  <a:close/>
                </a:path>
              </a:pathLst>
            </a:custGeom>
            <a:blipFill>
              <a:blip r:embed="rId22"/>
              <a:stretch>
                <a:fillRect l="0" t="-136" r="-11" b="-138"/>
              </a:stretch>
            </a:blipFill>
          </p:spPr>
        </p:sp>
      </p:grpSp>
      <p:grpSp>
        <p:nvGrpSpPr>
          <p:cNvPr name="Group 144" id="144"/>
          <p:cNvGrpSpPr/>
          <p:nvPr/>
        </p:nvGrpSpPr>
        <p:grpSpPr>
          <a:xfrm rot="0">
            <a:off x="10780328" y="2448935"/>
            <a:ext cx="737111" cy="1471898"/>
            <a:chOff x="0" y="0"/>
            <a:chExt cx="982815" cy="1962531"/>
          </a:xfrm>
        </p:grpSpPr>
        <p:sp>
          <p:nvSpPr>
            <p:cNvPr name="Freeform 145" id="145"/>
            <p:cNvSpPr/>
            <p:nvPr/>
          </p:nvSpPr>
          <p:spPr>
            <a:xfrm flipH="false" flipV="false" rot="0">
              <a:off x="0" y="0"/>
              <a:ext cx="982853" cy="1962531"/>
            </a:xfrm>
            <a:custGeom>
              <a:avLst/>
              <a:gdLst/>
              <a:ahLst/>
              <a:cxnLst/>
              <a:rect r="r" b="b" t="t" l="l"/>
              <a:pathLst>
                <a:path h="1962531" w="982853">
                  <a:moveTo>
                    <a:pt x="0" y="0"/>
                  </a:moveTo>
                  <a:lnTo>
                    <a:pt x="982853" y="0"/>
                  </a:lnTo>
                  <a:lnTo>
                    <a:pt x="982853" y="1962531"/>
                  </a:lnTo>
                  <a:lnTo>
                    <a:pt x="0" y="1962531"/>
                  </a:lnTo>
                  <a:lnTo>
                    <a:pt x="0" y="0"/>
                  </a:lnTo>
                  <a:close/>
                </a:path>
              </a:pathLst>
            </a:custGeom>
            <a:blipFill>
              <a:blip r:embed="rId23"/>
              <a:stretch>
                <a:fillRect l="0" t="-79" r="3" b="-78"/>
              </a:stretch>
            </a:blipFill>
          </p:spPr>
        </p:sp>
      </p:grpSp>
      <p:grpSp>
        <p:nvGrpSpPr>
          <p:cNvPr name="Group 146" id="146"/>
          <p:cNvGrpSpPr/>
          <p:nvPr/>
        </p:nvGrpSpPr>
        <p:grpSpPr>
          <a:xfrm rot="0">
            <a:off x="130740" y="8662254"/>
            <a:ext cx="665988" cy="1699498"/>
            <a:chOff x="0" y="0"/>
            <a:chExt cx="887984" cy="2265998"/>
          </a:xfrm>
        </p:grpSpPr>
        <p:sp>
          <p:nvSpPr>
            <p:cNvPr name="Freeform 147" id="147"/>
            <p:cNvSpPr/>
            <p:nvPr/>
          </p:nvSpPr>
          <p:spPr>
            <a:xfrm flipH="false" flipV="false" rot="0">
              <a:off x="0" y="0"/>
              <a:ext cx="887984" cy="2265934"/>
            </a:xfrm>
            <a:custGeom>
              <a:avLst/>
              <a:gdLst/>
              <a:ahLst/>
              <a:cxnLst/>
              <a:rect r="r" b="b" t="t" l="l"/>
              <a:pathLst>
                <a:path h="2265934" w="887984">
                  <a:moveTo>
                    <a:pt x="0" y="0"/>
                  </a:moveTo>
                  <a:lnTo>
                    <a:pt x="887984" y="0"/>
                  </a:lnTo>
                  <a:lnTo>
                    <a:pt x="887984" y="2265934"/>
                  </a:lnTo>
                  <a:lnTo>
                    <a:pt x="0" y="2265934"/>
                  </a:lnTo>
                  <a:lnTo>
                    <a:pt x="0" y="0"/>
                  </a:lnTo>
                  <a:close/>
                </a:path>
              </a:pathLst>
            </a:custGeom>
            <a:blipFill>
              <a:blip r:embed="rId24"/>
              <a:stretch>
                <a:fillRect l="-35" t="0" r="-37" b="-2"/>
              </a:stretch>
            </a:blipFill>
          </p:spPr>
        </p:sp>
      </p:grpSp>
      <p:sp>
        <p:nvSpPr>
          <p:cNvPr name="Freeform 148" id="148"/>
          <p:cNvSpPr/>
          <p:nvPr/>
        </p:nvSpPr>
        <p:spPr>
          <a:xfrm flipH="false" flipV="false" rot="0">
            <a:off x="16981265" y="8296075"/>
            <a:ext cx="1098480" cy="2028939"/>
          </a:xfrm>
          <a:custGeom>
            <a:avLst/>
            <a:gdLst/>
            <a:ahLst/>
            <a:cxnLst/>
            <a:rect r="r" b="b" t="t" l="l"/>
            <a:pathLst>
              <a:path h="2028939" w="1098480">
                <a:moveTo>
                  <a:pt x="0" y="0"/>
                </a:moveTo>
                <a:lnTo>
                  <a:pt x="1098480" y="0"/>
                </a:lnTo>
                <a:lnTo>
                  <a:pt x="1098480" y="2028939"/>
                </a:lnTo>
                <a:lnTo>
                  <a:pt x="0" y="2028939"/>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10</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40378"/>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711803"/>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ED9A3"/>
                  </a:solidFill>
                  <a:latin typeface="Arial Bold"/>
                  <a:ea typeface="Arial Bold"/>
                  <a:cs typeface="Arial Bold"/>
                  <a:sym typeface="Arial Bold"/>
                </a:rPr>
                <a:t>評分方式</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60120" y="1384744"/>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24" id="24"/>
          <p:cNvGrpSpPr/>
          <p:nvPr/>
        </p:nvGrpSpPr>
        <p:grpSpPr>
          <a:xfrm rot="0">
            <a:off x="969807" y="1425873"/>
            <a:ext cx="12344400" cy="1263015"/>
            <a:chOff x="0" y="0"/>
            <a:chExt cx="16459200" cy="1684020"/>
          </a:xfrm>
        </p:grpSpPr>
        <p:sp>
          <p:nvSpPr>
            <p:cNvPr name="Freeform 25" id="25"/>
            <p:cNvSpPr/>
            <p:nvPr/>
          </p:nvSpPr>
          <p:spPr>
            <a:xfrm flipH="false" flipV="false" rot="0">
              <a:off x="0" y="0"/>
              <a:ext cx="16459200" cy="1684018"/>
            </a:xfrm>
            <a:custGeom>
              <a:avLst/>
              <a:gdLst/>
              <a:ahLst/>
              <a:cxnLst/>
              <a:rect r="r" b="b" t="t" l="l"/>
              <a:pathLst>
                <a:path h="1684018" w="16459200">
                  <a:moveTo>
                    <a:pt x="0" y="0"/>
                  </a:moveTo>
                  <a:lnTo>
                    <a:pt x="16459200" y="0"/>
                  </a:lnTo>
                  <a:lnTo>
                    <a:pt x="16459200" y="1684018"/>
                  </a:lnTo>
                  <a:lnTo>
                    <a:pt x="0" y="1684018"/>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B1B44"/>
                  </a:solidFill>
                  <a:latin typeface="Arial Bold"/>
                  <a:ea typeface="Arial Bold"/>
                  <a:cs typeface="Arial Bold"/>
                  <a:sym typeface="Arial Bold"/>
                </a:rPr>
                <a:t>評分方式</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61426"/>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70" r="0" b="-279869"/>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0"/>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Scoring Method</a:t>
              </a:r>
            </a:p>
          </p:txBody>
        </p:sp>
      </p:grpSp>
      <p:sp>
        <p:nvSpPr>
          <p:cNvPr name="Freeform 34" id="34"/>
          <p:cNvSpPr/>
          <p:nvPr/>
        </p:nvSpPr>
        <p:spPr>
          <a:xfrm flipH="false" flipV="false" rot="0">
            <a:off x="947614" y="3347914"/>
            <a:ext cx="16347043" cy="2356723"/>
          </a:xfrm>
          <a:custGeom>
            <a:avLst/>
            <a:gdLst/>
            <a:ahLst/>
            <a:cxnLst/>
            <a:rect r="r" b="b" t="t" l="l"/>
            <a:pathLst>
              <a:path h="2356723" w="16347043">
                <a:moveTo>
                  <a:pt x="0" y="0"/>
                </a:moveTo>
                <a:lnTo>
                  <a:pt x="16347043" y="0"/>
                </a:lnTo>
                <a:lnTo>
                  <a:pt x="16347043" y="2356723"/>
                </a:lnTo>
                <a:lnTo>
                  <a:pt x="0" y="2356723"/>
                </a:lnTo>
                <a:lnTo>
                  <a:pt x="0" y="0"/>
                </a:lnTo>
                <a:close/>
              </a:path>
            </a:pathLst>
          </a:custGeom>
          <a:blipFill>
            <a:blip r:embed="rId8">
              <a:extLst>
                <a:ext uri="{96DAC541-7B7A-43D3-8B79-37D633B846F1}">
                  <asvg:svgBlip xmlns:asvg="http://schemas.microsoft.com/office/drawing/2016/SVG/main" r:embed="rId9"/>
                </a:ext>
              </a:extLst>
            </a:blip>
            <a:stretch>
              <a:fillRect l="0" t="-93" r="0" b="-93"/>
            </a:stretch>
          </a:blipFill>
        </p:spPr>
      </p:sp>
      <p:grpSp>
        <p:nvGrpSpPr>
          <p:cNvPr name="Group 35" id="35"/>
          <p:cNvGrpSpPr/>
          <p:nvPr/>
        </p:nvGrpSpPr>
        <p:grpSpPr>
          <a:xfrm rot="0">
            <a:off x="1508760" y="3840480"/>
            <a:ext cx="1371600" cy="1371600"/>
            <a:chOff x="0" y="0"/>
            <a:chExt cx="1828800" cy="1828800"/>
          </a:xfrm>
        </p:grpSpPr>
        <p:sp>
          <p:nvSpPr>
            <p:cNvPr name="Freeform 36" id="36"/>
            <p:cNvSpPr/>
            <p:nvPr/>
          </p:nvSpPr>
          <p:spPr>
            <a:xfrm flipH="false" flipV="false" rot="0">
              <a:off x="0" y="0"/>
              <a:ext cx="1828800" cy="1828800"/>
            </a:xfrm>
            <a:custGeom>
              <a:avLst/>
              <a:gdLst/>
              <a:ahLst/>
              <a:cxnLst/>
              <a:rect r="r" b="b" t="t" l="l"/>
              <a:pathLst>
                <a:path h="1828800" w="1828800">
                  <a:moveTo>
                    <a:pt x="0" y="914400"/>
                  </a:moveTo>
                  <a:cubicBezTo>
                    <a:pt x="0" y="409448"/>
                    <a:pt x="409448" y="0"/>
                    <a:pt x="914400" y="0"/>
                  </a:cubicBezTo>
                  <a:cubicBezTo>
                    <a:pt x="1419352" y="0"/>
                    <a:pt x="1828800" y="409448"/>
                    <a:pt x="1828800" y="914400"/>
                  </a:cubicBezTo>
                  <a:cubicBezTo>
                    <a:pt x="1828800" y="1419352"/>
                    <a:pt x="1419352" y="1828800"/>
                    <a:pt x="914400" y="1828800"/>
                  </a:cubicBezTo>
                  <a:cubicBezTo>
                    <a:pt x="409448" y="1828800"/>
                    <a:pt x="0" y="1419352"/>
                    <a:pt x="0" y="914400"/>
                  </a:cubicBezTo>
                  <a:close/>
                </a:path>
              </a:pathLst>
            </a:custGeom>
            <a:solidFill>
              <a:srgbClr val="7B2CBF"/>
            </a:solidFill>
          </p:spPr>
        </p:sp>
      </p:grpSp>
      <p:grpSp>
        <p:nvGrpSpPr>
          <p:cNvPr name="Group 37" id="37"/>
          <p:cNvGrpSpPr/>
          <p:nvPr/>
        </p:nvGrpSpPr>
        <p:grpSpPr>
          <a:xfrm rot="0">
            <a:off x="1865376" y="4197096"/>
            <a:ext cx="658368" cy="658368"/>
            <a:chOff x="0" y="0"/>
            <a:chExt cx="877824" cy="877824"/>
          </a:xfrm>
        </p:grpSpPr>
        <p:sp>
          <p:nvSpPr>
            <p:cNvPr name="Freeform 38" id="38" descr="assets/ic_scoring.png"/>
            <p:cNvSpPr/>
            <p:nvPr/>
          </p:nvSpPr>
          <p:spPr>
            <a:xfrm flipH="false" flipV="false" rot="0">
              <a:off x="0" y="0"/>
              <a:ext cx="877824" cy="877824"/>
            </a:xfrm>
            <a:custGeom>
              <a:avLst/>
              <a:gdLst/>
              <a:ahLst/>
              <a:cxnLst/>
              <a:rect r="r" b="b" t="t" l="l"/>
              <a:pathLst>
                <a:path h="877824" w="877824">
                  <a:moveTo>
                    <a:pt x="0" y="0"/>
                  </a:moveTo>
                  <a:lnTo>
                    <a:pt x="877824" y="0"/>
                  </a:lnTo>
                  <a:lnTo>
                    <a:pt x="877824" y="877824"/>
                  </a:lnTo>
                  <a:lnTo>
                    <a:pt x="0" y="877824"/>
                  </a:lnTo>
                  <a:lnTo>
                    <a:pt x="0" y="0"/>
                  </a:lnTo>
                  <a:close/>
                </a:path>
              </a:pathLst>
            </a:custGeom>
            <a:blipFill>
              <a:blip r:embed="rId10"/>
              <a:stretch>
                <a:fillRect l="0" t="0" r="0" b="0"/>
              </a:stretch>
            </a:blipFill>
          </p:spPr>
        </p:sp>
      </p:grpSp>
      <p:grpSp>
        <p:nvGrpSpPr>
          <p:cNvPr name="Group 39" id="39"/>
          <p:cNvGrpSpPr/>
          <p:nvPr/>
        </p:nvGrpSpPr>
        <p:grpSpPr>
          <a:xfrm rot="0">
            <a:off x="3291840" y="3634740"/>
            <a:ext cx="13441680" cy="617220"/>
            <a:chOff x="0" y="0"/>
            <a:chExt cx="17922240" cy="822960"/>
          </a:xfrm>
        </p:grpSpPr>
        <p:sp>
          <p:nvSpPr>
            <p:cNvPr name="Freeform 40" id="40"/>
            <p:cNvSpPr/>
            <p:nvPr/>
          </p:nvSpPr>
          <p:spPr>
            <a:xfrm flipH="false" flipV="false" rot="0">
              <a:off x="0" y="0"/>
              <a:ext cx="17922239" cy="822960"/>
            </a:xfrm>
            <a:custGeom>
              <a:avLst/>
              <a:gdLst/>
              <a:ahLst/>
              <a:cxnLst/>
              <a:rect r="r" b="b" t="t" l="l"/>
              <a:pathLst>
                <a:path h="822960" w="17922239">
                  <a:moveTo>
                    <a:pt x="0" y="0"/>
                  </a:moveTo>
                  <a:lnTo>
                    <a:pt x="17922239" y="0"/>
                  </a:lnTo>
                  <a:lnTo>
                    <a:pt x="17922239" y="822960"/>
                  </a:lnTo>
                  <a:lnTo>
                    <a:pt x="0" y="822960"/>
                  </a:lnTo>
                  <a:close/>
                </a:path>
              </a:pathLst>
            </a:custGeom>
            <a:blipFill>
              <a:blip r:embed="rId5">
                <a:alphaModFix amt="0"/>
              </a:blip>
              <a:stretch>
                <a:fillRect l="0" t="-374046" r="0" b="-374044"/>
              </a:stretch>
            </a:blipFill>
          </p:spPr>
        </p:sp>
      </p:grpSp>
      <p:grpSp>
        <p:nvGrpSpPr>
          <p:cNvPr name="Group 41" id="41"/>
          <p:cNvGrpSpPr/>
          <p:nvPr/>
        </p:nvGrpSpPr>
        <p:grpSpPr>
          <a:xfrm rot="0">
            <a:off x="3291840" y="3599021"/>
            <a:ext cx="13441680" cy="652939"/>
            <a:chOff x="0" y="0"/>
            <a:chExt cx="17922240" cy="870585"/>
          </a:xfrm>
        </p:grpSpPr>
        <p:sp>
          <p:nvSpPr>
            <p:cNvPr name="Freeform 42" id="42"/>
            <p:cNvSpPr/>
            <p:nvPr/>
          </p:nvSpPr>
          <p:spPr>
            <a:xfrm flipH="false" flipV="false" rot="0">
              <a:off x="0" y="0"/>
              <a:ext cx="17922239" cy="870585"/>
            </a:xfrm>
            <a:custGeom>
              <a:avLst/>
              <a:gdLst/>
              <a:ahLst/>
              <a:cxnLst/>
              <a:rect r="r" b="b" t="t" l="l"/>
              <a:pathLst>
                <a:path h="870585" w="17922239">
                  <a:moveTo>
                    <a:pt x="0" y="0"/>
                  </a:moveTo>
                  <a:lnTo>
                    <a:pt x="17922239" y="0"/>
                  </a:lnTo>
                  <a:lnTo>
                    <a:pt x="17922239" y="870585"/>
                  </a:lnTo>
                  <a:lnTo>
                    <a:pt x="0" y="870585"/>
                  </a:lnTo>
                  <a:close/>
                </a:path>
              </a:pathLst>
            </a:custGeom>
            <a:blipFill>
              <a:blip r:embed="rId6">
                <a:alphaModFix amt="0"/>
              </a:blip>
              <a:stretch>
                <a:fillRect l="0" t="-350848" r="0" b="-350847"/>
              </a:stretch>
            </a:blipFill>
          </p:spPr>
        </p:sp>
      </p:grpSp>
      <p:grpSp>
        <p:nvGrpSpPr>
          <p:cNvPr name="Group 43" id="43"/>
          <p:cNvGrpSpPr/>
          <p:nvPr/>
        </p:nvGrpSpPr>
        <p:grpSpPr>
          <a:xfrm rot="0">
            <a:off x="3291840" y="4025993"/>
            <a:ext cx="13441680" cy="688657"/>
            <a:chOff x="0" y="0"/>
            <a:chExt cx="17922240" cy="918210"/>
          </a:xfrm>
        </p:grpSpPr>
        <p:sp>
          <p:nvSpPr>
            <p:cNvPr name="Freeform 44" id="44"/>
            <p:cNvSpPr/>
            <p:nvPr/>
          </p:nvSpPr>
          <p:spPr>
            <a:xfrm flipH="false" flipV="false" rot="0">
              <a:off x="0" y="0"/>
              <a:ext cx="17922239" cy="918210"/>
            </a:xfrm>
            <a:custGeom>
              <a:avLst/>
              <a:gdLst/>
              <a:ahLst/>
              <a:cxnLst/>
              <a:rect r="r" b="b" t="t" l="l"/>
              <a:pathLst>
                <a:path h="918210" w="17922239">
                  <a:moveTo>
                    <a:pt x="0" y="0"/>
                  </a:moveTo>
                  <a:lnTo>
                    <a:pt x="17922239" y="0"/>
                  </a:lnTo>
                  <a:lnTo>
                    <a:pt x="17922239" y="918210"/>
                  </a:lnTo>
                  <a:lnTo>
                    <a:pt x="0" y="918210"/>
                  </a:lnTo>
                  <a:close/>
                </a:path>
              </a:pathLst>
            </a:custGeom>
            <a:blipFill>
              <a:blip r:embed="rId7">
                <a:alphaModFix amt="0"/>
              </a:blip>
              <a:stretch>
                <a:fillRect l="0" t="-330321" r="0" b="-330321"/>
              </a:stretch>
            </a:blipFill>
          </p:spPr>
        </p:sp>
        <p:sp>
          <p:nvSpPr>
            <p:cNvPr name="TextBox 45" id="45"/>
            <p:cNvSpPr txBox="true"/>
            <p:nvPr/>
          </p:nvSpPr>
          <p:spPr>
            <a:xfrm>
              <a:off x="0" y="0"/>
              <a:ext cx="17922240" cy="918210"/>
            </a:xfrm>
            <a:prstGeom prst="rect">
              <a:avLst/>
            </a:prstGeom>
          </p:spPr>
          <p:txBody>
            <a:bodyPr anchor="ctr" rtlCol="false" tIns="0" lIns="0" bIns="0" rIns="0"/>
            <a:lstStyle/>
            <a:p>
              <a:pPr algn="l">
                <a:lnSpc>
                  <a:spcPts val="3060"/>
                </a:lnSpc>
              </a:pPr>
              <a:r>
                <a:rPr lang="en-US" sz="2550" b="true">
                  <a:solidFill>
                    <a:srgbClr val="2B1B44"/>
                  </a:solidFill>
                  <a:latin typeface="Noto Sans Bold"/>
                  <a:ea typeface="Noto Sans Bold"/>
                  <a:cs typeface="Noto Sans Bold"/>
                  <a:sym typeface="Noto Sans Bold"/>
                </a:rPr>
                <a:t>MyET 自動語音分析系統</a:t>
              </a:r>
            </a:p>
          </p:txBody>
        </p:sp>
      </p:grpSp>
      <p:grpSp>
        <p:nvGrpSpPr>
          <p:cNvPr name="Group 46" id="46"/>
          <p:cNvGrpSpPr/>
          <p:nvPr/>
        </p:nvGrpSpPr>
        <p:grpSpPr>
          <a:xfrm rot="0">
            <a:off x="3291840" y="4251960"/>
            <a:ext cx="13441680" cy="480060"/>
            <a:chOff x="0" y="0"/>
            <a:chExt cx="17922240" cy="640080"/>
          </a:xfrm>
        </p:grpSpPr>
        <p:sp>
          <p:nvSpPr>
            <p:cNvPr name="Freeform 47" id="47"/>
            <p:cNvSpPr/>
            <p:nvPr/>
          </p:nvSpPr>
          <p:spPr>
            <a:xfrm flipH="false" flipV="false" rot="0">
              <a:off x="0" y="0"/>
              <a:ext cx="17922239" cy="640080"/>
            </a:xfrm>
            <a:custGeom>
              <a:avLst/>
              <a:gdLst/>
              <a:ahLst/>
              <a:cxnLst/>
              <a:rect r="r" b="b" t="t" l="l"/>
              <a:pathLst>
                <a:path h="640080" w="17922239">
                  <a:moveTo>
                    <a:pt x="0" y="0"/>
                  </a:moveTo>
                  <a:lnTo>
                    <a:pt x="17922239" y="0"/>
                  </a:lnTo>
                  <a:lnTo>
                    <a:pt x="17922239" y="640080"/>
                  </a:lnTo>
                  <a:lnTo>
                    <a:pt x="0" y="640080"/>
                  </a:lnTo>
                  <a:close/>
                </a:path>
              </a:pathLst>
            </a:custGeom>
            <a:blipFill>
              <a:blip r:embed="rId5">
                <a:alphaModFix amt="0"/>
              </a:blip>
              <a:stretch>
                <a:fillRect l="0" t="-495202" r="0" b="-495200"/>
              </a:stretch>
            </a:blipFill>
          </p:spPr>
        </p:sp>
      </p:grpSp>
      <p:grpSp>
        <p:nvGrpSpPr>
          <p:cNvPr name="Group 48" id="48"/>
          <p:cNvGrpSpPr/>
          <p:nvPr/>
        </p:nvGrpSpPr>
        <p:grpSpPr>
          <a:xfrm rot="0">
            <a:off x="3291840" y="4223385"/>
            <a:ext cx="13441680" cy="508635"/>
            <a:chOff x="0" y="0"/>
            <a:chExt cx="17922240" cy="678180"/>
          </a:xfrm>
        </p:grpSpPr>
        <p:sp>
          <p:nvSpPr>
            <p:cNvPr name="Freeform 49" id="49"/>
            <p:cNvSpPr/>
            <p:nvPr/>
          </p:nvSpPr>
          <p:spPr>
            <a:xfrm flipH="false" flipV="false" rot="0">
              <a:off x="0" y="0"/>
              <a:ext cx="17922239" cy="678180"/>
            </a:xfrm>
            <a:custGeom>
              <a:avLst/>
              <a:gdLst/>
              <a:ahLst/>
              <a:cxnLst/>
              <a:rect r="r" b="b" t="t" l="l"/>
              <a:pathLst>
                <a:path h="678180" w="17922239">
                  <a:moveTo>
                    <a:pt x="0" y="0"/>
                  </a:moveTo>
                  <a:lnTo>
                    <a:pt x="17922239" y="0"/>
                  </a:lnTo>
                  <a:lnTo>
                    <a:pt x="17922239" y="678180"/>
                  </a:lnTo>
                  <a:lnTo>
                    <a:pt x="0" y="678180"/>
                  </a:lnTo>
                  <a:close/>
                </a:path>
              </a:pathLst>
            </a:custGeom>
            <a:blipFill>
              <a:blip r:embed="rId6">
                <a:alphaModFix amt="0"/>
              </a:blip>
              <a:stretch>
                <a:fillRect l="0" t="-464573" r="0" b="-464571"/>
              </a:stretch>
            </a:blipFill>
          </p:spPr>
        </p:sp>
      </p:grpSp>
      <p:grpSp>
        <p:nvGrpSpPr>
          <p:cNvPr name="Group 50" id="50"/>
          <p:cNvGrpSpPr/>
          <p:nvPr/>
        </p:nvGrpSpPr>
        <p:grpSpPr>
          <a:xfrm rot="0">
            <a:off x="3291840" y="4800600"/>
            <a:ext cx="13441680" cy="548640"/>
            <a:chOff x="0" y="0"/>
            <a:chExt cx="17922240" cy="731520"/>
          </a:xfrm>
        </p:grpSpPr>
        <p:sp>
          <p:nvSpPr>
            <p:cNvPr name="Freeform 51" id="51"/>
            <p:cNvSpPr/>
            <p:nvPr/>
          </p:nvSpPr>
          <p:spPr>
            <a:xfrm flipH="false" flipV="false" rot="0">
              <a:off x="0" y="0"/>
              <a:ext cx="17922239" cy="731520"/>
            </a:xfrm>
            <a:custGeom>
              <a:avLst/>
              <a:gdLst/>
              <a:ahLst/>
              <a:cxnLst/>
              <a:rect r="r" b="b" t="t" l="l"/>
              <a:pathLst>
                <a:path h="731520" w="17922239">
                  <a:moveTo>
                    <a:pt x="0" y="0"/>
                  </a:moveTo>
                  <a:lnTo>
                    <a:pt x="17922239" y="0"/>
                  </a:lnTo>
                  <a:lnTo>
                    <a:pt x="17922239" y="731520"/>
                  </a:lnTo>
                  <a:lnTo>
                    <a:pt x="0" y="731520"/>
                  </a:lnTo>
                  <a:close/>
                </a:path>
              </a:pathLst>
            </a:custGeom>
            <a:blipFill>
              <a:blip r:embed="rId5">
                <a:alphaModFix amt="0"/>
              </a:blip>
              <a:stretch>
                <a:fillRect l="0" t="-427052" r="0" b="-427050"/>
              </a:stretch>
            </a:blipFill>
          </p:spPr>
        </p:sp>
      </p:grpSp>
      <p:grpSp>
        <p:nvGrpSpPr>
          <p:cNvPr name="Group 52" id="52"/>
          <p:cNvGrpSpPr/>
          <p:nvPr/>
        </p:nvGrpSpPr>
        <p:grpSpPr>
          <a:xfrm rot="0">
            <a:off x="3291840" y="4764881"/>
            <a:ext cx="13441680" cy="584359"/>
            <a:chOff x="0" y="0"/>
            <a:chExt cx="17922240" cy="779145"/>
          </a:xfrm>
        </p:grpSpPr>
        <p:sp>
          <p:nvSpPr>
            <p:cNvPr name="Freeform 53" id="53"/>
            <p:cNvSpPr/>
            <p:nvPr/>
          </p:nvSpPr>
          <p:spPr>
            <a:xfrm flipH="false" flipV="false" rot="0">
              <a:off x="0" y="0"/>
              <a:ext cx="17922239" cy="779145"/>
            </a:xfrm>
            <a:custGeom>
              <a:avLst/>
              <a:gdLst/>
              <a:ahLst/>
              <a:cxnLst/>
              <a:rect r="r" b="b" t="t" l="l"/>
              <a:pathLst>
                <a:path h="779145" w="17922239">
                  <a:moveTo>
                    <a:pt x="0" y="0"/>
                  </a:moveTo>
                  <a:lnTo>
                    <a:pt x="17922239" y="0"/>
                  </a:lnTo>
                  <a:lnTo>
                    <a:pt x="17922239" y="779145"/>
                  </a:lnTo>
                  <a:lnTo>
                    <a:pt x="0" y="779145"/>
                  </a:lnTo>
                  <a:close/>
                </a:path>
              </a:pathLst>
            </a:custGeom>
            <a:blipFill>
              <a:blip r:embed="rId6">
                <a:alphaModFix amt="0"/>
              </a:blip>
              <a:stretch>
                <a:fillRect l="0" t="-397892" r="0" b="-397890"/>
              </a:stretch>
            </a:blipFill>
          </p:spPr>
        </p:sp>
      </p:grpSp>
      <p:grpSp>
        <p:nvGrpSpPr>
          <p:cNvPr name="Group 54" id="54"/>
          <p:cNvGrpSpPr/>
          <p:nvPr/>
        </p:nvGrpSpPr>
        <p:grpSpPr>
          <a:xfrm rot="0">
            <a:off x="3291840" y="4585335"/>
            <a:ext cx="13441680" cy="620078"/>
            <a:chOff x="0" y="0"/>
            <a:chExt cx="17922240" cy="826770"/>
          </a:xfrm>
        </p:grpSpPr>
        <p:sp>
          <p:nvSpPr>
            <p:cNvPr name="Freeform 55" id="55"/>
            <p:cNvSpPr/>
            <p:nvPr/>
          </p:nvSpPr>
          <p:spPr>
            <a:xfrm flipH="false" flipV="false" rot="0">
              <a:off x="0" y="0"/>
              <a:ext cx="17922239" cy="826770"/>
            </a:xfrm>
            <a:custGeom>
              <a:avLst/>
              <a:gdLst/>
              <a:ahLst/>
              <a:cxnLst/>
              <a:rect r="r" b="b" t="t" l="l"/>
              <a:pathLst>
                <a:path h="826770" w="17922239">
                  <a:moveTo>
                    <a:pt x="0" y="0"/>
                  </a:moveTo>
                  <a:lnTo>
                    <a:pt x="17922239" y="0"/>
                  </a:lnTo>
                  <a:lnTo>
                    <a:pt x="17922239" y="826770"/>
                  </a:lnTo>
                  <a:lnTo>
                    <a:pt x="0" y="826770"/>
                  </a:lnTo>
                  <a:close/>
                </a:path>
              </a:pathLst>
            </a:custGeom>
            <a:blipFill>
              <a:blip r:embed="rId7">
                <a:alphaModFix amt="0"/>
              </a:blip>
              <a:stretch>
                <a:fillRect l="0" t="-372385" r="0" b="-372385"/>
              </a:stretch>
            </a:blipFill>
          </p:spPr>
        </p:sp>
        <p:sp>
          <p:nvSpPr>
            <p:cNvPr name="TextBox 56" id="56"/>
            <p:cNvSpPr txBox="true"/>
            <p:nvPr/>
          </p:nvSpPr>
          <p:spPr>
            <a:xfrm>
              <a:off x="0" y="-9525"/>
              <a:ext cx="17922240" cy="836295"/>
            </a:xfrm>
            <a:prstGeom prst="rect">
              <a:avLst/>
            </a:prstGeom>
          </p:spPr>
          <p:txBody>
            <a:bodyPr anchor="ctr" rtlCol="false" tIns="0" lIns="0" bIns="0" rIns="0"/>
            <a:lstStyle/>
            <a:p>
              <a:pPr algn="l">
                <a:lnSpc>
                  <a:spcPts val="2340"/>
                </a:lnSpc>
              </a:pPr>
              <a:r>
                <a:rPr lang="en-US" sz="1950" b="true">
                  <a:solidFill>
                    <a:srgbClr val="2B1B44"/>
                  </a:solidFill>
                  <a:latin typeface="Noto Sans Bold"/>
                  <a:ea typeface="Noto Sans Bold"/>
                  <a:cs typeface="Noto Sans Bold"/>
                  <a:sym typeface="Noto Sans Bold"/>
                </a:rPr>
                <a:t>以隊伍隊員各場比賽最佳成績總和資料記錄為準</a:t>
              </a:r>
            </a:p>
          </p:txBody>
        </p:sp>
      </p:grpSp>
      <p:grpSp>
        <p:nvGrpSpPr>
          <p:cNvPr name="Group 57" id="57"/>
          <p:cNvGrpSpPr/>
          <p:nvPr/>
        </p:nvGrpSpPr>
        <p:grpSpPr>
          <a:xfrm rot="0">
            <a:off x="960120" y="6172200"/>
            <a:ext cx="5486400" cy="548640"/>
            <a:chOff x="0" y="0"/>
            <a:chExt cx="7315200" cy="731520"/>
          </a:xfrm>
        </p:grpSpPr>
        <p:sp>
          <p:nvSpPr>
            <p:cNvPr name="Freeform 58" id="58"/>
            <p:cNvSpPr/>
            <p:nvPr/>
          </p:nvSpPr>
          <p:spPr>
            <a:xfrm flipH="false" flipV="false" rot="0">
              <a:off x="0" y="0"/>
              <a:ext cx="7315200" cy="731520"/>
            </a:xfrm>
            <a:custGeom>
              <a:avLst/>
              <a:gdLst/>
              <a:ahLst/>
              <a:cxnLst/>
              <a:rect r="r" b="b" t="t" l="l"/>
              <a:pathLst>
                <a:path h="731520" w="7315200">
                  <a:moveTo>
                    <a:pt x="0" y="0"/>
                  </a:moveTo>
                  <a:lnTo>
                    <a:pt x="7315200" y="0"/>
                  </a:lnTo>
                  <a:lnTo>
                    <a:pt x="7315200" y="731520"/>
                  </a:lnTo>
                  <a:lnTo>
                    <a:pt x="0" y="731520"/>
                  </a:lnTo>
                  <a:close/>
                </a:path>
              </a:pathLst>
            </a:custGeom>
            <a:blipFill>
              <a:blip r:embed="rId5">
                <a:alphaModFix amt="0"/>
              </a:blip>
              <a:stretch>
                <a:fillRect l="0" t="-144715" r="0" b="-144715"/>
              </a:stretch>
            </a:blipFill>
          </p:spPr>
        </p:sp>
      </p:grpSp>
      <p:grpSp>
        <p:nvGrpSpPr>
          <p:cNvPr name="Group 59" id="59"/>
          <p:cNvGrpSpPr/>
          <p:nvPr/>
        </p:nvGrpSpPr>
        <p:grpSpPr>
          <a:xfrm rot="0">
            <a:off x="960120" y="6136481"/>
            <a:ext cx="5486400" cy="584359"/>
            <a:chOff x="0" y="0"/>
            <a:chExt cx="7315200" cy="779145"/>
          </a:xfrm>
        </p:grpSpPr>
        <p:sp>
          <p:nvSpPr>
            <p:cNvPr name="Freeform 60" id="60"/>
            <p:cNvSpPr/>
            <p:nvPr/>
          </p:nvSpPr>
          <p:spPr>
            <a:xfrm flipH="false" flipV="false" rot="0">
              <a:off x="0" y="0"/>
              <a:ext cx="7315200" cy="779145"/>
            </a:xfrm>
            <a:custGeom>
              <a:avLst/>
              <a:gdLst/>
              <a:ahLst/>
              <a:cxnLst/>
              <a:rect r="r" b="b" t="t" l="l"/>
              <a:pathLst>
                <a:path h="779145" w="7315200">
                  <a:moveTo>
                    <a:pt x="0" y="0"/>
                  </a:moveTo>
                  <a:lnTo>
                    <a:pt x="7315200" y="0"/>
                  </a:lnTo>
                  <a:lnTo>
                    <a:pt x="7315200" y="779145"/>
                  </a:lnTo>
                  <a:lnTo>
                    <a:pt x="0" y="779145"/>
                  </a:lnTo>
                  <a:close/>
                </a:path>
              </a:pathLst>
            </a:custGeom>
            <a:blipFill>
              <a:blip r:embed="rId6">
                <a:alphaModFix amt="0"/>
              </a:blip>
              <a:stretch>
                <a:fillRect l="0" t="-132813" r="0" b="-132813"/>
              </a:stretch>
            </a:blipFill>
          </p:spPr>
        </p:sp>
      </p:grpSp>
      <p:grpSp>
        <p:nvGrpSpPr>
          <p:cNvPr name="Group 61" id="61"/>
          <p:cNvGrpSpPr/>
          <p:nvPr/>
        </p:nvGrpSpPr>
        <p:grpSpPr>
          <a:xfrm rot="0">
            <a:off x="960120" y="6100762"/>
            <a:ext cx="5486400" cy="620078"/>
            <a:chOff x="0" y="0"/>
            <a:chExt cx="7315200" cy="826770"/>
          </a:xfrm>
        </p:grpSpPr>
        <p:sp>
          <p:nvSpPr>
            <p:cNvPr name="Freeform 62" id="62"/>
            <p:cNvSpPr/>
            <p:nvPr/>
          </p:nvSpPr>
          <p:spPr>
            <a:xfrm flipH="false" flipV="false" rot="0">
              <a:off x="0" y="0"/>
              <a:ext cx="7315200" cy="826770"/>
            </a:xfrm>
            <a:custGeom>
              <a:avLst/>
              <a:gdLst/>
              <a:ahLst/>
              <a:cxnLst/>
              <a:rect r="r" b="b" t="t" l="l"/>
              <a:pathLst>
                <a:path h="826770" w="7315200">
                  <a:moveTo>
                    <a:pt x="0" y="0"/>
                  </a:moveTo>
                  <a:lnTo>
                    <a:pt x="7315200" y="0"/>
                  </a:lnTo>
                  <a:lnTo>
                    <a:pt x="7315200" y="826770"/>
                  </a:lnTo>
                  <a:lnTo>
                    <a:pt x="0" y="826770"/>
                  </a:lnTo>
                  <a:close/>
                </a:path>
              </a:pathLst>
            </a:custGeom>
            <a:blipFill>
              <a:blip r:embed="rId7">
                <a:alphaModFix amt="0"/>
              </a:blip>
              <a:stretch>
                <a:fillRect l="0" t="-122402" r="0" b="-122402"/>
              </a:stretch>
            </a:blipFill>
          </p:spPr>
        </p:sp>
        <p:sp>
          <p:nvSpPr>
            <p:cNvPr name="TextBox 63" id="63"/>
            <p:cNvSpPr txBox="true"/>
            <p:nvPr/>
          </p:nvSpPr>
          <p:spPr>
            <a:xfrm>
              <a:off x="0" y="0"/>
              <a:ext cx="7315200" cy="826770"/>
            </a:xfrm>
            <a:prstGeom prst="rect">
              <a:avLst/>
            </a:prstGeom>
          </p:spPr>
          <p:txBody>
            <a:bodyPr anchor="ctr" rtlCol="false" tIns="0" lIns="0" bIns="0" rIns="0"/>
            <a:lstStyle/>
            <a:p>
              <a:pPr algn="l">
                <a:lnSpc>
                  <a:spcPts val="2610"/>
                </a:lnSpc>
              </a:pPr>
              <a:r>
                <a:rPr lang="en-US" sz="2175" b="true">
                  <a:solidFill>
                    <a:srgbClr val="FF4FA3"/>
                  </a:solidFill>
                  <a:latin typeface="Noto Sans Bold"/>
                  <a:ea typeface="Noto Sans Bold"/>
                  <a:cs typeface="Noto Sans Bold"/>
                  <a:sym typeface="Noto Sans Bold"/>
                </a:rPr>
                <a:t>若總分同分，依序比較：</a:t>
              </a:r>
            </a:p>
          </p:txBody>
        </p:sp>
      </p:grpSp>
      <p:grpSp>
        <p:nvGrpSpPr>
          <p:cNvPr name="Group 64" id="64"/>
          <p:cNvGrpSpPr/>
          <p:nvPr/>
        </p:nvGrpSpPr>
        <p:grpSpPr>
          <a:xfrm rot="0">
            <a:off x="960120" y="6858000"/>
            <a:ext cx="3771900" cy="1577340"/>
            <a:chOff x="0" y="0"/>
            <a:chExt cx="5029200" cy="2103120"/>
          </a:xfrm>
        </p:grpSpPr>
        <p:sp>
          <p:nvSpPr>
            <p:cNvPr name="Freeform 65" id="65"/>
            <p:cNvSpPr/>
            <p:nvPr/>
          </p:nvSpPr>
          <p:spPr>
            <a:xfrm flipH="false" flipV="false" rot="0">
              <a:off x="0" y="0"/>
              <a:ext cx="5029200" cy="2103120"/>
            </a:xfrm>
            <a:custGeom>
              <a:avLst/>
              <a:gdLst/>
              <a:ahLst/>
              <a:cxnLst/>
              <a:rect r="r" b="b" t="t" l="l"/>
              <a:pathLst>
                <a:path h="2103120" w="5029200">
                  <a:moveTo>
                    <a:pt x="0" y="219456"/>
                  </a:moveTo>
                  <a:cubicBezTo>
                    <a:pt x="0" y="98298"/>
                    <a:pt x="98298" y="0"/>
                    <a:pt x="219456" y="0"/>
                  </a:cubicBezTo>
                  <a:lnTo>
                    <a:pt x="4809744" y="0"/>
                  </a:lnTo>
                  <a:cubicBezTo>
                    <a:pt x="4930902" y="0"/>
                    <a:pt x="5029200" y="98298"/>
                    <a:pt x="5029200" y="219456"/>
                  </a:cubicBezTo>
                  <a:lnTo>
                    <a:pt x="5029200" y="1883664"/>
                  </a:lnTo>
                  <a:cubicBezTo>
                    <a:pt x="5029200" y="2004822"/>
                    <a:pt x="4930902" y="2103120"/>
                    <a:pt x="4809744" y="2103120"/>
                  </a:cubicBezTo>
                  <a:lnTo>
                    <a:pt x="219456" y="2103120"/>
                  </a:lnTo>
                  <a:cubicBezTo>
                    <a:pt x="98298" y="2103120"/>
                    <a:pt x="0" y="2004822"/>
                    <a:pt x="0" y="1883664"/>
                  </a:cubicBezTo>
                  <a:close/>
                </a:path>
              </a:pathLst>
            </a:custGeom>
            <a:solidFill>
              <a:srgbClr val="F8F4FC"/>
            </a:solidFill>
          </p:spPr>
        </p:sp>
      </p:grpSp>
      <p:grpSp>
        <p:nvGrpSpPr>
          <p:cNvPr name="Group 66" id="66"/>
          <p:cNvGrpSpPr/>
          <p:nvPr/>
        </p:nvGrpSpPr>
        <p:grpSpPr>
          <a:xfrm rot="0">
            <a:off x="1303020" y="7200900"/>
            <a:ext cx="891540" cy="891540"/>
            <a:chOff x="0" y="0"/>
            <a:chExt cx="1188720" cy="1188720"/>
          </a:xfrm>
        </p:grpSpPr>
        <p:sp>
          <p:nvSpPr>
            <p:cNvPr name="Freeform 67" id="67"/>
            <p:cNvSpPr/>
            <p:nvPr/>
          </p:nvSpPr>
          <p:spPr>
            <a:xfrm flipH="false" flipV="false" rot="0">
              <a:off x="0" y="0"/>
              <a:ext cx="1188720" cy="1188720"/>
            </a:xfrm>
            <a:custGeom>
              <a:avLst/>
              <a:gdLst/>
              <a:ahLst/>
              <a:cxnLst/>
              <a:rect r="r" b="b" t="t" l="l"/>
              <a:pathLst>
                <a:path h="1188720" w="1188720">
                  <a:moveTo>
                    <a:pt x="0" y="594360"/>
                  </a:moveTo>
                  <a:cubicBezTo>
                    <a:pt x="0" y="266065"/>
                    <a:pt x="266065" y="0"/>
                    <a:pt x="594360" y="0"/>
                  </a:cubicBezTo>
                  <a:cubicBezTo>
                    <a:pt x="922655" y="0"/>
                    <a:pt x="1188720" y="266065"/>
                    <a:pt x="1188720" y="594360"/>
                  </a:cubicBezTo>
                  <a:cubicBezTo>
                    <a:pt x="1188720" y="922655"/>
                    <a:pt x="922655" y="1188720"/>
                    <a:pt x="594360" y="1188720"/>
                  </a:cubicBezTo>
                  <a:cubicBezTo>
                    <a:pt x="266065" y="1188720"/>
                    <a:pt x="0" y="922655"/>
                    <a:pt x="0" y="594360"/>
                  </a:cubicBezTo>
                  <a:close/>
                </a:path>
              </a:pathLst>
            </a:custGeom>
            <a:solidFill>
              <a:srgbClr val="7B2CBF"/>
            </a:solidFill>
          </p:spPr>
        </p:sp>
      </p:grpSp>
      <p:grpSp>
        <p:nvGrpSpPr>
          <p:cNvPr name="Group 68" id="68"/>
          <p:cNvGrpSpPr/>
          <p:nvPr/>
        </p:nvGrpSpPr>
        <p:grpSpPr>
          <a:xfrm rot="0">
            <a:off x="1303020" y="7200900"/>
            <a:ext cx="891540" cy="891540"/>
            <a:chOff x="0" y="0"/>
            <a:chExt cx="1188720" cy="1188720"/>
          </a:xfrm>
        </p:grpSpPr>
        <p:sp>
          <p:nvSpPr>
            <p:cNvPr name="Freeform 69" id="69"/>
            <p:cNvSpPr/>
            <p:nvPr/>
          </p:nvSpPr>
          <p:spPr>
            <a:xfrm flipH="false" flipV="false" rot="0">
              <a:off x="0" y="0"/>
              <a:ext cx="1188720" cy="1188720"/>
            </a:xfrm>
            <a:custGeom>
              <a:avLst/>
              <a:gdLst/>
              <a:ahLst/>
              <a:cxnLst/>
              <a:rect r="r" b="b" t="t" l="l"/>
              <a:pathLst>
                <a:path h="1188720" w="1188720">
                  <a:moveTo>
                    <a:pt x="0" y="0"/>
                  </a:moveTo>
                  <a:lnTo>
                    <a:pt x="1188720" y="0"/>
                  </a:lnTo>
                  <a:lnTo>
                    <a:pt x="1188720" y="1188720"/>
                  </a:lnTo>
                  <a:lnTo>
                    <a:pt x="0" y="1188720"/>
                  </a:lnTo>
                  <a:close/>
                </a:path>
              </a:pathLst>
            </a:custGeom>
            <a:blipFill>
              <a:blip r:embed="rId5">
                <a:alphaModFix amt="0"/>
              </a:blip>
              <a:stretch>
                <a:fillRect l="-78393" t="0" r="-78392" b="0"/>
              </a:stretch>
            </a:blipFill>
          </p:spPr>
        </p:sp>
      </p:grpSp>
      <p:grpSp>
        <p:nvGrpSpPr>
          <p:cNvPr name="Group 70" id="70"/>
          <p:cNvGrpSpPr/>
          <p:nvPr/>
        </p:nvGrpSpPr>
        <p:grpSpPr>
          <a:xfrm rot="0">
            <a:off x="1303020" y="7186612"/>
            <a:ext cx="891540" cy="905827"/>
            <a:chOff x="0" y="0"/>
            <a:chExt cx="1188720" cy="1207770"/>
          </a:xfrm>
        </p:grpSpPr>
        <p:sp>
          <p:nvSpPr>
            <p:cNvPr name="Freeform 71" id="71"/>
            <p:cNvSpPr/>
            <p:nvPr/>
          </p:nvSpPr>
          <p:spPr>
            <a:xfrm flipH="false" flipV="false" rot="0">
              <a:off x="0" y="0"/>
              <a:ext cx="1188720" cy="1207770"/>
            </a:xfrm>
            <a:custGeom>
              <a:avLst/>
              <a:gdLst/>
              <a:ahLst/>
              <a:cxnLst/>
              <a:rect r="r" b="b" t="t" l="l"/>
              <a:pathLst>
                <a:path h="1207770" w="1188720">
                  <a:moveTo>
                    <a:pt x="0" y="0"/>
                  </a:moveTo>
                  <a:lnTo>
                    <a:pt x="1188720" y="0"/>
                  </a:lnTo>
                  <a:lnTo>
                    <a:pt x="1188720" y="1207770"/>
                  </a:lnTo>
                  <a:lnTo>
                    <a:pt x="0" y="1207770"/>
                  </a:lnTo>
                  <a:close/>
                </a:path>
              </a:pathLst>
            </a:custGeom>
            <a:blipFill>
              <a:blip r:embed="rId6">
                <a:alphaModFix amt="0"/>
              </a:blip>
              <a:stretch>
                <a:fillRect l="-80450" t="0" r="-80449" b="0"/>
              </a:stretch>
            </a:blipFill>
          </p:spPr>
        </p:sp>
      </p:grpSp>
      <p:grpSp>
        <p:nvGrpSpPr>
          <p:cNvPr name="Group 72" id="72"/>
          <p:cNvGrpSpPr/>
          <p:nvPr/>
        </p:nvGrpSpPr>
        <p:grpSpPr>
          <a:xfrm rot="0">
            <a:off x="1303020" y="7172325"/>
            <a:ext cx="891540" cy="920115"/>
            <a:chOff x="0" y="0"/>
            <a:chExt cx="1188720" cy="1226820"/>
          </a:xfrm>
        </p:grpSpPr>
        <p:sp>
          <p:nvSpPr>
            <p:cNvPr name="Freeform 73" id="73"/>
            <p:cNvSpPr/>
            <p:nvPr/>
          </p:nvSpPr>
          <p:spPr>
            <a:xfrm flipH="false" flipV="false" rot="0">
              <a:off x="0" y="0"/>
              <a:ext cx="1188720" cy="1226819"/>
            </a:xfrm>
            <a:custGeom>
              <a:avLst/>
              <a:gdLst/>
              <a:ahLst/>
              <a:cxnLst/>
              <a:rect r="r" b="b" t="t" l="l"/>
              <a:pathLst>
                <a:path h="1226819" w="1188720">
                  <a:moveTo>
                    <a:pt x="0" y="0"/>
                  </a:moveTo>
                  <a:lnTo>
                    <a:pt x="1188720" y="0"/>
                  </a:lnTo>
                  <a:lnTo>
                    <a:pt x="1188720" y="1226819"/>
                  </a:lnTo>
                  <a:lnTo>
                    <a:pt x="0" y="1226819"/>
                  </a:lnTo>
                  <a:close/>
                </a:path>
              </a:pathLst>
            </a:custGeom>
            <a:blipFill>
              <a:blip r:embed="rId7">
                <a:alphaModFix amt="0"/>
              </a:blip>
              <a:stretch>
                <a:fillRect l="-82415" t="0" r="-82415" b="0"/>
              </a:stretch>
            </a:blipFill>
          </p:spPr>
        </p:sp>
        <p:sp>
          <p:nvSpPr>
            <p:cNvPr name="TextBox 74" id="74"/>
            <p:cNvSpPr txBox="true"/>
            <p:nvPr/>
          </p:nvSpPr>
          <p:spPr>
            <a:xfrm>
              <a:off x="0" y="-19050"/>
              <a:ext cx="1188720" cy="1245870"/>
            </a:xfrm>
            <a:prstGeom prst="rect">
              <a:avLst/>
            </a:prstGeom>
          </p:spPr>
          <p:txBody>
            <a:bodyPr anchor="ctr" rtlCol="false" tIns="0" lIns="0" bIns="0" rIns="0"/>
            <a:lstStyle/>
            <a:p>
              <a:pPr algn="ctr">
                <a:lnSpc>
                  <a:spcPts val="3240"/>
                </a:lnSpc>
              </a:pPr>
              <a:r>
                <a:rPr lang="en-US" sz="2700" b="true">
                  <a:solidFill>
                    <a:srgbClr val="FFFFFF"/>
                  </a:solidFill>
                  <a:latin typeface="Arimo Bold"/>
                  <a:ea typeface="Arimo Bold"/>
                  <a:cs typeface="Arimo Bold"/>
                  <a:sym typeface="Arimo Bold"/>
                </a:rPr>
                <a:t>1</a:t>
              </a:r>
            </a:p>
          </p:txBody>
        </p:sp>
      </p:grpSp>
      <p:grpSp>
        <p:nvGrpSpPr>
          <p:cNvPr name="Group 75" id="75"/>
          <p:cNvGrpSpPr/>
          <p:nvPr/>
        </p:nvGrpSpPr>
        <p:grpSpPr>
          <a:xfrm rot="0">
            <a:off x="2331720" y="6858000"/>
            <a:ext cx="2194560" cy="1577340"/>
            <a:chOff x="0" y="0"/>
            <a:chExt cx="2926080" cy="2103120"/>
          </a:xfrm>
        </p:grpSpPr>
        <p:sp>
          <p:nvSpPr>
            <p:cNvPr name="Freeform 76" id="76"/>
            <p:cNvSpPr/>
            <p:nvPr/>
          </p:nvSpPr>
          <p:spPr>
            <a:xfrm flipH="false" flipV="false" rot="0">
              <a:off x="0" y="0"/>
              <a:ext cx="2926080" cy="2103120"/>
            </a:xfrm>
            <a:custGeom>
              <a:avLst/>
              <a:gdLst/>
              <a:ahLst/>
              <a:cxnLst/>
              <a:rect r="r" b="b" t="t" l="l"/>
              <a:pathLst>
                <a:path h="2103120" w="2926080">
                  <a:moveTo>
                    <a:pt x="0" y="0"/>
                  </a:moveTo>
                  <a:lnTo>
                    <a:pt x="2926080" y="0"/>
                  </a:lnTo>
                  <a:lnTo>
                    <a:pt x="2926080" y="2103120"/>
                  </a:lnTo>
                  <a:lnTo>
                    <a:pt x="0" y="2103120"/>
                  </a:lnTo>
                  <a:close/>
                </a:path>
              </a:pathLst>
            </a:custGeom>
            <a:blipFill>
              <a:blip r:embed="rId5">
                <a:alphaModFix amt="0"/>
              </a:blip>
              <a:stretch>
                <a:fillRect l="-42282" t="0" r="-42282" b="0"/>
              </a:stretch>
            </a:blipFill>
          </p:spPr>
        </p:sp>
      </p:grpSp>
      <p:grpSp>
        <p:nvGrpSpPr>
          <p:cNvPr name="Group 77" id="77"/>
          <p:cNvGrpSpPr/>
          <p:nvPr/>
        </p:nvGrpSpPr>
        <p:grpSpPr>
          <a:xfrm rot="0">
            <a:off x="2331720" y="6829425"/>
            <a:ext cx="2194560" cy="1605915"/>
            <a:chOff x="0" y="0"/>
            <a:chExt cx="2926080" cy="2141220"/>
          </a:xfrm>
        </p:grpSpPr>
        <p:sp>
          <p:nvSpPr>
            <p:cNvPr name="Freeform 78" id="78"/>
            <p:cNvSpPr/>
            <p:nvPr/>
          </p:nvSpPr>
          <p:spPr>
            <a:xfrm flipH="false" flipV="false" rot="0">
              <a:off x="0" y="0"/>
              <a:ext cx="2926080" cy="2141220"/>
            </a:xfrm>
            <a:custGeom>
              <a:avLst/>
              <a:gdLst/>
              <a:ahLst/>
              <a:cxnLst/>
              <a:rect r="r" b="b" t="t" l="l"/>
              <a:pathLst>
                <a:path h="2141220" w="2926080">
                  <a:moveTo>
                    <a:pt x="0" y="0"/>
                  </a:moveTo>
                  <a:lnTo>
                    <a:pt x="2926080" y="0"/>
                  </a:lnTo>
                  <a:lnTo>
                    <a:pt x="2926080" y="2141220"/>
                  </a:lnTo>
                  <a:lnTo>
                    <a:pt x="0" y="2141220"/>
                  </a:lnTo>
                  <a:close/>
                </a:path>
              </a:pathLst>
            </a:custGeom>
            <a:blipFill>
              <a:blip r:embed="rId6">
                <a:alphaModFix amt="0"/>
              </a:blip>
              <a:stretch>
                <a:fillRect l="-43953" t="0" r="-43954" b="0"/>
              </a:stretch>
            </a:blipFill>
          </p:spPr>
        </p:sp>
      </p:grpSp>
      <p:grpSp>
        <p:nvGrpSpPr>
          <p:cNvPr name="Group 79" id="79"/>
          <p:cNvGrpSpPr/>
          <p:nvPr/>
        </p:nvGrpSpPr>
        <p:grpSpPr>
          <a:xfrm rot="0">
            <a:off x="2331720" y="6800850"/>
            <a:ext cx="2194560" cy="1634490"/>
            <a:chOff x="0" y="0"/>
            <a:chExt cx="2926080" cy="2179320"/>
          </a:xfrm>
        </p:grpSpPr>
        <p:sp>
          <p:nvSpPr>
            <p:cNvPr name="Freeform 80" id="80"/>
            <p:cNvSpPr/>
            <p:nvPr/>
          </p:nvSpPr>
          <p:spPr>
            <a:xfrm flipH="false" flipV="false" rot="0">
              <a:off x="0" y="0"/>
              <a:ext cx="2926080" cy="2179320"/>
            </a:xfrm>
            <a:custGeom>
              <a:avLst/>
              <a:gdLst/>
              <a:ahLst/>
              <a:cxnLst/>
              <a:rect r="r" b="b" t="t" l="l"/>
              <a:pathLst>
                <a:path h="2179320" w="2926080">
                  <a:moveTo>
                    <a:pt x="0" y="0"/>
                  </a:moveTo>
                  <a:lnTo>
                    <a:pt x="2926080" y="0"/>
                  </a:lnTo>
                  <a:lnTo>
                    <a:pt x="2926080" y="2179320"/>
                  </a:lnTo>
                  <a:lnTo>
                    <a:pt x="0" y="2179320"/>
                  </a:lnTo>
                  <a:close/>
                </a:path>
              </a:pathLst>
            </a:custGeom>
            <a:blipFill>
              <a:blip r:embed="rId7">
                <a:alphaModFix amt="0"/>
              </a:blip>
              <a:stretch>
                <a:fillRect l="-45559" t="0" r="-45559" b="0"/>
              </a:stretch>
            </a:blipFill>
          </p:spPr>
        </p:sp>
        <p:sp>
          <p:nvSpPr>
            <p:cNvPr name="TextBox 81" id="81"/>
            <p:cNvSpPr txBox="true"/>
            <p:nvPr/>
          </p:nvSpPr>
          <p:spPr>
            <a:xfrm>
              <a:off x="0" y="9525"/>
              <a:ext cx="2926080" cy="2169795"/>
            </a:xfrm>
            <a:prstGeom prst="rect">
              <a:avLst/>
            </a:prstGeom>
          </p:spPr>
          <p:txBody>
            <a:bodyPr anchor="ctr" rtlCol="false" tIns="0" lIns="0" bIns="0" rIns="0"/>
            <a:lstStyle/>
            <a:p>
              <a:pPr algn="l">
                <a:lnSpc>
                  <a:spcPts val="2878"/>
                </a:lnSpc>
              </a:pPr>
              <a:r>
                <a:rPr lang="en-US" sz="2400" b="true">
                  <a:solidFill>
                    <a:srgbClr val="2B1B44"/>
                  </a:solidFill>
                  <a:latin typeface="Noto Sans Bold"/>
                  <a:ea typeface="Noto Sans Bold"/>
                  <a:cs typeface="Noto Sans Bold"/>
                  <a:sym typeface="Noto Sans Bold"/>
                </a:rPr>
                <a:t>發音</a:t>
              </a:r>
            </a:p>
          </p:txBody>
        </p:sp>
      </p:grpSp>
      <p:grpSp>
        <p:nvGrpSpPr>
          <p:cNvPr name="Group 82" id="82"/>
          <p:cNvGrpSpPr/>
          <p:nvPr/>
        </p:nvGrpSpPr>
        <p:grpSpPr>
          <a:xfrm rot="0">
            <a:off x="5074920" y="6858000"/>
            <a:ext cx="3771900" cy="1577340"/>
            <a:chOff x="0" y="0"/>
            <a:chExt cx="5029200" cy="2103120"/>
          </a:xfrm>
        </p:grpSpPr>
        <p:sp>
          <p:nvSpPr>
            <p:cNvPr name="Freeform 83" id="83"/>
            <p:cNvSpPr/>
            <p:nvPr/>
          </p:nvSpPr>
          <p:spPr>
            <a:xfrm flipH="false" flipV="false" rot="0">
              <a:off x="0" y="0"/>
              <a:ext cx="5029200" cy="2103120"/>
            </a:xfrm>
            <a:custGeom>
              <a:avLst/>
              <a:gdLst/>
              <a:ahLst/>
              <a:cxnLst/>
              <a:rect r="r" b="b" t="t" l="l"/>
              <a:pathLst>
                <a:path h="2103120" w="5029200">
                  <a:moveTo>
                    <a:pt x="0" y="219456"/>
                  </a:moveTo>
                  <a:cubicBezTo>
                    <a:pt x="0" y="98298"/>
                    <a:pt x="98298" y="0"/>
                    <a:pt x="219456" y="0"/>
                  </a:cubicBezTo>
                  <a:lnTo>
                    <a:pt x="4809744" y="0"/>
                  </a:lnTo>
                  <a:cubicBezTo>
                    <a:pt x="4930902" y="0"/>
                    <a:pt x="5029200" y="98298"/>
                    <a:pt x="5029200" y="219456"/>
                  </a:cubicBezTo>
                  <a:lnTo>
                    <a:pt x="5029200" y="1883664"/>
                  </a:lnTo>
                  <a:cubicBezTo>
                    <a:pt x="5029200" y="2004822"/>
                    <a:pt x="4930902" y="2103120"/>
                    <a:pt x="4809744" y="2103120"/>
                  </a:cubicBezTo>
                  <a:lnTo>
                    <a:pt x="219456" y="2103120"/>
                  </a:lnTo>
                  <a:cubicBezTo>
                    <a:pt x="98298" y="2103120"/>
                    <a:pt x="0" y="2004822"/>
                    <a:pt x="0" y="1883664"/>
                  </a:cubicBezTo>
                  <a:close/>
                </a:path>
              </a:pathLst>
            </a:custGeom>
            <a:solidFill>
              <a:srgbClr val="F8F4FC"/>
            </a:solidFill>
          </p:spPr>
        </p:sp>
      </p:grpSp>
      <p:grpSp>
        <p:nvGrpSpPr>
          <p:cNvPr name="Group 84" id="84"/>
          <p:cNvGrpSpPr/>
          <p:nvPr/>
        </p:nvGrpSpPr>
        <p:grpSpPr>
          <a:xfrm rot="0">
            <a:off x="5417820" y="7200900"/>
            <a:ext cx="891540" cy="891540"/>
            <a:chOff x="0" y="0"/>
            <a:chExt cx="1188720" cy="1188720"/>
          </a:xfrm>
        </p:grpSpPr>
        <p:sp>
          <p:nvSpPr>
            <p:cNvPr name="Freeform 85" id="85"/>
            <p:cNvSpPr/>
            <p:nvPr/>
          </p:nvSpPr>
          <p:spPr>
            <a:xfrm flipH="false" flipV="false" rot="0">
              <a:off x="0" y="0"/>
              <a:ext cx="1188720" cy="1188720"/>
            </a:xfrm>
            <a:custGeom>
              <a:avLst/>
              <a:gdLst/>
              <a:ahLst/>
              <a:cxnLst/>
              <a:rect r="r" b="b" t="t" l="l"/>
              <a:pathLst>
                <a:path h="1188720" w="1188720">
                  <a:moveTo>
                    <a:pt x="0" y="594360"/>
                  </a:moveTo>
                  <a:cubicBezTo>
                    <a:pt x="0" y="266065"/>
                    <a:pt x="266065" y="0"/>
                    <a:pt x="594360" y="0"/>
                  </a:cubicBezTo>
                  <a:cubicBezTo>
                    <a:pt x="922655" y="0"/>
                    <a:pt x="1188720" y="266065"/>
                    <a:pt x="1188720" y="594360"/>
                  </a:cubicBezTo>
                  <a:cubicBezTo>
                    <a:pt x="1188720" y="922655"/>
                    <a:pt x="922655" y="1188720"/>
                    <a:pt x="594360" y="1188720"/>
                  </a:cubicBezTo>
                  <a:cubicBezTo>
                    <a:pt x="266065" y="1188720"/>
                    <a:pt x="0" y="922655"/>
                    <a:pt x="0" y="594360"/>
                  </a:cubicBezTo>
                  <a:close/>
                </a:path>
              </a:pathLst>
            </a:custGeom>
            <a:solidFill>
              <a:srgbClr val="FF4FA3"/>
            </a:solidFill>
          </p:spPr>
        </p:sp>
      </p:grpSp>
      <p:grpSp>
        <p:nvGrpSpPr>
          <p:cNvPr name="Group 86" id="86"/>
          <p:cNvGrpSpPr/>
          <p:nvPr/>
        </p:nvGrpSpPr>
        <p:grpSpPr>
          <a:xfrm rot="0">
            <a:off x="5417820" y="7200900"/>
            <a:ext cx="891540" cy="891540"/>
            <a:chOff x="0" y="0"/>
            <a:chExt cx="1188720" cy="1188720"/>
          </a:xfrm>
        </p:grpSpPr>
        <p:sp>
          <p:nvSpPr>
            <p:cNvPr name="Freeform 87" id="87"/>
            <p:cNvSpPr/>
            <p:nvPr/>
          </p:nvSpPr>
          <p:spPr>
            <a:xfrm flipH="false" flipV="false" rot="0">
              <a:off x="0" y="0"/>
              <a:ext cx="1188720" cy="1188720"/>
            </a:xfrm>
            <a:custGeom>
              <a:avLst/>
              <a:gdLst/>
              <a:ahLst/>
              <a:cxnLst/>
              <a:rect r="r" b="b" t="t" l="l"/>
              <a:pathLst>
                <a:path h="1188720" w="1188720">
                  <a:moveTo>
                    <a:pt x="0" y="0"/>
                  </a:moveTo>
                  <a:lnTo>
                    <a:pt x="1188720" y="0"/>
                  </a:lnTo>
                  <a:lnTo>
                    <a:pt x="1188720" y="1188720"/>
                  </a:lnTo>
                  <a:lnTo>
                    <a:pt x="0" y="1188720"/>
                  </a:lnTo>
                  <a:close/>
                </a:path>
              </a:pathLst>
            </a:custGeom>
            <a:blipFill>
              <a:blip r:embed="rId5">
                <a:alphaModFix amt="0"/>
              </a:blip>
              <a:stretch>
                <a:fillRect l="-78393" t="0" r="-78392" b="0"/>
              </a:stretch>
            </a:blipFill>
          </p:spPr>
        </p:sp>
      </p:grpSp>
      <p:grpSp>
        <p:nvGrpSpPr>
          <p:cNvPr name="Group 88" id="88"/>
          <p:cNvGrpSpPr/>
          <p:nvPr/>
        </p:nvGrpSpPr>
        <p:grpSpPr>
          <a:xfrm rot="0">
            <a:off x="5417820" y="7186612"/>
            <a:ext cx="891540" cy="905827"/>
            <a:chOff x="0" y="0"/>
            <a:chExt cx="1188720" cy="1207770"/>
          </a:xfrm>
        </p:grpSpPr>
        <p:sp>
          <p:nvSpPr>
            <p:cNvPr name="Freeform 89" id="89"/>
            <p:cNvSpPr/>
            <p:nvPr/>
          </p:nvSpPr>
          <p:spPr>
            <a:xfrm flipH="false" flipV="false" rot="0">
              <a:off x="0" y="0"/>
              <a:ext cx="1188720" cy="1207770"/>
            </a:xfrm>
            <a:custGeom>
              <a:avLst/>
              <a:gdLst/>
              <a:ahLst/>
              <a:cxnLst/>
              <a:rect r="r" b="b" t="t" l="l"/>
              <a:pathLst>
                <a:path h="1207770" w="1188720">
                  <a:moveTo>
                    <a:pt x="0" y="0"/>
                  </a:moveTo>
                  <a:lnTo>
                    <a:pt x="1188720" y="0"/>
                  </a:lnTo>
                  <a:lnTo>
                    <a:pt x="1188720" y="1207770"/>
                  </a:lnTo>
                  <a:lnTo>
                    <a:pt x="0" y="1207770"/>
                  </a:lnTo>
                  <a:close/>
                </a:path>
              </a:pathLst>
            </a:custGeom>
            <a:blipFill>
              <a:blip r:embed="rId6">
                <a:alphaModFix amt="0"/>
              </a:blip>
              <a:stretch>
                <a:fillRect l="-80450" t="0" r="-80449" b="0"/>
              </a:stretch>
            </a:blipFill>
          </p:spPr>
        </p:sp>
      </p:grpSp>
      <p:grpSp>
        <p:nvGrpSpPr>
          <p:cNvPr name="Group 90" id="90"/>
          <p:cNvGrpSpPr/>
          <p:nvPr/>
        </p:nvGrpSpPr>
        <p:grpSpPr>
          <a:xfrm rot="0">
            <a:off x="5417820" y="7172325"/>
            <a:ext cx="891540" cy="920115"/>
            <a:chOff x="0" y="0"/>
            <a:chExt cx="1188720" cy="1226820"/>
          </a:xfrm>
        </p:grpSpPr>
        <p:sp>
          <p:nvSpPr>
            <p:cNvPr name="Freeform 91" id="91"/>
            <p:cNvSpPr/>
            <p:nvPr/>
          </p:nvSpPr>
          <p:spPr>
            <a:xfrm flipH="false" flipV="false" rot="0">
              <a:off x="0" y="0"/>
              <a:ext cx="1188720" cy="1226819"/>
            </a:xfrm>
            <a:custGeom>
              <a:avLst/>
              <a:gdLst/>
              <a:ahLst/>
              <a:cxnLst/>
              <a:rect r="r" b="b" t="t" l="l"/>
              <a:pathLst>
                <a:path h="1226819" w="1188720">
                  <a:moveTo>
                    <a:pt x="0" y="0"/>
                  </a:moveTo>
                  <a:lnTo>
                    <a:pt x="1188720" y="0"/>
                  </a:lnTo>
                  <a:lnTo>
                    <a:pt x="1188720" y="1226819"/>
                  </a:lnTo>
                  <a:lnTo>
                    <a:pt x="0" y="1226819"/>
                  </a:lnTo>
                  <a:close/>
                </a:path>
              </a:pathLst>
            </a:custGeom>
            <a:blipFill>
              <a:blip r:embed="rId7">
                <a:alphaModFix amt="0"/>
              </a:blip>
              <a:stretch>
                <a:fillRect l="-82415" t="0" r="-82415" b="0"/>
              </a:stretch>
            </a:blipFill>
          </p:spPr>
        </p:sp>
        <p:sp>
          <p:nvSpPr>
            <p:cNvPr name="TextBox 92" id="92"/>
            <p:cNvSpPr txBox="true"/>
            <p:nvPr/>
          </p:nvSpPr>
          <p:spPr>
            <a:xfrm>
              <a:off x="0" y="-19050"/>
              <a:ext cx="1188720" cy="1245870"/>
            </a:xfrm>
            <a:prstGeom prst="rect">
              <a:avLst/>
            </a:prstGeom>
          </p:spPr>
          <p:txBody>
            <a:bodyPr anchor="ctr" rtlCol="false" tIns="0" lIns="0" bIns="0" rIns="0"/>
            <a:lstStyle/>
            <a:p>
              <a:pPr algn="ctr">
                <a:lnSpc>
                  <a:spcPts val="3240"/>
                </a:lnSpc>
              </a:pPr>
              <a:r>
                <a:rPr lang="en-US" sz="2700" b="true">
                  <a:solidFill>
                    <a:srgbClr val="FFFFFF"/>
                  </a:solidFill>
                  <a:latin typeface="Arimo Bold"/>
                  <a:ea typeface="Arimo Bold"/>
                  <a:cs typeface="Arimo Bold"/>
                  <a:sym typeface="Arimo Bold"/>
                </a:rPr>
                <a:t>2</a:t>
              </a:r>
            </a:p>
          </p:txBody>
        </p:sp>
      </p:grpSp>
      <p:grpSp>
        <p:nvGrpSpPr>
          <p:cNvPr name="Group 93" id="93"/>
          <p:cNvGrpSpPr/>
          <p:nvPr/>
        </p:nvGrpSpPr>
        <p:grpSpPr>
          <a:xfrm rot="0">
            <a:off x="6446520" y="6858000"/>
            <a:ext cx="2194560" cy="1577340"/>
            <a:chOff x="0" y="0"/>
            <a:chExt cx="2926080" cy="2103120"/>
          </a:xfrm>
        </p:grpSpPr>
        <p:sp>
          <p:nvSpPr>
            <p:cNvPr name="Freeform 94" id="94"/>
            <p:cNvSpPr/>
            <p:nvPr/>
          </p:nvSpPr>
          <p:spPr>
            <a:xfrm flipH="false" flipV="false" rot="0">
              <a:off x="0" y="0"/>
              <a:ext cx="2926080" cy="2103120"/>
            </a:xfrm>
            <a:custGeom>
              <a:avLst/>
              <a:gdLst/>
              <a:ahLst/>
              <a:cxnLst/>
              <a:rect r="r" b="b" t="t" l="l"/>
              <a:pathLst>
                <a:path h="2103120" w="2926080">
                  <a:moveTo>
                    <a:pt x="0" y="0"/>
                  </a:moveTo>
                  <a:lnTo>
                    <a:pt x="2926080" y="0"/>
                  </a:lnTo>
                  <a:lnTo>
                    <a:pt x="2926080" y="2103120"/>
                  </a:lnTo>
                  <a:lnTo>
                    <a:pt x="0" y="2103120"/>
                  </a:lnTo>
                  <a:close/>
                </a:path>
              </a:pathLst>
            </a:custGeom>
            <a:blipFill>
              <a:blip r:embed="rId5">
                <a:alphaModFix amt="0"/>
              </a:blip>
              <a:stretch>
                <a:fillRect l="-42282" t="0" r="-42282" b="0"/>
              </a:stretch>
            </a:blipFill>
          </p:spPr>
        </p:sp>
      </p:grpSp>
      <p:grpSp>
        <p:nvGrpSpPr>
          <p:cNvPr name="Group 95" id="95"/>
          <p:cNvGrpSpPr/>
          <p:nvPr/>
        </p:nvGrpSpPr>
        <p:grpSpPr>
          <a:xfrm rot="0">
            <a:off x="6446520" y="6829425"/>
            <a:ext cx="2194560" cy="1605915"/>
            <a:chOff x="0" y="0"/>
            <a:chExt cx="2926080" cy="2141220"/>
          </a:xfrm>
        </p:grpSpPr>
        <p:sp>
          <p:nvSpPr>
            <p:cNvPr name="Freeform 96" id="96"/>
            <p:cNvSpPr/>
            <p:nvPr/>
          </p:nvSpPr>
          <p:spPr>
            <a:xfrm flipH="false" flipV="false" rot="0">
              <a:off x="0" y="0"/>
              <a:ext cx="2926080" cy="2141220"/>
            </a:xfrm>
            <a:custGeom>
              <a:avLst/>
              <a:gdLst/>
              <a:ahLst/>
              <a:cxnLst/>
              <a:rect r="r" b="b" t="t" l="l"/>
              <a:pathLst>
                <a:path h="2141220" w="2926080">
                  <a:moveTo>
                    <a:pt x="0" y="0"/>
                  </a:moveTo>
                  <a:lnTo>
                    <a:pt x="2926080" y="0"/>
                  </a:lnTo>
                  <a:lnTo>
                    <a:pt x="2926080" y="2141220"/>
                  </a:lnTo>
                  <a:lnTo>
                    <a:pt x="0" y="2141220"/>
                  </a:lnTo>
                  <a:close/>
                </a:path>
              </a:pathLst>
            </a:custGeom>
            <a:blipFill>
              <a:blip r:embed="rId6">
                <a:alphaModFix amt="0"/>
              </a:blip>
              <a:stretch>
                <a:fillRect l="-43953" t="0" r="-43954" b="0"/>
              </a:stretch>
            </a:blipFill>
          </p:spPr>
        </p:sp>
      </p:grpSp>
      <p:grpSp>
        <p:nvGrpSpPr>
          <p:cNvPr name="Group 97" id="97"/>
          <p:cNvGrpSpPr/>
          <p:nvPr/>
        </p:nvGrpSpPr>
        <p:grpSpPr>
          <a:xfrm rot="0">
            <a:off x="6446520" y="6800850"/>
            <a:ext cx="2194560" cy="1634490"/>
            <a:chOff x="0" y="0"/>
            <a:chExt cx="2926080" cy="2179320"/>
          </a:xfrm>
        </p:grpSpPr>
        <p:sp>
          <p:nvSpPr>
            <p:cNvPr name="Freeform 98" id="98"/>
            <p:cNvSpPr/>
            <p:nvPr/>
          </p:nvSpPr>
          <p:spPr>
            <a:xfrm flipH="false" flipV="false" rot="0">
              <a:off x="0" y="0"/>
              <a:ext cx="2926080" cy="2179320"/>
            </a:xfrm>
            <a:custGeom>
              <a:avLst/>
              <a:gdLst/>
              <a:ahLst/>
              <a:cxnLst/>
              <a:rect r="r" b="b" t="t" l="l"/>
              <a:pathLst>
                <a:path h="2179320" w="2926080">
                  <a:moveTo>
                    <a:pt x="0" y="0"/>
                  </a:moveTo>
                  <a:lnTo>
                    <a:pt x="2926080" y="0"/>
                  </a:lnTo>
                  <a:lnTo>
                    <a:pt x="2926080" y="2179320"/>
                  </a:lnTo>
                  <a:lnTo>
                    <a:pt x="0" y="2179320"/>
                  </a:lnTo>
                  <a:close/>
                </a:path>
              </a:pathLst>
            </a:custGeom>
            <a:blipFill>
              <a:blip r:embed="rId7">
                <a:alphaModFix amt="0"/>
              </a:blip>
              <a:stretch>
                <a:fillRect l="-45559" t="0" r="-45559" b="0"/>
              </a:stretch>
            </a:blipFill>
          </p:spPr>
        </p:sp>
        <p:sp>
          <p:nvSpPr>
            <p:cNvPr name="TextBox 99" id="99"/>
            <p:cNvSpPr txBox="true"/>
            <p:nvPr/>
          </p:nvSpPr>
          <p:spPr>
            <a:xfrm>
              <a:off x="0" y="9525"/>
              <a:ext cx="2926080" cy="2169795"/>
            </a:xfrm>
            <a:prstGeom prst="rect">
              <a:avLst/>
            </a:prstGeom>
          </p:spPr>
          <p:txBody>
            <a:bodyPr anchor="ctr" rtlCol="false" tIns="0" lIns="0" bIns="0" rIns="0"/>
            <a:lstStyle/>
            <a:p>
              <a:pPr algn="l">
                <a:lnSpc>
                  <a:spcPts val="2878"/>
                </a:lnSpc>
              </a:pPr>
              <a:r>
                <a:rPr lang="en-US" sz="2400" b="true">
                  <a:solidFill>
                    <a:srgbClr val="2B1B44"/>
                  </a:solidFill>
                  <a:latin typeface="Noto Sans Bold"/>
                  <a:ea typeface="Noto Sans Bold"/>
                  <a:cs typeface="Noto Sans Bold"/>
                  <a:sym typeface="Noto Sans Bold"/>
                </a:rPr>
                <a:t>語調</a:t>
              </a:r>
            </a:p>
          </p:txBody>
        </p:sp>
      </p:grpSp>
      <p:grpSp>
        <p:nvGrpSpPr>
          <p:cNvPr name="Group 100" id="100"/>
          <p:cNvGrpSpPr/>
          <p:nvPr/>
        </p:nvGrpSpPr>
        <p:grpSpPr>
          <a:xfrm rot="0">
            <a:off x="9189720" y="6858000"/>
            <a:ext cx="3771900" cy="1577340"/>
            <a:chOff x="0" y="0"/>
            <a:chExt cx="5029200" cy="2103120"/>
          </a:xfrm>
        </p:grpSpPr>
        <p:sp>
          <p:nvSpPr>
            <p:cNvPr name="Freeform 101" id="101"/>
            <p:cNvSpPr/>
            <p:nvPr/>
          </p:nvSpPr>
          <p:spPr>
            <a:xfrm flipH="false" flipV="false" rot="0">
              <a:off x="0" y="0"/>
              <a:ext cx="5029200" cy="2103120"/>
            </a:xfrm>
            <a:custGeom>
              <a:avLst/>
              <a:gdLst/>
              <a:ahLst/>
              <a:cxnLst/>
              <a:rect r="r" b="b" t="t" l="l"/>
              <a:pathLst>
                <a:path h="2103120" w="5029200">
                  <a:moveTo>
                    <a:pt x="0" y="219456"/>
                  </a:moveTo>
                  <a:cubicBezTo>
                    <a:pt x="0" y="98298"/>
                    <a:pt x="98298" y="0"/>
                    <a:pt x="219456" y="0"/>
                  </a:cubicBezTo>
                  <a:lnTo>
                    <a:pt x="4809744" y="0"/>
                  </a:lnTo>
                  <a:cubicBezTo>
                    <a:pt x="4930902" y="0"/>
                    <a:pt x="5029200" y="98298"/>
                    <a:pt x="5029200" y="219456"/>
                  </a:cubicBezTo>
                  <a:lnTo>
                    <a:pt x="5029200" y="1883664"/>
                  </a:lnTo>
                  <a:cubicBezTo>
                    <a:pt x="5029200" y="2004822"/>
                    <a:pt x="4930902" y="2103120"/>
                    <a:pt x="4809744" y="2103120"/>
                  </a:cubicBezTo>
                  <a:lnTo>
                    <a:pt x="219456" y="2103120"/>
                  </a:lnTo>
                  <a:cubicBezTo>
                    <a:pt x="98298" y="2103120"/>
                    <a:pt x="0" y="2004822"/>
                    <a:pt x="0" y="1883664"/>
                  </a:cubicBezTo>
                  <a:close/>
                </a:path>
              </a:pathLst>
            </a:custGeom>
            <a:solidFill>
              <a:srgbClr val="F8F4FC"/>
            </a:solidFill>
          </p:spPr>
        </p:sp>
      </p:grpSp>
      <p:grpSp>
        <p:nvGrpSpPr>
          <p:cNvPr name="Group 102" id="102"/>
          <p:cNvGrpSpPr/>
          <p:nvPr/>
        </p:nvGrpSpPr>
        <p:grpSpPr>
          <a:xfrm rot="0">
            <a:off x="9532620" y="7200900"/>
            <a:ext cx="891540" cy="891540"/>
            <a:chOff x="0" y="0"/>
            <a:chExt cx="1188720" cy="1188720"/>
          </a:xfrm>
        </p:grpSpPr>
        <p:sp>
          <p:nvSpPr>
            <p:cNvPr name="Freeform 103" id="103"/>
            <p:cNvSpPr/>
            <p:nvPr/>
          </p:nvSpPr>
          <p:spPr>
            <a:xfrm flipH="false" flipV="false" rot="0">
              <a:off x="0" y="0"/>
              <a:ext cx="1188720" cy="1188720"/>
            </a:xfrm>
            <a:custGeom>
              <a:avLst/>
              <a:gdLst/>
              <a:ahLst/>
              <a:cxnLst/>
              <a:rect r="r" b="b" t="t" l="l"/>
              <a:pathLst>
                <a:path h="1188720" w="1188720">
                  <a:moveTo>
                    <a:pt x="0" y="594360"/>
                  </a:moveTo>
                  <a:cubicBezTo>
                    <a:pt x="0" y="266065"/>
                    <a:pt x="266065" y="0"/>
                    <a:pt x="594360" y="0"/>
                  </a:cubicBezTo>
                  <a:cubicBezTo>
                    <a:pt x="922655" y="0"/>
                    <a:pt x="1188720" y="266065"/>
                    <a:pt x="1188720" y="594360"/>
                  </a:cubicBezTo>
                  <a:cubicBezTo>
                    <a:pt x="1188720" y="922655"/>
                    <a:pt x="922655" y="1188720"/>
                    <a:pt x="594360" y="1188720"/>
                  </a:cubicBezTo>
                  <a:cubicBezTo>
                    <a:pt x="266065" y="1188720"/>
                    <a:pt x="0" y="922655"/>
                    <a:pt x="0" y="594360"/>
                  </a:cubicBezTo>
                  <a:close/>
                </a:path>
              </a:pathLst>
            </a:custGeom>
            <a:solidFill>
              <a:srgbClr val="FF4757"/>
            </a:solidFill>
          </p:spPr>
        </p:sp>
      </p:grpSp>
      <p:grpSp>
        <p:nvGrpSpPr>
          <p:cNvPr name="Group 104" id="104"/>
          <p:cNvGrpSpPr/>
          <p:nvPr/>
        </p:nvGrpSpPr>
        <p:grpSpPr>
          <a:xfrm rot="0">
            <a:off x="9532620" y="7200900"/>
            <a:ext cx="891540" cy="891540"/>
            <a:chOff x="0" y="0"/>
            <a:chExt cx="1188720" cy="1188720"/>
          </a:xfrm>
        </p:grpSpPr>
        <p:sp>
          <p:nvSpPr>
            <p:cNvPr name="Freeform 105" id="105"/>
            <p:cNvSpPr/>
            <p:nvPr/>
          </p:nvSpPr>
          <p:spPr>
            <a:xfrm flipH="false" flipV="false" rot="0">
              <a:off x="0" y="0"/>
              <a:ext cx="1188720" cy="1188720"/>
            </a:xfrm>
            <a:custGeom>
              <a:avLst/>
              <a:gdLst/>
              <a:ahLst/>
              <a:cxnLst/>
              <a:rect r="r" b="b" t="t" l="l"/>
              <a:pathLst>
                <a:path h="1188720" w="1188720">
                  <a:moveTo>
                    <a:pt x="0" y="0"/>
                  </a:moveTo>
                  <a:lnTo>
                    <a:pt x="1188720" y="0"/>
                  </a:lnTo>
                  <a:lnTo>
                    <a:pt x="1188720" y="1188720"/>
                  </a:lnTo>
                  <a:lnTo>
                    <a:pt x="0" y="1188720"/>
                  </a:lnTo>
                  <a:close/>
                </a:path>
              </a:pathLst>
            </a:custGeom>
            <a:blipFill>
              <a:blip r:embed="rId5">
                <a:alphaModFix amt="0"/>
              </a:blip>
              <a:stretch>
                <a:fillRect l="-78393" t="0" r="-78392" b="0"/>
              </a:stretch>
            </a:blipFill>
          </p:spPr>
        </p:sp>
      </p:grpSp>
      <p:grpSp>
        <p:nvGrpSpPr>
          <p:cNvPr name="Group 106" id="106"/>
          <p:cNvGrpSpPr/>
          <p:nvPr/>
        </p:nvGrpSpPr>
        <p:grpSpPr>
          <a:xfrm rot="0">
            <a:off x="9532620" y="7186612"/>
            <a:ext cx="891540" cy="905827"/>
            <a:chOff x="0" y="0"/>
            <a:chExt cx="1188720" cy="1207770"/>
          </a:xfrm>
        </p:grpSpPr>
        <p:sp>
          <p:nvSpPr>
            <p:cNvPr name="Freeform 107" id="107"/>
            <p:cNvSpPr/>
            <p:nvPr/>
          </p:nvSpPr>
          <p:spPr>
            <a:xfrm flipH="false" flipV="false" rot="0">
              <a:off x="0" y="0"/>
              <a:ext cx="1188720" cy="1207770"/>
            </a:xfrm>
            <a:custGeom>
              <a:avLst/>
              <a:gdLst/>
              <a:ahLst/>
              <a:cxnLst/>
              <a:rect r="r" b="b" t="t" l="l"/>
              <a:pathLst>
                <a:path h="1207770" w="1188720">
                  <a:moveTo>
                    <a:pt x="0" y="0"/>
                  </a:moveTo>
                  <a:lnTo>
                    <a:pt x="1188720" y="0"/>
                  </a:lnTo>
                  <a:lnTo>
                    <a:pt x="1188720" y="1207770"/>
                  </a:lnTo>
                  <a:lnTo>
                    <a:pt x="0" y="1207770"/>
                  </a:lnTo>
                  <a:close/>
                </a:path>
              </a:pathLst>
            </a:custGeom>
            <a:blipFill>
              <a:blip r:embed="rId6">
                <a:alphaModFix amt="0"/>
              </a:blip>
              <a:stretch>
                <a:fillRect l="-80450" t="0" r="-80449" b="0"/>
              </a:stretch>
            </a:blipFill>
          </p:spPr>
        </p:sp>
      </p:grpSp>
      <p:grpSp>
        <p:nvGrpSpPr>
          <p:cNvPr name="Group 108" id="108"/>
          <p:cNvGrpSpPr/>
          <p:nvPr/>
        </p:nvGrpSpPr>
        <p:grpSpPr>
          <a:xfrm rot="0">
            <a:off x="9532620" y="7172325"/>
            <a:ext cx="891540" cy="920115"/>
            <a:chOff x="0" y="0"/>
            <a:chExt cx="1188720" cy="1226820"/>
          </a:xfrm>
        </p:grpSpPr>
        <p:sp>
          <p:nvSpPr>
            <p:cNvPr name="Freeform 109" id="109"/>
            <p:cNvSpPr/>
            <p:nvPr/>
          </p:nvSpPr>
          <p:spPr>
            <a:xfrm flipH="false" flipV="false" rot="0">
              <a:off x="0" y="0"/>
              <a:ext cx="1188720" cy="1226819"/>
            </a:xfrm>
            <a:custGeom>
              <a:avLst/>
              <a:gdLst/>
              <a:ahLst/>
              <a:cxnLst/>
              <a:rect r="r" b="b" t="t" l="l"/>
              <a:pathLst>
                <a:path h="1226819" w="1188720">
                  <a:moveTo>
                    <a:pt x="0" y="0"/>
                  </a:moveTo>
                  <a:lnTo>
                    <a:pt x="1188720" y="0"/>
                  </a:lnTo>
                  <a:lnTo>
                    <a:pt x="1188720" y="1226819"/>
                  </a:lnTo>
                  <a:lnTo>
                    <a:pt x="0" y="1226819"/>
                  </a:lnTo>
                  <a:close/>
                </a:path>
              </a:pathLst>
            </a:custGeom>
            <a:blipFill>
              <a:blip r:embed="rId7">
                <a:alphaModFix amt="0"/>
              </a:blip>
              <a:stretch>
                <a:fillRect l="-82415" t="0" r="-82415" b="0"/>
              </a:stretch>
            </a:blipFill>
          </p:spPr>
        </p:sp>
        <p:sp>
          <p:nvSpPr>
            <p:cNvPr name="TextBox 110" id="110"/>
            <p:cNvSpPr txBox="true"/>
            <p:nvPr/>
          </p:nvSpPr>
          <p:spPr>
            <a:xfrm>
              <a:off x="0" y="-19050"/>
              <a:ext cx="1188720" cy="1245870"/>
            </a:xfrm>
            <a:prstGeom prst="rect">
              <a:avLst/>
            </a:prstGeom>
          </p:spPr>
          <p:txBody>
            <a:bodyPr anchor="ctr" rtlCol="false" tIns="0" lIns="0" bIns="0" rIns="0"/>
            <a:lstStyle/>
            <a:p>
              <a:pPr algn="ctr">
                <a:lnSpc>
                  <a:spcPts val="3240"/>
                </a:lnSpc>
              </a:pPr>
              <a:r>
                <a:rPr lang="en-US" sz="2700" b="true">
                  <a:solidFill>
                    <a:srgbClr val="FFFFFF"/>
                  </a:solidFill>
                  <a:latin typeface="Arimo Bold"/>
                  <a:ea typeface="Arimo Bold"/>
                  <a:cs typeface="Arimo Bold"/>
                  <a:sym typeface="Arimo Bold"/>
                </a:rPr>
                <a:t>3</a:t>
              </a:r>
            </a:p>
          </p:txBody>
        </p:sp>
      </p:grpSp>
      <p:grpSp>
        <p:nvGrpSpPr>
          <p:cNvPr name="Group 111" id="111"/>
          <p:cNvGrpSpPr/>
          <p:nvPr/>
        </p:nvGrpSpPr>
        <p:grpSpPr>
          <a:xfrm rot="0">
            <a:off x="10561320" y="6858000"/>
            <a:ext cx="2194560" cy="1577340"/>
            <a:chOff x="0" y="0"/>
            <a:chExt cx="2926080" cy="2103120"/>
          </a:xfrm>
        </p:grpSpPr>
        <p:sp>
          <p:nvSpPr>
            <p:cNvPr name="Freeform 112" id="112"/>
            <p:cNvSpPr/>
            <p:nvPr/>
          </p:nvSpPr>
          <p:spPr>
            <a:xfrm flipH="false" flipV="false" rot="0">
              <a:off x="0" y="0"/>
              <a:ext cx="2926080" cy="2103120"/>
            </a:xfrm>
            <a:custGeom>
              <a:avLst/>
              <a:gdLst/>
              <a:ahLst/>
              <a:cxnLst/>
              <a:rect r="r" b="b" t="t" l="l"/>
              <a:pathLst>
                <a:path h="2103120" w="2926080">
                  <a:moveTo>
                    <a:pt x="0" y="0"/>
                  </a:moveTo>
                  <a:lnTo>
                    <a:pt x="2926080" y="0"/>
                  </a:lnTo>
                  <a:lnTo>
                    <a:pt x="2926080" y="2103120"/>
                  </a:lnTo>
                  <a:lnTo>
                    <a:pt x="0" y="2103120"/>
                  </a:lnTo>
                  <a:close/>
                </a:path>
              </a:pathLst>
            </a:custGeom>
            <a:blipFill>
              <a:blip r:embed="rId5">
                <a:alphaModFix amt="0"/>
              </a:blip>
              <a:stretch>
                <a:fillRect l="-42282" t="0" r="-42282" b="0"/>
              </a:stretch>
            </a:blipFill>
          </p:spPr>
        </p:sp>
      </p:grpSp>
      <p:grpSp>
        <p:nvGrpSpPr>
          <p:cNvPr name="Group 113" id="113"/>
          <p:cNvGrpSpPr/>
          <p:nvPr/>
        </p:nvGrpSpPr>
        <p:grpSpPr>
          <a:xfrm rot="0">
            <a:off x="10561320" y="6829425"/>
            <a:ext cx="2194560" cy="1605915"/>
            <a:chOff x="0" y="0"/>
            <a:chExt cx="2926080" cy="2141220"/>
          </a:xfrm>
        </p:grpSpPr>
        <p:sp>
          <p:nvSpPr>
            <p:cNvPr name="Freeform 114" id="114"/>
            <p:cNvSpPr/>
            <p:nvPr/>
          </p:nvSpPr>
          <p:spPr>
            <a:xfrm flipH="false" flipV="false" rot="0">
              <a:off x="0" y="0"/>
              <a:ext cx="2926080" cy="2141220"/>
            </a:xfrm>
            <a:custGeom>
              <a:avLst/>
              <a:gdLst/>
              <a:ahLst/>
              <a:cxnLst/>
              <a:rect r="r" b="b" t="t" l="l"/>
              <a:pathLst>
                <a:path h="2141220" w="2926080">
                  <a:moveTo>
                    <a:pt x="0" y="0"/>
                  </a:moveTo>
                  <a:lnTo>
                    <a:pt x="2926080" y="0"/>
                  </a:lnTo>
                  <a:lnTo>
                    <a:pt x="2926080" y="2141220"/>
                  </a:lnTo>
                  <a:lnTo>
                    <a:pt x="0" y="2141220"/>
                  </a:lnTo>
                  <a:close/>
                </a:path>
              </a:pathLst>
            </a:custGeom>
            <a:blipFill>
              <a:blip r:embed="rId6">
                <a:alphaModFix amt="0"/>
              </a:blip>
              <a:stretch>
                <a:fillRect l="-43953" t="0" r="-43954" b="0"/>
              </a:stretch>
            </a:blipFill>
          </p:spPr>
        </p:sp>
      </p:grpSp>
      <p:grpSp>
        <p:nvGrpSpPr>
          <p:cNvPr name="Group 115" id="115"/>
          <p:cNvGrpSpPr/>
          <p:nvPr/>
        </p:nvGrpSpPr>
        <p:grpSpPr>
          <a:xfrm rot="0">
            <a:off x="10561320" y="6800850"/>
            <a:ext cx="2194560" cy="1634490"/>
            <a:chOff x="0" y="0"/>
            <a:chExt cx="2926080" cy="2179320"/>
          </a:xfrm>
        </p:grpSpPr>
        <p:sp>
          <p:nvSpPr>
            <p:cNvPr name="Freeform 116" id="116"/>
            <p:cNvSpPr/>
            <p:nvPr/>
          </p:nvSpPr>
          <p:spPr>
            <a:xfrm flipH="false" flipV="false" rot="0">
              <a:off x="0" y="0"/>
              <a:ext cx="2926080" cy="2179320"/>
            </a:xfrm>
            <a:custGeom>
              <a:avLst/>
              <a:gdLst/>
              <a:ahLst/>
              <a:cxnLst/>
              <a:rect r="r" b="b" t="t" l="l"/>
              <a:pathLst>
                <a:path h="2179320" w="2926080">
                  <a:moveTo>
                    <a:pt x="0" y="0"/>
                  </a:moveTo>
                  <a:lnTo>
                    <a:pt x="2926080" y="0"/>
                  </a:lnTo>
                  <a:lnTo>
                    <a:pt x="2926080" y="2179320"/>
                  </a:lnTo>
                  <a:lnTo>
                    <a:pt x="0" y="2179320"/>
                  </a:lnTo>
                  <a:close/>
                </a:path>
              </a:pathLst>
            </a:custGeom>
            <a:blipFill>
              <a:blip r:embed="rId7">
                <a:alphaModFix amt="0"/>
              </a:blip>
              <a:stretch>
                <a:fillRect l="-45559" t="0" r="-45559" b="0"/>
              </a:stretch>
            </a:blipFill>
          </p:spPr>
        </p:sp>
        <p:sp>
          <p:nvSpPr>
            <p:cNvPr name="TextBox 117" id="117"/>
            <p:cNvSpPr txBox="true"/>
            <p:nvPr/>
          </p:nvSpPr>
          <p:spPr>
            <a:xfrm>
              <a:off x="0" y="9525"/>
              <a:ext cx="2926080" cy="2169795"/>
            </a:xfrm>
            <a:prstGeom prst="rect">
              <a:avLst/>
            </a:prstGeom>
          </p:spPr>
          <p:txBody>
            <a:bodyPr anchor="ctr" rtlCol="false" tIns="0" lIns="0" bIns="0" rIns="0"/>
            <a:lstStyle/>
            <a:p>
              <a:pPr algn="l">
                <a:lnSpc>
                  <a:spcPts val="2878"/>
                </a:lnSpc>
              </a:pPr>
              <a:r>
                <a:rPr lang="en-US" sz="2400" b="true">
                  <a:solidFill>
                    <a:srgbClr val="2B1B44"/>
                  </a:solidFill>
                  <a:latin typeface="Noto Sans Bold"/>
                  <a:ea typeface="Noto Sans Bold"/>
                  <a:cs typeface="Noto Sans Bold"/>
                  <a:sym typeface="Noto Sans Bold"/>
                </a:rPr>
                <a:t>流利度</a:t>
              </a:r>
            </a:p>
          </p:txBody>
        </p:sp>
      </p:grpSp>
      <p:grpSp>
        <p:nvGrpSpPr>
          <p:cNvPr name="Group 118" id="118"/>
          <p:cNvGrpSpPr/>
          <p:nvPr/>
        </p:nvGrpSpPr>
        <p:grpSpPr>
          <a:xfrm rot="0">
            <a:off x="13304520" y="6858000"/>
            <a:ext cx="3771900" cy="1577340"/>
            <a:chOff x="0" y="0"/>
            <a:chExt cx="5029200" cy="2103120"/>
          </a:xfrm>
        </p:grpSpPr>
        <p:sp>
          <p:nvSpPr>
            <p:cNvPr name="Freeform 119" id="119"/>
            <p:cNvSpPr/>
            <p:nvPr/>
          </p:nvSpPr>
          <p:spPr>
            <a:xfrm flipH="false" flipV="false" rot="0">
              <a:off x="0" y="0"/>
              <a:ext cx="5029200" cy="2103120"/>
            </a:xfrm>
            <a:custGeom>
              <a:avLst/>
              <a:gdLst/>
              <a:ahLst/>
              <a:cxnLst/>
              <a:rect r="r" b="b" t="t" l="l"/>
              <a:pathLst>
                <a:path h="2103120" w="5029200">
                  <a:moveTo>
                    <a:pt x="0" y="219456"/>
                  </a:moveTo>
                  <a:cubicBezTo>
                    <a:pt x="0" y="98298"/>
                    <a:pt x="98298" y="0"/>
                    <a:pt x="219456" y="0"/>
                  </a:cubicBezTo>
                  <a:lnTo>
                    <a:pt x="4809744" y="0"/>
                  </a:lnTo>
                  <a:cubicBezTo>
                    <a:pt x="4930902" y="0"/>
                    <a:pt x="5029200" y="98298"/>
                    <a:pt x="5029200" y="219456"/>
                  </a:cubicBezTo>
                  <a:lnTo>
                    <a:pt x="5029200" y="1883664"/>
                  </a:lnTo>
                  <a:cubicBezTo>
                    <a:pt x="5029200" y="2004822"/>
                    <a:pt x="4930902" y="2103120"/>
                    <a:pt x="4809744" y="2103120"/>
                  </a:cubicBezTo>
                  <a:lnTo>
                    <a:pt x="219456" y="2103120"/>
                  </a:lnTo>
                  <a:cubicBezTo>
                    <a:pt x="98298" y="2103120"/>
                    <a:pt x="0" y="2004822"/>
                    <a:pt x="0" y="1883664"/>
                  </a:cubicBezTo>
                  <a:close/>
                </a:path>
              </a:pathLst>
            </a:custGeom>
            <a:solidFill>
              <a:srgbClr val="F8F4FC"/>
            </a:solidFill>
          </p:spPr>
        </p:sp>
      </p:grpSp>
      <p:grpSp>
        <p:nvGrpSpPr>
          <p:cNvPr name="Group 120" id="120"/>
          <p:cNvGrpSpPr/>
          <p:nvPr/>
        </p:nvGrpSpPr>
        <p:grpSpPr>
          <a:xfrm rot="0">
            <a:off x="13647420" y="7200900"/>
            <a:ext cx="891540" cy="891540"/>
            <a:chOff x="0" y="0"/>
            <a:chExt cx="1188720" cy="1188720"/>
          </a:xfrm>
        </p:grpSpPr>
        <p:sp>
          <p:nvSpPr>
            <p:cNvPr name="Freeform 121" id="121"/>
            <p:cNvSpPr/>
            <p:nvPr/>
          </p:nvSpPr>
          <p:spPr>
            <a:xfrm flipH="false" flipV="false" rot="0">
              <a:off x="0" y="0"/>
              <a:ext cx="1188720" cy="1188720"/>
            </a:xfrm>
            <a:custGeom>
              <a:avLst/>
              <a:gdLst/>
              <a:ahLst/>
              <a:cxnLst/>
              <a:rect r="r" b="b" t="t" l="l"/>
              <a:pathLst>
                <a:path h="1188720" w="1188720">
                  <a:moveTo>
                    <a:pt x="0" y="594360"/>
                  </a:moveTo>
                  <a:cubicBezTo>
                    <a:pt x="0" y="266065"/>
                    <a:pt x="266065" y="0"/>
                    <a:pt x="594360" y="0"/>
                  </a:cubicBezTo>
                  <a:cubicBezTo>
                    <a:pt x="922655" y="0"/>
                    <a:pt x="1188720" y="266065"/>
                    <a:pt x="1188720" y="594360"/>
                  </a:cubicBezTo>
                  <a:cubicBezTo>
                    <a:pt x="1188720" y="922655"/>
                    <a:pt x="922655" y="1188720"/>
                    <a:pt x="594360" y="1188720"/>
                  </a:cubicBezTo>
                  <a:cubicBezTo>
                    <a:pt x="266065" y="1188720"/>
                    <a:pt x="0" y="922655"/>
                    <a:pt x="0" y="594360"/>
                  </a:cubicBezTo>
                  <a:close/>
                </a:path>
              </a:pathLst>
            </a:custGeom>
            <a:solidFill>
              <a:srgbClr val="2ED9A3"/>
            </a:solidFill>
          </p:spPr>
        </p:sp>
      </p:grpSp>
      <p:grpSp>
        <p:nvGrpSpPr>
          <p:cNvPr name="Group 122" id="122"/>
          <p:cNvGrpSpPr/>
          <p:nvPr/>
        </p:nvGrpSpPr>
        <p:grpSpPr>
          <a:xfrm rot="0">
            <a:off x="13647420" y="7200900"/>
            <a:ext cx="891540" cy="891540"/>
            <a:chOff x="0" y="0"/>
            <a:chExt cx="1188720" cy="1188720"/>
          </a:xfrm>
        </p:grpSpPr>
        <p:sp>
          <p:nvSpPr>
            <p:cNvPr name="Freeform 123" id="123"/>
            <p:cNvSpPr/>
            <p:nvPr/>
          </p:nvSpPr>
          <p:spPr>
            <a:xfrm flipH="false" flipV="false" rot="0">
              <a:off x="0" y="0"/>
              <a:ext cx="1188720" cy="1188720"/>
            </a:xfrm>
            <a:custGeom>
              <a:avLst/>
              <a:gdLst/>
              <a:ahLst/>
              <a:cxnLst/>
              <a:rect r="r" b="b" t="t" l="l"/>
              <a:pathLst>
                <a:path h="1188720" w="1188720">
                  <a:moveTo>
                    <a:pt x="0" y="0"/>
                  </a:moveTo>
                  <a:lnTo>
                    <a:pt x="1188720" y="0"/>
                  </a:lnTo>
                  <a:lnTo>
                    <a:pt x="1188720" y="1188720"/>
                  </a:lnTo>
                  <a:lnTo>
                    <a:pt x="0" y="1188720"/>
                  </a:lnTo>
                  <a:close/>
                </a:path>
              </a:pathLst>
            </a:custGeom>
            <a:blipFill>
              <a:blip r:embed="rId5">
                <a:alphaModFix amt="0"/>
              </a:blip>
              <a:stretch>
                <a:fillRect l="-78393" t="0" r="-78392" b="0"/>
              </a:stretch>
            </a:blipFill>
          </p:spPr>
        </p:sp>
      </p:grpSp>
      <p:grpSp>
        <p:nvGrpSpPr>
          <p:cNvPr name="Group 124" id="124"/>
          <p:cNvGrpSpPr/>
          <p:nvPr/>
        </p:nvGrpSpPr>
        <p:grpSpPr>
          <a:xfrm rot="0">
            <a:off x="13647420" y="7186612"/>
            <a:ext cx="891540" cy="905827"/>
            <a:chOff x="0" y="0"/>
            <a:chExt cx="1188720" cy="1207770"/>
          </a:xfrm>
        </p:grpSpPr>
        <p:sp>
          <p:nvSpPr>
            <p:cNvPr name="Freeform 125" id="125"/>
            <p:cNvSpPr/>
            <p:nvPr/>
          </p:nvSpPr>
          <p:spPr>
            <a:xfrm flipH="false" flipV="false" rot="0">
              <a:off x="0" y="0"/>
              <a:ext cx="1188720" cy="1207770"/>
            </a:xfrm>
            <a:custGeom>
              <a:avLst/>
              <a:gdLst/>
              <a:ahLst/>
              <a:cxnLst/>
              <a:rect r="r" b="b" t="t" l="l"/>
              <a:pathLst>
                <a:path h="1207770" w="1188720">
                  <a:moveTo>
                    <a:pt x="0" y="0"/>
                  </a:moveTo>
                  <a:lnTo>
                    <a:pt x="1188720" y="0"/>
                  </a:lnTo>
                  <a:lnTo>
                    <a:pt x="1188720" y="1207770"/>
                  </a:lnTo>
                  <a:lnTo>
                    <a:pt x="0" y="1207770"/>
                  </a:lnTo>
                  <a:close/>
                </a:path>
              </a:pathLst>
            </a:custGeom>
            <a:blipFill>
              <a:blip r:embed="rId6">
                <a:alphaModFix amt="0"/>
              </a:blip>
              <a:stretch>
                <a:fillRect l="-80450" t="0" r="-80449" b="0"/>
              </a:stretch>
            </a:blipFill>
          </p:spPr>
        </p:sp>
      </p:grpSp>
      <p:grpSp>
        <p:nvGrpSpPr>
          <p:cNvPr name="Group 126" id="126"/>
          <p:cNvGrpSpPr/>
          <p:nvPr/>
        </p:nvGrpSpPr>
        <p:grpSpPr>
          <a:xfrm rot="0">
            <a:off x="13647420" y="7172325"/>
            <a:ext cx="891540" cy="920115"/>
            <a:chOff x="0" y="0"/>
            <a:chExt cx="1188720" cy="1226820"/>
          </a:xfrm>
        </p:grpSpPr>
        <p:sp>
          <p:nvSpPr>
            <p:cNvPr name="Freeform 127" id="127"/>
            <p:cNvSpPr/>
            <p:nvPr/>
          </p:nvSpPr>
          <p:spPr>
            <a:xfrm flipH="false" flipV="false" rot="0">
              <a:off x="0" y="0"/>
              <a:ext cx="1188720" cy="1226819"/>
            </a:xfrm>
            <a:custGeom>
              <a:avLst/>
              <a:gdLst/>
              <a:ahLst/>
              <a:cxnLst/>
              <a:rect r="r" b="b" t="t" l="l"/>
              <a:pathLst>
                <a:path h="1226819" w="1188720">
                  <a:moveTo>
                    <a:pt x="0" y="0"/>
                  </a:moveTo>
                  <a:lnTo>
                    <a:pt x="1188720" y="0"/>
                  </a:lnTo>
                  <a:lnTo>
                    <a:pt x="1188720" y="1226819"/>
                  </a:lnTo>
                  <a:lnTo>
                    <a:pt x="0" y="1226819"/>
                  </a:lnTo>
                  <a:close/>
                </a:path>
              </a:pathLst>
            </a:custGeom>
            <a:blipFill>
              <a:blip r:embed="rId7">
                <a:alphaModFix amt="0"/>
              </a:blip>
              <a:stretch>
                <a:fillRect l="-82415" t="0" r="-82415" b="0"/>
              </a:stretch>
            </a:blipFill>
          </p:spPr>
        </p:sp>
        <p:sp>
          <p:nvSpPr>
            <p:cNvPr name="TextBox 128" id="128"/>
            <p:cNvSpPr txBox="true"/>
            <p:nvPr/>
          </p:nvSpPr>
          <p:spPr>
            <a:xfrm>
              <a:off x="0" y="-19050"/>
              <a:ext cx="1188720" cy="1245870"/>
            </a:xfrm>
            <a:prstGeom prst="rect">
              <a:avLst/>
            </a:prstGeom>
          </p:spPr>
          <p:txBody>
            <a:bodyPr anchor="ctr" rtlCol="false" tIns="0" lIns="0" bIns="0" rIns="0"/>
            <a:lstStyle/>
            <a:p>
              <a:pPr algn="ctr">
                <a:lnSpc>
                  <a:spcPts val="3240"/>
                </a:lnSpc>
              </a:pPr>
              <a:r>
                <a:rPr lang="en-US" sz="2700" b="true">
                  <a:solidFill>
                    <a:srgbClr val="FFFFFF"/>
                  </a:solidFill>
                  <a:latin typeface="Arimo Bold"/>
                  <a:ea typeface="Arimo Bold"/>
                  <a:cs typeface="Arimo Bold"/>
                  <a:sym typeface="Arimo Bold"/>
                </a:rPr>
                <a:t>4</a:t>
              </a:r>
            </a:p>
          </p:txBody>
        </p:sp>
      </p:grpSp>
      <p:grpSp>
        <p:nvGrpSpPr>
          <p:cNvPr name="Group 129" id="129"/>
          <p:cNvGrpSpPr/>
          <p:nvPr/>
        </p:nvGrpSpPr>
        <p:grpSpPr>
          <a:xfrm rot="0">
            <a:off x="14676120" y="6858000"/>
            <a:ext cx="2194560" cy="1577340"/>
            <a:chOff x="0" y="0"/>
            <a:chExt cx="2926080" cy="2103120"/>
          </a:xfrm>
        </p:grpSpPr>
        <p:sp>
          <p:nvSpPr>
            <p:cNvPr name="Freeform 130" id="130"/>
            <p:cNvSpPr/>
            <p:nvPr/>
          </p:nvSpPr>
          <p:spPr>
            <a:xfrm flipH="false" flipV="false" rot="0">
              <a:off x="0" y="0"/>
              <a:ext cx="2926080" cy="2103120"/>
            </a:xfrm>
            <a:custGeom>
              <a:avLst/>
              <a:gdLst/>
              <a:ahLst/>
              <a:cxnLst/>
              <a:rect r="r" b="b" t="t" l="l"/>
              <a:pathLst>
                <a:path h="2103120" w="2926080">
                  <a:moveTo>
                    <a:pt x="0" y="0"/>
                  </a:moveTo>
                  <a:lnTo>
                    <a:pt x="2926080" y="0"/>
                  </a:lnTo>
                  <a:lnTo>
                    <a:pt x="2926080" y="2103120"/>
                  </a:lnTo>
                  <a:lnTo>
                    <a:pt x="0" y="2103120"/>
                  </a:lnTo>
                  <a:close/>
                </a:path>
              </a:pathLst>
            </a:custGeom>
            <a:blipFill>
              <a:blip r:embed="rId5">
                <a:alphaModFix amt="0"/>
              </a:blip>
              <a:stretch>
                <a:fillRect l="-42282" t="0" r="-42282" b="0"/>
              </a:stretch>
            </a:blipFill>
          </p:spPr>
        </p:sp>
      </p:grpSp>
      <p:grpSp>
        <p:nvGrpSpPr>
          <p:cNvPr name="Group 131" id="131"/>
          <p:cNvGrpSpPr/>
          <p:nvPr/>
        </p:nvGrpSpPr>
        <p:grpSpPr>
          <a:xfrm rot="0">
            <a:off x="14676120" y="6829425"/>
            <a:ext cx="2194560" cy="1605915"/>
            <a:chOff x="0" y="0"/>
            <a:chExt cx="2926080" cy="2141220"/>
          </a:xfrm>
        </p:grpSpPr>
        <p:sp>
          <p:nvSpPr>
            <p:cNvPr name="Freeform 132" id="132"/>
            <p:cNvSpPr/>
            <p:nvPr/>
          </p:nvSpPr>
          <p:spPr>
            <a:xfrm flipH="false" flipV="false" rot="0">
              <a:off x="0" y="0"/>
              <a:ext cx="2926080" cy="2141220"/>
            </a:xfrm>
            <a:custGeom>
              <a:avLst/>
              <a:gdLst/>
              <a:ahLst/>
              <a:cxnLst/>
              <a:rect r="r" b="b" t="t" l="l"/>
              <a:pathLst>
                <a:path h="2141220" w="2926080">
                  <a:moveTo>
                    <a:pt x="0" y="0"/>
                  </a:moveTo>
                  <a:lnTo>
                    <a:pt x="2926080" y="0"/>
                  </a:lnTo>
                  <a:lnTo>
                    <a:pt x="2926080" y="2141220"/>
                  </a:lnTo>
                  <a:lnTo>
                    <a:pt x="0" y="2141220"/>
                  </a:lnTo>
                  <a:close/>
                </a:path>
              </a:pathLst>
            </a:custGeom>
            <a:blipFill>
              <a:blip r:embed="rId6">
                <a:alphaModFix amt="0"/>
              </a:blip>
              <a:stretch>
                <a:fillRect l="-43953" t="0" r="-43954" b="0"/>
              </a:stretch>
            </a:blipFill>
          </p:spPr>
        </p:sp>
      </p:grpSp>
      <p:grpSp>
        <p:nvGrpSpPr>
          <p:cNvPr name="Group 133" id="133"/>
          <p:cNvGrpSpPr/>
          <p:nvPr/>
        </p:nvGrpSpPr>
        <p:grpSpPr>
          <a:xfrm rot="0">
            <a:off x="14676120" y="6800850"/>
            <a:ext cx="2194560" cy="1634490"/>
            <a:chOff x="0" y="0"/>
            <a:chExt cx="2926080" cy="2179320"/>
          </a:xfrm>
        </p:grpSpPr>
        <p:sp>
          <p:nvSpPr>
            <p:cNvPr name="Freeform 134" id="134"/>
            <p:cNvSpPr/>
            <p:nvPr/>
          </p:nvSpPr>
          <p:spPr>
            <a:xfrm flipH="false" flipV="false" rot="0">
              <a:off x="0" y="0"/>
              <a:ext cx="2926080" cy="2179320"/>
            </a:xfrm>
            <a:custGeom>
              <a:avLst/>
              <a:gdLst/>
              <a:ahLst/>
              <a:cxnLst/>
              <a:rect r="r" b="b" t="t" l="l"/>
              <a:pathLst>
                <a:path h="2179320" w="2926080">
                  <a:moveTo>
                    <a:pt x="0" y="0"/>
                  </a:moveTo>
                  <a:lnTo>
                    <a:pt x="2926080" y="0"/>
                  </a:lnTo>
                  <a:lnTo>
                    <a:pt x="2926080" y="2179320"/>
                  </a:lnTo>
                  <a:lnTo>
                    <a:pt x="0" y="2179320"/>
                  </a:lnTo>
                  <a:close/>
                </a:path>
              </a:pathLst>
            </a:custGeom>
            <a:blipFill>
              <a:blip r:embed="rId7">
                <a:alphaModFix amt="0"/>
              </a:blip>
              <a:stretch>
                <a:fillRect l="-45559" t="0" r="-45559" b="0"/>
              </a:stretch>
            </a:blipFill>
          </p:spPr>
        </p:sp>
        <p:sp>
          <p:nvSpPr>
            <p:cNvPr name="TextBox 135" id="135"/>
            <p:cNvSpPr txBox="true"/>
            <p:nvPr/>
          </p:nvSpPr>
          <p:spPr>
            <a:xfrm>
              <a:off x="0" y="9525"/>
              <a:ext cx="2926080" cy="2169795"/>
            </a:xfrm>
            <a:prstGeom prst="rect">
              <a:avLst/>
            </a:prstGeom>
          </p:spPr>
          <p:txBody>
            <a:bodyPr anchor="ctr" rtlCol="false" tIns="0" lIns="0" bIns="0" rIns="0"/>
            <a:lstStyle/>
            <a:p>
              <a:pPr algn="l">
                <a:lnSpc>
                  <a:spcPts val="2878"/>
                </a:lnSpc>
              </a:pPr>
              <a:r>
                <a:rPr lang="en-US" sz="2400" b="true">
                  <a:solidFill>
                    <a:srgbClr val="2B1B44"/>
                  </a:solidFill>
                  <a:latin typeface="Noto Sans Bold"/>
                  <a:ea typeface="Noto Sans Bold"/>
                  <a:cs typeface="Noto Sans Bold"/>
                  <a:sym typeface="Noto Sans Bold"/>
                </a:rPr>
                <a:t>重音</a:t>
              </a:r>
            </a:p>
          </p:txBody>
        </p:sp>
      </p:grpSp>
      <p:grpSp>
        <p:nvGrpSpPr>
          <p:cNvPr name="Group 136" id="136"/>
          <p:cNvGrpSpPr/>
          <p:nvPr/>
        </p:nvGrpSpPr>
        <p:grpSpPr>
          <a:xfrm rot="0">
            <a:off x="960120" y="9601200"/>
            <a:ext cx="6858000" cy="480060"/>
            <a:chOff x="0" y="0"/>
            <a:chExt cx="9144000" cy="640080"/>
          </a:xfrm>
        </p:grpSpPr>
        <p:sp>
          <p:nvSpPr>
            <p:cNvPr name="Freeform 137" id="137"/>
            <p:cNvSpPr/>
            <p:nvPr/>
          </p:nvSpPr>
          <p:spPr>
            <a:xfrm flipH="false" flipV="false" rot="0">
              <a:off x="0" y="0"/>
              <a:ext cx="9144000" cy="640080"/>
            </a:xfrm>
            <a:custGeom>
              <a:avLst/>
              <a:gdLst/>
              <a:ahLst/>
              <a:cxnLst/>
              <a:rect r="r" b="b" t="t" l="l"/>
              <a:pathLst>
                <a:path h="640080" w="9144000">
                  <a:moveTo>
                    <a:pt x="0" y="0"/>
                  </a:moveTo>
                  <a:lnTo>
                    <a:pt x="9144000" y="0"/>
                  </a:lnTo>
                  <a:lnTo>
                    <a:pt x="9144000" y="640080"/>
                  </a:lnTo>
                  <a:lnTo>
                    <a:pt x="0" y="640080"/>
                  </a:lnTo>
                  <a:close/>
                </a:path>
              </a:pathLst>
            </a:custGeom>
            <a:blipFill>
              <a:blip r:embed="rId5">
                <a:alphaModFix amt="0"/>
              </a:blip>
              <a:stretch>
                <a:fillRect l="0" t="-228164" r="0" b="-228162"/>
              </a:stretch>
            </a:blipFill>
          </p:spPr>
        </p:sp>
      </p:grpSp>
      <p:grpSp>
        <p:nvGrpSpPr>
          <p:cNvPr name="Group 138" id="138"/>
          <p:cNvGrpSpPr/>
          <p:nvPr/>
        </p:nvGrpSpPr>
        <p:grpSpPr>
          <a:xfrm rot="0">
            <a:off x="960120" y="9586912"/>
            <a:ext cx="6858000" cy="494347"/>
            <a:chOff x="0" y="0"/>
            <a:chExt cx="9144000" cy="659130"/>
          </a:xfrm>
        </p:grpSpPr>
        <p:sp>
          <p:nvSpPr>
            <p:cNvPr name="Freeform 139" id="139"/>
            <p:cNvSpPr/>
            <p:nvPr/>
          </p:nvSpPr>
          <p:spPr>
            <a:xfrm flipH="false" flipV="false" rot="0">
              <a:off x="0" y="0"/>
              <a:ext cx="9144000" cy="659130"/>
            </a:xfrm>
            <a:custGeom>
              <a:avLst/>
              <a:gdLst/>
              <a:ahLst/>
              <a:cxnLst/>
              <a:rect r="r" b="b" t="t" l="l"/>
              <a:pathLst>
                <a:path h="659130" w="9144000">
                  <a:moveTo>
                    <a:pt x="0" y="0"/>
                  </a:moveTo>
                  <a:lnTo>
                    <a:pt x="9144000" y="0"/>
                  </a:lnTo>
                  <a:lnTo>
                    <a:pt x="9144000" y="659130"/>
                  </a:lnTo>
                  <a:lnTo>
                    <a:pt x="0" y="659130"/>
                  </a:lnTo>
                  <a:close/>
                </a:path>
              </a:pathLst>
            </a:custGeom>
            <a:blipFill>
              <a:blip r:embed="rId6">
                <a:alphaModFix amt="0"/>
              </a:blip>
              <a:stretch>
                <a:fillRect l="0" t="-220125" r="0" b="-220123"/>
              </a:stretch>
            </a:blipFill>
          </p:spPr>
        </p:sp>
      </p:grpSp>
      <p:grpSp>
        <p:nvGrpSpPr>
          <p:cNvPr name="Group 140" id="140"/>
          <p:cNvGrpSpPr/>
          <p:nvPr/>
        </p:nvGrpSpPr>
        <p:grpSpPr>
          <a:xfrm rot="0">
            <a:off x="13799363" y="2103244"/>
            <a:ext cx="1011231" cy="1955473"/>
            <a:chOff x="0" y="0"/>
            <a:chExt cx="1348308" cy="2607297"/>
          </a:xfrm>
        </p:grpSpPr>
        <p:sp>
          <p:nvSpPr>
            <p:cNvPr name="Freeform 141" id="141"/>
            <p:cNvSpPr/>
            <p:nvPr/>
          </p:nvSpPr>
          <p:spPr>
            <a:xfrm flipH="false" flipV="false" rot="0">
              <a:off x="0" y="0"/>
              <a:ext cx="1348359" cy="2607310"/>
            </a:xfrm>
            <a:custGeom>
              <a:avLst/>
              <a:gdLst/>
              <a:ahLst/>
              <a:cxnLst/>
              <a:rect r="r" b="b" t="t" l="l"/>
              <a:pathLst>
                <a:path h="2607310" w="1348359">
                  <a:moveTo>
                    <a:pt x="0" y="0"/>
                  </a:moveTo>
                  <a:lnTo>
                    <a:pt x="1348359" y="0"/>
                  </a:lnTo>
                  <a:lnTo>
                    <a:pt x="1348359" y="2607310"/>
                  </a:lnTo>
                  <a:lnTo>
                    <a:pt x="0" y="2607310"/>
                  </a:lnTo>
                  <a:lnTo>
                    <a:pt x="0" y="0"/>
                  </a:lnTo>
                  <a:close/>
                </a:path>
              </a:pathLst>
            </a:custGeom>
            <a:blipFill>
              <a:blip r:embed="rId11"/>
              <a:stretch>
                <a:fillRect l="0" t="0" r="3" b="0"/>
              </a:stretch>
            </a:blipFill>
          </p:spPr>
        </p:sp>
      </p:grpSp>
      <p:grpSp>
        <p:nvGrpSpPr>
          <p:cNvPr name="Group 142" id="142"/>
          <p:cNvGrpSpPr/>
          <p:nvPr/>
        </p:nvGrpSpPr>
        <p:grpSpPr>
          <a:xfrm rot="0">
            <a:off x="709670" y="9718262"/>
            <a:ext cx="1460535" cy="737835"/>
            <a:chOff x="0" y="0"/>
            <a:chExt cx="1947380" cy="983780"/>
          </a:xfrm>
        </p:grpSpPr>
        <p:sp>
          <p:nvSpPr>
            <p:cNvPr name="Freeform 143" id="143"/>
            <p:cNvSpPr/>
            <p:nvPr/>
          </p:nvSpPr>
          <p:spPr>
            <a:xfrm flipH="false" flipV="false" rot="0">
              <a:off x="0" y="0"/>
              <a:ext cx="1947418" cy="983742"/>
            </a:xfrm>
            <a:custGeom>
              <a:avLst/>
              <a:gdLst/>
              <a:ahLst/>
              <a:cxnLst/>
              <a:rect r="r" b="b" t="t" l="l"/>
              <a:pathLst>
                <a:path h="983742" w="1947418">
                  <a:moveTo>
                    <a:pt x="0" y="491871"/>
                  </a:moveTo>
                  <a:cubicBezTo>
                    <a:pt x="0" y="220218"/>
                    <a:pt x="435991" y="0"/>
                    <a:pt x="973709" y="0"/>
                  </a:cubicBezTo>
                  <a:cubicBezTo>
                    <a:pt x="1511427" y="0"/>
                    <a:pt x="1947418" y="220218"/>
                    <a:pt x="1947418" y="491871"/>
                  </a:cubicBezTo>
                  <a:cubicBezTo>
                    <a:pt x="1947418" y="763524"/>
                    <a:pt x="1511427" y="983742"/>
                    <a:pt x="973709" y="983742"/>
                  </a:cubicBezTo>
                  <a:cubicBezTo>
                    <a:pt x="435991" y="983742"/>
                    <a:pt x="0" y="763524"/>
                    <a:pt x="0" y="491871"/>
                  </a:cubicBezTo>
                  <a:close/>
                </a:path>
              </a:pathLst>
            </a:custGeom>
            <a:solidFill>
              <a:srgbClr val="B9D6E8"/>
            </a:solidFill>
          </p:spPr>
        </p:sp>
      </p:grpSp>
      <p:grpSp>
        <p:nvGrpSpPr>
          <p:cNvPr name="Group 144" id="144"/>
          <p:cNvGrpSpPr/>
          <p:nvPr/>
        </p:nvGrpSpPr>
        <p:grpSpPr>
          <a:xfrm rot="0">
            <a:off x="1688306" y="10104777"/>
            <a:ext cx="584216" cy="243049"/>
            <a:chOff x="0" y="0"/>
            <a:chExt cx="778954" cy="324066"/>
          </a:xfrm>
        </p:grpSpPr>
        <p:sp>
          <p:nvSpPr>
            <p:cNvPr name="Freeform 145" id="145"/>
            <p:cNvSpPr/>
            <p:nvPr/>
          </p:nvSpPr>
          <p:spPr>
            <a:xfrm flipH="false" flipV="false" rot="0">
              <a:off x="0" y="0"/>
              <a:ext cx="779018" cy="324104"/>
            </a:xfrm>
            <a:custGeom>
              <a:avLst/>
              <a:gdLst/>
              <a:ahLst/>
              <a:cxnLst/>
              <a:rect r="r" b="b" t="t" l="l"/>
              <a:pathLst>
                <a:path h="324104" w="779018">
                  <a:moveTo>
                    <a:pt x="0" y="97282"/>
                  </a:moveTo>
                  <a:cubicBezTo>
                    <a:pt x="0" y="43561"/>
                    <a:pt x="43561" y="0"/>
                    <a:pt x="97282" y="0"/>
                  </a:cubicBezTo>
                  <a:lnTo>
                    <a:pt x="681736" y="0"/>
                  </a:lnTo>
                  <a:cubicBezTo>
                    <a:pt x="735457" y="0"/>
                    <a:pt x="779018" y="43561"/>
                    <a:pt x="779018" y="97282"/>
                  </a:cubicBezTo>
                  <a:lnTo>
                    <a:pt x="779018" y="226822"/>
                  </a:lnTo>
                  <a:cubicBezTo>
                    <a:pt x="779018" y="280543"/>
                    <a:pt x="735457" y="324104"/>
                    <a:pt x="681736" y="324104"/>
                  </a:cubicBezTo>
                  <a:lnTo>
                    <a:pt x="97282" y="324104"/>
                  </a:lnTo>
                  <a:cubicBezTo>
                    <a:pt x="43561" y="324104"/>
                    <a:pt x="0" y="280543"/>
                    <a:pt x="0" y="226822"/>
                  </a:cubicBezTo>
                  <a:close/>
                </a:path>
              </a:pathLst>
            </a:custGeom>
            <a:solidFill>
              <a:srgbClr val="3C2359"/>
            </a:solidFill>
          </p:spPr>
        </p:sp>
      </p:grpSp>
      <p:grpSp>
        <p:nvGrpSpPr>
          <p:cNvPr name="Group 146" id="146"/>
          <p:cNvGrpSpPr/>
          <p:nvPr/>
        </p:nvGrpSpPr>
        <p:grpSpPr>
          <a:xfrm rot="-1320000">
            <a:off x="1650521" y="9789023"/>
            <a:ext cx="373628" cy="260414"/>
            <a:chOff x="0" y="0"/>
            <a:chExt cx="498170" cy="347218"/>
          </a:xfrm>
        </p:grpSpPr>
        <p:sp>
          <p:nvSpPr>
            <p:cNvPr name="Freeform 147" id="147"/>
            <p:cNvSpPr/>
            <p:nvPr/>
          </p:nvSpPr>
          <p:spPr>
            <a:xfrm flipH="false" flipV="false" rot="0">
              <a:off x="0" y="0"/>
              <a:ext cx="498094" cy="347218"/>
            </a:xfrm>
            <a:custGeom>
              <a:avLst/>
              <a:gdLst/>
              <a:ahLst/>
              <a:cxnLst/>
              <a:rect r="r" b="b" t="t" l="l"/>
              <a:pathLst>
                <a:path h="347218" w="498094">
                  <a:moveTo>
                    <a:pt x="0" y="104140"/>
                  </a:moveTo>
                  <a:cubicBezTo>
                    <a:pt x="0" y="46609"/>
                    <a:pt x="46609" y="0"/>
                    <a:pt x="104140" y="0"/>
                  </a:cubicBezTo>
                  <a:lnTo>
                    <a:pt x="393954" y="0"/>
                  </a:lnTo>
                  <a:cubicBezTo>
                    <a:pt x="451485" y="0"/>
                    <a:pt x="498094" y="46609"/>
                    <a:pt x="498094" y="104140"/>
                  </a:cubicBezTo>
                  <a:lnTo>
                    <a:pt x="498094" y="243078"/>
                  </a:lnTo>
                  <a:cubicBezTo>
                    <a:pt x="498094" y="300609"/>
                    <a:pt x="451485" y="347218"/>
                    <a:pt x="393954" y="347218"/>
                  </a:cubicBezTo>
                  <a:lnTo>
                    <a:pt x="104140" y="347218"/>
                  </a:lnTo>
                  <a:cubicBezTo>
                    <a:pt x="46609" y="347218"/>
                    <a:pt x="0" y="300609"/>
                    <a:pt x="0" y="243078"/>
                  </a:cubicBezTo>
                  <a:close/>
                </a:path>
              </a:pathLst>
            </a:custGeom>
            <a:solidFill>
              <a:srgbClr val="3C2359"/>
            </a:solidFill>
          </p:spPr>
        </p:sp>
      </p:grpSp>
      <p:grpSp>
        <p:nvGrpSpPr>
          <p:cNvPr name="Group 148" id="148"/>
          <p:cNvGrpSpPr/>
          <p:nvPr/>
        </p:nvGrpSpPr>
        <p:grpSpPr>
          <a:xfrm rot="0">
            <a:off x="2109483" y="10104777"/>
            <a:ext cx="163039" cy="243049"/>
            <a:chOff x="0" y="0"/>
            <a:chExt cx="217386" cy="324066"/>
          </a:xfrm>
        </p:grpSpPr>
        <p:sp>
          <p:nvSpPr>
            <p:cNvPr name="Freeform 149" id="149"/>
            <p:cNvSpPr/>
            <p:nvPr/>
          </p:nvSpPr>
          <p:spPr>
            <a:xfrm flipH="false" flipV="false" rot="0">
              <a:off x="0" y="0"/>
              <a:ext cx="217297" cy="323977"/>
            </a:xfrm>
            <a:custGeom>
              <a:avLst/>
              <a:gdLst/>
              <a:ahLst/>
              <a:cxnLst/>
              <a:rect r="r" b="b" t="t" l="l"/>
              <a:pathLst>
                <a:path h="323977" w="217297">
                  <a:moveTo>
                    <a:pt x="0" y="97790"/>
                  </a:moveTo>
                  <a:cubicBezTo>
                    <a:pt x="0" y="43815"/>
                    <a:pt x="43815" y="0"/>
                    <a:pt x="97790" y="0"/>
                  </a:cubicBezTo>
                  <a:lnTo>
                    <a:pt x="119507" y="0"/>
                  </a:lnTo>
                  <a:cubicBezTo>
                    <a:pt x="173482" y="0"/>
                    <a:pt x="217297" y="43815"/>
                    <a:pt x="217297" y="97790"/>
                  </a:cubicBezTo>
                  <a:lnTo>
                    <a:pt x="217297" y="226187"/>
                  </a:lnTo>
                  <a:cubicBezTo>
                    <a:pt x="217297" y="280162"/>
                    <a:pt x="173482" y="323977"/>
                    <a:pt x="119507" y="323977"/>
                  </a:cubicBezTo>
                  <a:lnTo>
                    <a:pt x="97790" y="323977"/>
                  </a:lnTo>
                  <a:cubicBezTo>
                    <a:pt x="43815" y="323977"/>
                    <a:pt x="0" y="280162"/>
                    <a:pt x="0" y="226187"/>
                  </a:cubicBezTo>
                  <a:close/>
                </a:path>
              </a:pathLst>
            </a:custGeom>
            <a:solidFill>
              <a:srgbClr val="FFFFFF"/>
            </a:solidFill>
          </p:spPr>
        </p:sp>
      </p:grpSp>
      <p:grpSp>
        <p:nvGrpSpPr>
          <p:cNvPr name="Group 150" id="150"/>
          <p:cNvGrpSpPr/>
          <p:nvPr/>
        </p:nvGrpSpPr>
        <p:grpSpPr>
          <a:xfrm rot="-1320000">
            <a:off x="1822094" y="9705232"/>
            <a:ext cx="146733" cy="218742"/>
            <a:chOff x="0" y="0"/>
            <a:chExt cx="195644" cy="291656"/>
          </a:xfrm>
        </p:grpSpPr>
        <p:sp>
          <p:nvSpPr>
            <p:cNvPr name="Freeform 151" id="151"/>
            <p:cNvSpPr/>
            <p:nvPr/>
          </p:nvSpPr>
          <p:spPr>
            <a:xfrm flipH="false" flipV="false" rot="0">
              <a:off x="0" y="0"/>
              <a:ext cx="195580" cy="291592"/>
            </a:xfrm>
            <a:custGeom>
              <a:avLst/>
              <a:gdLst/>
              <a:ahLst/>
              <a:cxnLst/>
              <a:rect r="r" b="b" t="t" l="l"/>
              <a:pathLst>
                <a:path h="291592" w="195580">
                  <a:moveTo>
                    <a:pt x="0" y="88011"/>
                  </a:moveTo>
                  <a:cubicBezTo>
                    <a:pt x="0" y="39370"/>
                    <a:pt x="39370" y="0"/>
                    <a:pt x="88011" y="0"/>
                  </a:cubicBezTo>
                  <a:lnTo>
                    <a:pt x="107569" y="0"/>
                  </a:lnTo>
                  <a:cubicBezTo>
                    <a:pt x="156210" y="0"/>
                    <a:pt x="195580" y="39370"/>
                    <a:pt x="195580" y="88011"/>
                  </a:cubicBezTo>
                  <a:lnTo>
                    <a:pt x="195580" y="203581"/>
                  </a:lnTo>
                  <a:cubicBezTo>
                    <a:pt x="195580" y="252222"/>
                    <a:pt x="156210" y="291592"/>
                    <a:pt x="107569" y="291592"/>
                  </a:cubicBezTo>
                  <a:lnTo>
                    <a:pt x="88011" y="291592"/>
                  </a:lnTo>
                  <a:cubicBezTo>
                    <a:pt x="39370" y="291719"/>
                    <a:pt x="0" y="252222"/>
                    <a:pt x="0" y="203581"/>
                  </a:cubicBezTo>
                  <a:close/>
                </a:path>
              </a:pathLst>
            </a:custGeom>
            <a:solidFill>
              <a:srgbClr val="FFFFFF"/>
            </a:solidFill>
          </p:spPr>
        </p:sp>
      </p:grpSp>
      <p:grpSp>
        <p:nvGrpSpPr>
          <p:cNvPr name="Group 152" id="152"/>
          <p:cNvGrpSpPr/>
          <p:nvPr/>
        </p:nvGrpSpPr>
        <p:grpSpPr>
          <a:xfrm rot="-840000">
            <a:off x="569633" y="9882168"/>
            <a:ext cx="407594" cy="164925"/>
            <a:chOff x="0" y="0"/>
            <a:chExt cx="543458" cy="219901"/>
          </a:xfrm>
        </p:grpSpPr>
        <p:sp>
          <p:nvSpPr>
            <p:cNvPr name="Freeform 153" id="153"/>
            <p:cNvSpPr/>
            <p:nvPr/>
          </p:nvSpPr>
          <p:spPr>
            <a:xfrm flipH="false" flipV="false" rot="0">
              <a:off x="0" y="0"/>
              <a:ext cx="543433" cy="219837"/>
            </a:xfrm>
            <a:custGeom>
              <a:avLst/>
              <a:gdLst/>
              <a:ahLst/>
              <a:cxnLst/>
              <a:rect r="r" b="b" t="t" l="l"/>
              <a:pathLst>
                <a:path h="219837" w="543433">
                  <a:moveTo>
                    <a:pt x="0" y="98933"/>
                  </a:moveTo>
                  <a:cubicBezTo>
                    <a:pt x="0" y="44323"/>
                    <a:pt x="44323" y="0"/>
                    <a:pt x="98933" y="0"/>
                  </a:cubicBezTo>
                  <a:lnTo>
                    <a:pt x="444500" y="0"/>
                  </a:lnTo>
                  <a:cubicBezTo>
                    <a:pt x="499110" y="0"/>
                    <a:pt x="543433" y="44323"/>
                    <a:pt x="543433" y="98933"/>
                  </a:cubicBezTo>
                  <a:lnTo>
                    <a:pt x="543433" y="120904"/>
                  </a:lnTo>
                  <a:cubicBezTo>
                    <a:pt x="543433" y="175514"/>
                    <a:pt x="499110" y="219837"/>
                    <a:pt x="444500" y="219837"/>
                  </a:cubicBezTo>
                  <a:lnTo>
                    <a:pt x="98933" y="219837"/>
                  </a:lnTo>
                  <a:cubicBezTo>
                    <a:pt x="44323" y="219964"/>
                    <a:pt x="0" y="175641"/>
                    <a:pt x="0" y="120904"/>
                  </a:cubicBezTo>
                  <a:close/>
                </a:path>
              </a:pathLst>
            </a:custGeom>
            <a:solidFill>
              <a:srgbClr val="7B4FA6"/>
            </a:solidFill>
          </p:spPr>
        </p:sp>
      </p:grpSp>
      <p:grpSp>
        <p:nvGrpSpPr>
          <p:cNvPr name="Group 154" id="154"/>
          <p:cNvGrpSpPr/>
          <p:nvPr/>
        </p:nvGrpSpPr>
        <p:grpSpPr>
          <a:xfrm rot="600000">
            <a:off x="604152" y="10188702"/>
            <a:ext cx="407594" cy="164925"/>
            <a:chOff x="0" y="0"/>
            <a:chExt cx="543458" cy="219901"/>
          </a:xfrm>
        </p:grpSpPr>
        <p:sp>
          <p:nvSpPr>
            <p:cNvPr name="Freeform 155" id="155"/>
            <p:cNvSpPr/>
            <p:nvPr/>
          </p:nvSpPr>
          <p:spPr>
            <a:xfrm flipH="false" flipV="false" rot="0">
              <a:off x="0" y="0"/>
              <a:ext cx="543433" cy="219837"/>
            </a:xfrm>
            <a:custGeom>
              <a:avLst/>
              <a:gdLst/>
              <a:ahLst/>
              <a:cxnLst/>
              <a:rect r="r" b="b" t="t" l="l"/>
              <a:pathLst>
                <a:path h="219837" w="543433">
                  <a:moveTo>
                    <a:pt x="0" y="98933"/>
                  </a:moveTo>
                  <a:cubicBezTo>
                    <a:pt x="0" y="44323"/>
                    <a:pt x="44323" y="0"/>
                    <a:pt x="98933" y="0"/>
                  </a:cubicBezTo>
                  <a:lnTo>
                    <a:pt x="444500" y="0"/>
                  </a:lnTo>
                  <a:cubicBezTo>
                    <a:pt x="499110" y="0"/>
                    <a:pt x="543433" y="44323"/>
                    <a:pt x="543433" y="98933"/>
                  </a:cubicBezTo>
                  <a:lnTo>
                    <a:pt x="543433" y="120904"/>
                  </a:lnTo>
                  <a:cubicBezTo>
                    <a:pt x="543433" y="175514"/>
                    <a:pt x="499110" y="219837"/>
                    <a:pt x="444500" y="219837"/>
                  </a:cubicBezTo>
                  <a:lnTo>
                    <a:pt x="98933" y="219837"/>
                  </a:lnTo>
                  <a:cubicBezTo>
                    <a:pt x="44323" y="219964"/>
                    <a:pt x="0" y="175641"/>
                    <a:pt x="0" y="120904"/>
                  </a:cubicBezTo>
                  <a:close/>
                </a:path>
              </a:pathLst>
            </a:custGeom>
            <a:solidFill>
              <a:srgbClr val="7B4FA6"/>
            </a:solidFill>
          </p:spPr>
        </p:sp>
      </p:grpSp>
      <p:grpSp>
        <p:nvGrpSpPr>
          <p:cNvPr name="Group 156" id="156"/>
          <p:cNvGrpSpPr/>
          <p:nvPr/>
        </p:nvGrpSpPr>
        <p:grpSpPr>
          <a:xfrm rot="0">
            <a:off x="933783" y="9742589"/>
            <a:ext cx="713280" cy="624992"/>
            <a:chOff x="0" y="0"/>
            <a:chExt cx="951040" cy="833323"/>
          </a:xfrm>
        </p:grpSpPr>
        <p:sp>
          <p:nvSpPr>
            <p:cNvPr name="Freeform 157" id="157"/>
            <p:cNvSpPr/>
            <p:nvPr/>
          </p:nvSpPr>
          <p:spPr>
            <a:xfrm flipH="false" flipV="false" rot="0">
              <a:off x="0" y="0"/>
              <a:ext cx="951103" cy="833374"/>
            </a:xfrm>
            <a:custGeom>
              <a:avLst/>
              <a:gdLst/>
              <a:ahLst/>
              <a:cxnLst/>
              <a:rect r="r" b="b" t="t" l="l"/>
              <a:pathLst>
                <a:path h="833374" w="951103">
                  <a:moveTo>
                    <a:pt x="0" y="183388"/>
                  </a:moveTo>
                  <a:cubicBezTo>
                    <a:pt x="0" y="82042"/>
                    <a:pt x="82042" y="0"/>
                    <a:pt x="183388" y="0"/>
                  </a:cubicBezTo>
                  <a:lnTo>
                    <a:pt x="767715" y="0"/>
                  </a:lnTo>
                  <a:cubicBezTo>
                    <a:pt x="868934" y="0"/>
                    <a:pt x="951103" y="82042"/>
                    <a:pt x="951103" y="183388"/>
                  </a:cubicBezTo>
                  <a:lnTo>
                    <a:pt x="951103" y="649986"/>
                  </a:lnTo>
                  <a:cubicBezTo>
                    <a:pt x="951103" y="751205"/>
                    <a:pt x="869061" y="833374"/>
                    <a:pt x="767715" y="833374"/>
                  </a:cubicBezTo>
                  <a:lnTo>
                    <a:pt x="183388" y="833374"/>
                  </a:lnTo>
                  <a:cubicBezTo>
                    <a:pt x="82042" y="833374"/>
                    <a:pt x="0" y="751205"/>
                    <a:pt x="0" y="649986"/>
                  </a:cubicBezTo>
                  <a:close/>
                </a:path>
              </a:pathLst>
            </a:custGeom>
            <a:solidFill>
              <a:srgbClr val="7B4FA6"/>
            </a:solidFill>
          </p:spPr>
        </p:sp>
      </p:grpSp>
      <p:grpSp>
        <p:nvGrpSpPr>
          <p:cNvPr name="Group 158" id="158"/>
          <p:cNvGrpSpPr/>
          <p:nvPr/>
        </p:nvGrpSpPr>
        <p:grpSpPr>
          <a:xfrm rot="0">
            <a:off x="1632014" y="9742589"/>
            <a:ext cx="61141" cy="624992"/>
            <a:chOff x="0" y="0"/>
            <a:chExt cx="81521" cy="833323"/>
          </a:xfrm>
        </p:grpSpPr>
        <p:sp>
          <p:nvSpPr>
            <p:cNvPr name="Freeform 159" id="159"/>
            <p:cNvSpPr/>
            <p:nvPr/>
          </p:nvSpPr>
          <p:spPr>
            <a:xfrm flipH="false" flipV="false" rot="0">
              <a:off x="0" y="0"/>
              <a:ext cx="81534" cy="833374"/>
            </a:xfrm>
            <a:custGeom>
              <a:avLst/>
              <a:gdLst/>
              <a:ahLst/>
              <a:cxnLst/>
              <a:rect r="r" b="b" t="t" l="l"/>
              <a:pathLst>
                <a:path h="833374" w="81534">
                  <a:moveTo>
                    <a:pt x="0" y="40767"/>
                  </a:moveTo>
                  <a:cubicBezTo>
                    <a:pt x="0" y="18288"/>
                    <a:pt x="18288" y="0"/>
                    <a:pt x="40767" y="0"/>
                  </a:cubicBezTo>
                  <a:cubicBezTo>
                    <a:pt x="63246" y="0"/>
                    <a:pt x="81534" y="18288"/>
                    <a:pt x="81534" y="40767"/>
                  </a:cubicBezTo>
                  <a:lnTo>
                    <a:pt x="81534" y="792607"/>
                  </a:lnTo>
                  <a:cubicBezTo>
                    <a:pt x="81534" y="815086"/>
                    <a:pt x="63246" y="833374"/>
                    <a:pt x="40767" y="833374"/>
                  </a:cubicBezTo>
                  <a:cubicBezTo>
                    <a:pt x="18288" y="833374"/>
                    <a:pt x="0" y="815086"/>
                    <a:pt x="0" y="792607"/>
                  </a:cubicBezTo>
                  <a:close/>
                </a:path>
              </a:pathLst>
            </a:custGeom>
            <a:solidFill>
              <a:srgbClr val="3C2359"/>
            </a:solidFill>
          </p:spPr>
        </p:sp>
      </p:grpSp>
      <p:grpSp>
        <p:nvGrpSpPr>
          <p:cNvPr name="Group 160" id="160"/>
          <p:cNvGrpSpPr/>
          <p:nvPr/>
        </p:nvGrpSpPr>
        <p:grpSpPr>
          <a:xfrm rot="0">
            <a:off x="1157307" y="9979695"/>
            <a:ext cx="190205" cy="243049"/>
            <a:chOff x="0" y="0"/>
            <a:chExt cx="253606" cy="324066"/>
          </a:xfrm>
        </p:grpSpPr>
        <p:sp>
          <p:nvSpPr>
            <p:cNvPr name="Freeform 161" id="161"/>
            <p:cNvSpPr/>
            <p:nvPr/>
          </p:nvSpPr>
          <p:spPr>
            <a:xfrm flipH="false" flipV="false" rot="0">
              <a:off x="0" y="0"/>
              <a:ext cx="253619" cy="324104"/>
            </a:xfrm>
            <a:custGeom>
              <a:avLst/>
              <a:gdLst/>
              <a:ahLst/>
              <a:cxnLst/>
              <a:rect r="r" b="b" t="t" l="l"/>
              <a:pathLst>
                <a:path h="324104" w="253619">
                  <a:moveTo>
                    <a:pt x="0" y="123825"/>
                  </a:moveTo>
                  <a:lnTo>
                    <a:pt x="96901" y="123825"/>
                  </a:lnTo>
                  <a:lnTo>
                    <a:pt x="126746" y="0"/>
                  </a:lnTo>
                  <a:lnTo>
                    <a:pt x="156718" y="123825"/>
                  </a:lnTo>
                  <a:lnTo>
                    <a:pt x="253619" y="123825"/>
                  </a:lnTo>
                  <a:lnTo>
                    <a:pt x="175260" y="200279"/>
                  </a:lnTo>
                  <a:lnTo>
                    <a:pt x="205232" y="324104"/>
                  </a:lnTo>
                  <a:lnTo>
                    <a:pt x="126873" y="247650"/>
                  </a:lnTo>
                  <a:lnTo>
                    <a:pt x="48514" y="324104"/>
                  </a:lnTo>
                  <a:lnTo>
                    <a:pt x="78486" y="200279"/>
                  </a:lnTo>
                  <a:close/>
                </a:path>
              </a:pathLst>
            </a:custGeom>
            <a:solidFill>
              <a:srgbClr val="E4D6FF"/>
            </a:solidFill>
          </p:spPr>
        </p:sp>
      </p:grpSp>
      <p:grpSp>
        <p:nvGrpSpPr>
          <p:cNvPr name="Group 162" id="162"/>
          <p:cNvGrpSpPr/>
          <p:nvPr/>
        </p:nvGrpSpPr>
        <p:grpSpPr>
          <a:xfrm rot="0">
            <a:off x="567261" y="9796482"/>
            <a:ext cx="421176" cy="538182"/>
            <a:chOff x="0" y="0"/>
            <a:chExt cx="561569" cy="717575"/>
          </a:xfrm>
        </p:grpSpPr>
        <p:sp>
          <p:nvSpPr>
            <p:cNvPr name="Freeform 163" id="163"/>
            <p:cNvSpPr/>
            <p:nvPr/>
          </p:nvSpPr>
          <p:spPr>
            <a:xfrm flipH="false" flipV="false" rot="0">
              <a:off x="0" y="0"/>
              <a:ext cx="561594" cy="717550"/>
            </a:xfrm>
            <a:custGeom>
              <a:avLst/>
              <a:gdLst/>
              <a:ahLst/>
              <a:cxnLst/>
              <a:rect r="r" b="b" t="t" l="l"/>
              <a:pathLst>
                <a:path h="717550" w="561594">
                  <a:moveTo>
                    <a:pt x="0" y="358775"/>
                  </a:moveTo>
                  <a:cubicBezTo>
                    <a:pt x="0" y="160655"/>
                    <a:pt x="125730" y="0"/>
                    <a:pt x="280797" y="0"/>
                  </a:cubicBezTo>
                  <a:cubicBezTo>
                    <a:pt x="435864" y="0"/>
                    <a:pt x="561594" y="160655"/>
                    <a:pt x="561594" y="358775"/>
                  </a:cubicBezTo>
                  <a:cubicBezTo>
                    <a:pt x="561594" y="556895"/>
                    <a:pt x="435864" y="717550"/>
                    <a:pt x="280797" y="717550"/>
                  </a:cubicBezTo>
                  <a:cubicBezTo>
                    <a:pt x="125730" y="717550"/>
                    <a:pt x="0" y="556895"/>
                    <a:pt x="0" y="358775"/>
                  </a:cubicBezTo>
                  <a:close/>
                </a:path>
              </a:pathLst>
            </a:custGeom>
            <a:solidFill>
              <a:srgbClr val="C98A5B"/>
            </a:solidFill>
          </p:spPr>
        </p:sp>
      </p:grpSp>
      <p:grpSp>
        <p:nvGrpSpPr>
          <p:cNvPr name="Group 164" id="164"/>
          <p:cNvGrpSpPr/>
          <p:nvPr/>
        </p:nvGrpSpPr>
        <p:grpSpPr>
          <a:xfrm rot="0">
            <a:off x="654091" y="9906410"/>
            <a:ext cx="252708" cy="150695"/>
            <a:chOff x="0" y="0"/>
            <a:chExt cx="336944" cy="200927"/>
          </a:xfrm>
        </p:grpSpPr>
        <p:sp>
          <p:nvSpPr>
            <p:cNvPr name="Freeform 165" id="165"/>
            <p:cNvSpPr/>
            <p:nvPr/>
          </p:nvSpPr>
          <p:spPr>
            <a:xfrm flipH="false" flipV="false" rot="0">
              <a:off x="0" y="0"/>
              <a:ext cx="336931" cy="200914"/>
            </a:xfrm>
            <a:custGeom>
              <a:avLst/>
              <a:gdLst/>
              <a:ahLst/>
              <a:cxnLst/>
              <a:rect r="r" b="b" t="t" l="l"/>
              <a:pathLst>
                <a:path h="200914" w="336931">
                  <a:moveTo>
                    <a:pt x="0" y="100457"/>
                  </a:moveTo>
                  <a:cubicBezTo>
                    <a:pt x="0" y="44958"/>
                    <a:pt x="44958" y="0"/>
                    <a:pt x="100457" y="0"/>
                  </a:cubicBezTo>
                  <a:lnTo>
                    <a:pt x="236474" y="0"/>
                  </a:lnTo>
                  <a:cubicBezTo>
                    <a:pt x="291973" y="0"/>
                    <a:pt x="336931" y="44958"/>
                    <a:pt x="336931" y="100457"/>
                  </a:cubicBezTo>
                  <a:cubicBezTo>
                    <a:pt x="336931" y="155956"/>
                    <a:pt x="291973" y="200914"/>
                    <a:pt x="236474" y="200914"/>
                  </a:cubicBezTo>
                  <a:lnTo>
                    <a:pt x="100457" y="200914"/>
                  </a:lnTo>
                  <a:cubicBezTo>
                    <a:pt x="44958" y="200914"/>
                    <a:pt x="0" y="155956"/>
                    <a:pt x="0" y="100457"/>
                  </a:cubicBezTo>
                  <a:close/>
                </a:path>
              </a:pathLst>
            </a:custGeom>
            <a:solidFill>
              <a:srgbClr val="3C2359"/>
            </a:solidFill>
          </p:spPr>
        </p:sp>
      </p:grpSp>
      <p:grpSp>
        <p:nvGrpSpPr>
          <p:cNvPr name="Group 166" id="166"/>
          <p:cNvGrpSpPr/>
          <p:nvPr/>
        </p:nvGrpSpPr>
        <p:grpSpPr>
          <a:xfrm rot="-3834180">
            <a:off x="9302734" y="178384"/>
            <a:ext cx="1309030" cy="1363580"/>
            <a:chOff x="0" y="0"/>
            <a:chExt cx="1745374" cy="1818107"/>
          </a:xfrm>
        </p:grpSpPr>
        <p:sp>
          <p:nvSpPr>
            <p:cNvPr name="Freeform 167" id="167" descr="png2/7_angel_meditation.png"/>
            <p:cNvSpPr/>
            <p:nvPr/>
          </p:nvSpPr>
          <p:spPr>
            <a:xfrm flipH="false" flipV="false" rot="0">
              <a:off x="0" y="0"/>
              <a:ext cx="1745361" cy="1818132"/>
            </a:xfrm>
            <a:custGeom>
              <a:avLst/>
              <a:gdLst/>
              <a:ahLst/>
              <a:cxnLst/>
              <a:rect r="r" b="b" t="t" l="l"/>
              <a:pathLst>
                <a:path h="1818132" w="1745361">
                  <a:moveTo>
                    <a:pt x="0" y="0"/>
                  </a:moveTo>
                  <a:lnTo>
                    <a:pt x="1745361" y="0"/>
                  </a:lnTo>
                  <a:lnTo>
                    <a:pt x="1745361" y="1818132"/>
                  </a:lnTo>
                  <a:lnTo>
                    <a:pt x="0" y="1818132"/>
                  </a:lnTo>
                  <a:lnTo>
                    <a:pt x="0" y="0"/>
                  </a:lnTo>
                  <a:close/>
                </a:path>
              </a:pathLst>
            </a:custGeom>
            <a:blipFill>
              <a:blip r:embed="rId12"/>
              <a:stretch>
                <a:fillRect l="0" t="0" r="0" b="-1118"/>
              </a:stretch>
            </a:blipFill>
          </p:spPr>
        </p:sp>
      </p:grpSp>
      <p:grpSp>
        <p:nvGrpSpPr>
          <p:cNvPr name="Group 168" id="168"/>
          <p:cNvGrpSpPr/>
          <p:nvPr/>
        </p:nvGrpSpPr>
        <p:grpSpPr>
          <a:xfrm rot="360000">
            <a:off x="6686121" y="2832354"/>
            <a:ext cx="347472" cy="347472"/>
            <a:chOff x="0" y="0"/>
            <a:chExt cx="463296" cy="463296"/>
          </a:xfrm>
        </p:grpSpPr>
        <p:sp>
          <p:nvSpPr>
            <p:cNvPr name="Freeform 169" id="169" descr="/home/claude/ninja/out/run.png"/>
            <p:cNvSpPr/>
            <p:nvPr/>
          </p:nvSpPr>
          <p:spPr>
            <a:xfrm flipH="true" flipV="false" rot="0">
              <a:off x="0" y="0"/>
              <a:ext cx="463296" cy="463296"/>
            </a:xfrm>
            <a:custGeom>
              <a:avLst/>
              <a:gdLst/>
              <a:ahLst/>
              <a:cxnLst/>
              <a:rect r="r" b="b" t="t" l="l"/>
              <a:pathLst>
                <a:path h="463296" w="463296">
                  <a:moveTo>
                    <a:pt x="463296" y="0"/>
                  </a:moveTo>
                  <a:lnTo>
                    <a:pt x="0" y="0"/>
                  </a:lnTo>
                  <a:lnTo>
                    <a:pt x="0" y="463296"/>
                  </a:lnTo>
                  <a:lnTo>
                    <a:pt x="463296" y="463296"/>
                  </a:lnTo>
                  <a:lnTo>
                    <a:pt x="463296" y="0"/>
                  </a:lnTo>
                  <a:close/>
                </a:path>
              </a:pathLst>
            </a:custGeom>
            <a:blipFill>
              <a:blip r:embed="rId13"/>
              <a:stretch>
                <a:fillRect l="0" t="0" r="0" b="0"/>
              </a:stretch>
            </a:blipFill>
          </p:spPr>
        </p:sp>
      </p:grpSp>
      <p:grpSp>
        <p:nvGrpSpPr>
          <p:cNvPr name="Group 170" id="170"/>
          <p:cNvGrpSpPr/>
          <p:nvPr/>
        </p:nvGrpSpPr>
        <p:grpSpPr>
          <a:xfrm rot="180000">
            <a:off x="8194881" y="3060954"/>
            <a:ext cx="402336" cy="402336"/>
            <a:chOff x="0" y="0"/>
            <a:chExt cx="536448" cy="536448"/>
          </a:xfrm>
        </p:grpSpPr>
        <p:sp>
          <p:nvSpPr>
            <p:cNvPr name="Freeform 171" id="171" descr="/home/claude/ninja/out/run.png"/>
            <p:cNvSpPr/>
            <p:nvPr/>
          </p:nvSpPr>
          <p:spPr>
            <a:xfrm flipH="false" flipV="false" rot="0">
              <a:off x="0" y="0"/>
              <a:ext cx="536448" cy="536448"/>
            </a:xfrm>
            <a:custGeom>
              <a:avLst/>
              <a:gdLst/>
              <a:ahLst/>
              <a:cxnLst/>
              <a:rect r="r" b="b" t="t" l="l"/>
              <a:pathLst>
                <a:path h="536448" w="536448">
                  <a:moveTo>
                    <a:pt x="0" y="0"/>
                  </a:moveTo>
                  <a:lnTo>
                    <a:pt x="536448" y="0"/>
                  </a:lnTo>
                  <a:lnTo>
                    <a:pt x="536448" y="536448"/>
                  </a:lnTo>
                  <a:lnTo>
                    <a:pt x="0" y="536448"/>
                  </a:lnTo>
                  <a:lnTo>
                    <a:pt x="0" y="0"/>
                  </a:lnTo>
                  <a:close/>
                </a:path>
              </a:pathLst>
            </a:custGeom>
            <a:blipFill>
              <a:blip r:embed="rId13"/>
              <a:stretch>
                <a:fillRect l="0" t="0" r="0" b="0"/>
              </a:stretch>
            </a:blipFill>
          </p:spPr>
        </p:sp>
      </p:grpSp>
      <p:grpSp>
        <p:nvGrpSpPr>
          <p:cNvPr name="Group 172" id="172"/>
          <p:cNvGrpSpPr/>
          <p:nvPr/>
        </p:nvGrpSpPr>
        <p:grpSpPr>
          <a:xfrm rot="540000">
            <a:off x="9703641" y="2878074"/>
            <a:ext cx="365760" cy="365760"/>
            <a:chOff x="0" y="0"/>
            <a:chExt cx="487680" cy="487680"/>
          </a:xfrm>
        </p:grpSpPr>
        <p:sp>
          <p:nvSpPr>
            <p:cNvPr name="Freeform 173" id="173" descr="/home/claude/ninja/out/jump.png"/>
            <p:cNvSpPr/>
            <p:nvPr/>
          </p:nvSpPr>
          <p:spPr>
            <a:xfrm flipH="true" flipV="false" rot="0">
              <a:off x="0" y="0"/>
              <a:ext cx="487680" cy="487680"/>
            </a:xfrm>
            <a:custGeom>
              <a:avLst/>
              <a:gdLst/>
              <a:ahLst/>
              <a:cxnLst/>
              <a:rect r="r" b="b" t="t" l="l"/>
              <a:pathLst>
                <a:path h="487680" w="487680">
                  <a:moveTo>
                    <a:pt x="487680" y="0"/>
                  </a:moveTo>
                  <a:lnTo>
                    <a:pt x="0" y="0"/>
                  </a:lnTo>
                  <a:lnTo>
                    <a:pt x="0" y="487680"/>
                  </a:lnTo>
                  <a:lnTo>
                    <a:pt x="487680" y="487680"/>
                  </a:lnTo>
                  <a:lnTo>
                    <a:pt x="487680" y="0"/>
                  </a:lnTo>
                  <a:close/>
                </a:path>
              </a:pathLst>
            </a:custGeom>
            <a:blipFill>
              <a:blip r:embed="rId14"/>
              <a:stretch>
                <a:fillRect l="0" t="0" r="0" b="0"/>
              </a:stretch>
            </a:blipFill>
          </p:spPr>
        </p:sp>
      </p:grpSp>
      <p:grpSp>
        <p:nvGrpSpPr>
          <p:cNvPr name="Group 174" id="174"/>
          <p:cNvGrpSpPr/>
          <p:nvPr/>
        </p:nvGrpSpPr>
        <p:grpSpPr>
          <a:xfrm rot="240000">
            <a:off x="12283554" y="9609411"/>
            <a:ext cx="530352" cy="530352"/>
            <a:chOff x="0" y="0"/>
            <a:chExt cx="707136" cy="707136"/>
          </a:xfrm>
        </p:grpSpPr>
        <p:sp>
          <p:nvSpPr>
            <p:cNvPr name="Freeform 175" id="175" descr="/home/claude/angel/out/wings_up.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15"/>
              <a:stretch>
                <a:fillRect l="0" t="0" r="0" b="0"/>
              </a:stretch>
            </a:blipFill>
          </p:spPr>
        </p:sp>
      </p:grpSp>
      <p:grpSp>
        <p:nvGrpSpPr>
          <p:cNvPr name="Group 176" id="176"/>
          <p:cNvGrpSpPr/>
          <p:nvPr/>
        </p:nvGrpSpPr>
        <p:grpSpPr>
          <a:xfrm rot="-300000">
            <a:off x="14478114" y="9015051"/>
            <a:ext cx="402336" cy="402336"/>
            <a:chOff x="0" y="0"/>
            <a:chExt cx="536448" cy="536448"/>
          </a:xfrm>
        </p:grpSpPr>
        <p:sp>
          <p:nvSpPr>
            <p:cNvPr name="Freeform 177" id="177" descr="/home/claude/angel/out/wings_up.png"/>
            <p:cNvSpPr/>
            <p:nvPr/>
          </p:nvSpPr>
          <p:spPr>
            <a:xfrm flipH="false" flipV="false" rot="0">
              <a:off x="0" y="0"/>
              <a:ext cx="536448" cy="536448"/>
            </a:xfrm>
            <a:custGeom>
              <a:avLst/>
              <a:gdLst/>
              <a:ahLst/>
              <a:cxnLst/>
              <a:rect r="r" b="b" t="t" l="l"/>
              <a:pathLst>
                <a:path h="536448" w="536448">
                  <a:moveTo>
                    <a:pt x="0" y="0"/>
                  </a:moveTo>
                  <a:lnTo>
                    <a:pt x="536448" y="0"/>
                  </a:lnTo>
                  <a:lnTo>
                    <a:pt x="536448" y="536448"/>
                  </a:lnTo>
                  <a:lnTo>
                    <a:pt x="0" y="536448"/>
                  </a:lnTo>
                  <a:lnTo>
                    <a:pt x="0" y="0"/>
                  </a:lnTo>
                  <a:close/>
                </a:path>
              </a:pathLst>
            </a:custGeom>
            <a:blipFill>
              <a:blip r:embed="rId15"/>
              <a:stretch>
                <a:fillRect l="0" t="0" r="0" b="0"/>
              </a:stretch>
            </a:blipFill>
          </p:spPr>
        </p:sp>
      </p:grpSp>
      <p:grpSp>
        <p:nvGrpSpPr>
          <p:cNvPr name="Group 178" id="178"/>
          <p:cNvGrpSpPr/>
          <p:nvPr/>
        </p:nvGrpSpPr>
        <p:grpSpPr>
          <a:xfrm rot="360000">
            <a:off x="11323434" y="10020891"/>
            <a:ext cx="347472" cy="347472"/>
            <a:chOff x="0" y="0"/>
            <a:chExt cx="463296" cy="463296"/>
          </a:xfrm>
        </p:grpSpPr>
        <p:sp>
          <p:nvSpPr>
            <p:cNvPr name="Freeform 179" id="179" descr="/home/claude/ninja/out/run.png"/>
            <p:cNvSpPr/>
            <p:nvPr/>
          </p:nvSpPr>
          <p:spPr>
            <a:xfrm flipH="true" flipV="false" rot="0">
              <a:off x="0" y="0"/>
              <a:ext cx="463296" cy="463296"/>
            </a:xfrm>
            <a:custGeom>
              <a:avLst/>
              <a:gdLst/>
              <a:ahLst/>
              <a:cxnLst/>
              <a:rect r="r" b="b" t="t" l="l"/>
              <a:pathLst>
                <a:path h="463296" w="463296">
                  <a:moveTo>
                    <a:pt x="463296" y="0"/>
                  </a:moveTo>
                  <a:lnTo>
                    <a:pt x="0" y="0"/>
                  </a:lnTo>
                  <a:lnTo>
                    <a:pt x="0" y="463296"/>
                  </a:lnTo>
                  <a:lnTo>
                    <a:pt x="463296" y="463296"/>
                  </a:lnTo>
                  <a:lnTo>
                    <a:pt x="463296" y="0"/>
                  </a:lnTo>
                  <a:close/>
                </a:path>
              </a:pathLst>
            </a:custGeom>
            <a:blipFill>
              <a:blip r:embed="rId13"/>
              <a:stretch>
                <a:fillRect l="0" t="0" r="0" b="0"/>
              </a:stretch>
            </a:blipFill>
          </p:spPr>
        </p:sp>
      </p:grpSp>
      <p:grpSp>
        <p:nvGrpSpPr>
          <p:cNvPr name="Group 180" id="180"/>
          <p:cNvGrpSpPr/>
          <p:nvPr/>
        </p:nvGrpSpPr>
        <p:grpSpPr>
          <a:xfrm rot="240000">
            <a:off x="12435954" y="9761811"/>
            <a:ext cx="530352" cy="530352"/>
            <a:chOff x="0" y="0"/>
            <a:chExt cx="707136" cy="707136"/>
          </a:xfrm>
        </p:grpSpPr>
        <p:sp>
          <p:nvSpPr>
            <p:cNvPr name="Freeform 181" id="181" descr="/home/claude/angel/out/wings_up.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15"/>
              <a:stretch>
                <a:fillRect l="0" t="0" r="0" b="0"/>
              </a:stretch>
            </a:blipFill>
          </p:spPr>
        </p:sp>
      </p:grpSp>
      <p:grpSp>
        <p:nvGrpSpPr>
          <p:cNvPr name="Group 182" id="182"/>
          <p:cNvGrpSpPr/>
          <p:nvPr/>
        </p:nvGrpSpPr>
        <p:grpSpPr>
          <a:xfrm rot="0">
            <a:off x="17069857" y="1640986"/>
            <a:ext cx="390334" cy="522618"/>
            <a:chOff x="0" y="0"/>
            <a:chExt cx="520446" cy="696824"/>
          </a:xfrm>
        </p:grpSpPr>
        <p:sp>
          <p:nvSpPr>
            <p:cNvPr name="Freeform 183" id="183" descr="assets/ppl_thumbsup.png"/>
            <p:cNvSpPr/>
            <p:nvPr/>
          </p:nvSpPr>
          <p:spPr>
            <a:xfrm flipH="true" flipV="false" rot="0">
              <a:off x="0" y="0"/>
              <a:ext cx="520446" cy="696849"/>
            </a:xfrm>
            <a:custGeom>
              <a:avLst/>
              <a:gdLst/>
              <a:ahLst/>
              <a:cxnLst/>
              <a:rect r="r" b="b" t="t" l="l"/>
              <a:pathLst>
                <a:path h="696849" w="520446">
                  <a:moveTo>
                    <a:pt x="0" y="0"/>
                  </a:moveTo>
                  <a:lnTo>
                    <a:pt x="520446" y="0"/>
                  </a:lnTo>
                  <a:lnTo>
                    <a:pt x="520446" y="696849"/>
                  </a:lnTo>
                  <a:lnTo>
                    <a:pt x="0" y="696849"/>
                  </a:lnTo>
                  <a:lnTo>
                    <a:pt x="0" y="0"/>
                  </a:lnTo>
                  <a:close/>
                </a:path>
              </a:pathLst>
            </a:custGeom>
            <a:blipFill>
              <a:blip r:embed="rId16"/>
              <a:stretch>
                <a:fillRect l="0" t="-2281" r="0" b="-2278"/>
              </a:stretch>
            </a:blipFill>
          </p:spPr>
        </p:sp>
      </p:grpSp>
      <p:sp>
        <p:nvSpPr>
          <p:cNvPr name="Freeform 184" id="184"/>
          <p:cNvSpPr/>
          <p:nvPr/>
        </p:nvSpPr>
        <p:spPr>
          <a:xfrm flipH="false" flipV="false" rot="0">
            <a:off x="16465925" y="8045463"/>
            <a:ext cx="1879121" cy="2475319"/>
          </a:xfrm>
          <a:custGeom>
            <a:avLst/>
            <a:gdLst/>
            <a:ahLst/>
            <a:cxnLst/>
            <a:rect r="r" b="b" t="t" l="l"/>
            <a:pathLst>
              <a:path h="2475319" w="1879121">
                <a:moveTo>
                  <a:pt x="0" y="0"/>
                </a:moveTo>
                <a:lnTo>
                  <a:pt x="1879120" y="0"/>
                </a:lnTo>
                <a:lnTo>
                  <a:pt x="1879120" y="2475319"/>
                </a:lnTo>
                <a:lnTo>
                  <a:pt x="0" y="247531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784" y="14288"/>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960120" y="754380"/>
            <a:ext cx="3703320" cy="603504"/>
            <a:chOff x="0" y="0"/>
            <a:chExt cx="4937760" cy="804672"/>
          </a:xfrm>
        </p:grpSpPr>
        <p:sp>
          <p:nvSpPr>
            <p:cNvPr name="Freeform 4" id="4"/>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5" id="5"/>
          <p:cNvGrpSpPr/>
          <p:nvPr/>
        </p:nvGrpSpPr>
        <p:grpSpPr>
          <a:xfrm rot="0">
            <a:off x="960120" y="754380"/>
            <a:ext cx="3703320" cy="603504"/>
            <a:chOff x="0" y="0"/>
            <a:chExt cx="4937760" cy="804672"/>
          </a:xfrm>
        </p:grpSpPr>
        <p:sp>
          <p:nvSpPr>
            <p:cNvPr name="Freeform 6" id="6"/>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7" id="7"/>
          <p:cNvGrpSpPr/>
          <p:nvPr/>
        </p:nvGrpSpPr>
        <p:grpSpPr>
          <a:xfrm rot="0">
            <a:off x="960120" y="753027"/>
            <a:ext cx="3703320" cy="632079"/>
            <a:chOff x="0" y="0"/>
            <a:chExt cx="4937760" cy="842772"/>
          </a:xfrm>
        </p:grpSpPr>
        <p:sp>
          <p:nvSpPr>
            <p:cNvPr name="Freeform 8" id="8"/>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9" id="9"/>
          <p:cNvGrpSpPr/>
          <p:nvPr/>
        </p:nvGrpSpPr>
        <p:grpSpPr>
          <a:xfrm rot="0">
            <a:off x="960120" y="724452"/>
            <a:ext cx="3703320" cy="660654"/>
            <a:chOff x="0" y="0"/>
            <a:chExt cx="4937760" cy="880872"/>
          </a:xfrm>
        </p:grpSpPr>
        <p:sp>
          <p:nvSpPr>
            <p:cNvPr name="Freeform 10" id="10"/>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1" id="11"/>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2" id="12"/>
          <p:cNvGrpSpPr/>
          <p:nvPr/>
        </p:nvGrpSpPr>
        <p:grpSpPr>
          <a:xfrm rot="0">
            <a:off x="1021842" y="1549908"/>
            <a:ext cx="10972800" cy="1165860"/>
            <a:chOff x="0" y="0"/>
            <a:chExt cx="14630400" cy="1554480"/>
          </a:xfrm>
        </p:grpSpPr>
        <p:sp>
          <p:nvSpPr>
            <p:cNvPr name="Freeform 13" id="13"/>
            <p:cNvSpPr/>
            <p:nvPr/>
          </p:nvSpPr>
          <p:spPr>
            <a:xfrm flipH="false" flipV="false" rot="0">
              <a:off x="0" y="0"/>
              <a:ext cx="14630400" cy="1554480"/>
            </a:xfrm>
            <a:custGeom>
              <a:avLst/>
              <a:gdLst/>
              <a:ahLst/>
              <a:cxnLst/>
              <a:rect r="r" b="b" t="t" l="l"/>
              <a:pathLst>
                <a:path h="1554480" w="14630400">
                  <a:moveTo>
                    <a:pt x="0" y="0"/>
                  </a:moveTo>
                  <a:lnTo>
                    <a:pt x="14630400" y="0"/>
                  </a:lnTo>
                  <a:lnTo>
                    <a:pt x="14630400" y="1554480"/>
                  </a:lnTo>
                  <a:lnTo>
                    <a:pt x="0" y="1554480"/>
                  </a:lnTo>
                  <a:close/>
                </a:path>
              </a:pathLst>
            </a:custGeom>
            <a:blipFill>
              <a:blip r:embed="rId5">
                <a:alphaModFix amt="0"/>
              </a:blip>
              <a:stretch>
                <a:fillRect l="0" t="-133261" r="0" b="-133260"/>
              </a:stretch>
            </a:blipFill>
          </p:spPr>
        </p:sp>
      </p:grpSp>
      <p:grpSp>
        <p:nvGrpSpPr>
          <p:cNvPr name="Group 14" id="14"/>
          <p:cNvGrpSpPr/>
          <p:nvPr/>
        </p:nvGrpSpPr>
        <p:grpSpPr>
          <a:xfrm rot="0">
            <a:off x="1021842" y="1535620"/>
            <a:ext cx="10972800" cy="1180148"/>
            <a:chOff x="0" y="0"/>
            <a:chExt cx="14630400" cy="1573530"/>
          </a:xfrm>
        </p:grpSpPr>
        <p:sp>
          <p:nvSpPr>
            <p:cNvPr name="Freeform 15" id="15"/>
            <p:cNvSpPr/>
            <p:nvPr/>
          </p:nvSpPr>
          <p:spPr>
            <a:xfrm flipH="false" flipV="false" rot="0">
              <a:off x="0" y="0"/>
              <a:ext cx="14630400" cy="1573530"/>
            </a:xfrm>
            <a:custGeom>
              <a:avLst/>
              <a:gdLst/>
              <a:ahLst/>
              <a:cxnLst/>
              <a:rect r="r" b="b" t="t" l="l"/>
              <a:pathLst>
                <a:path h="1573530" w="14630400">
                  <a:moveTo>
                    <a:pt x="0" y="0"/>
                  </a:moveTo>
                  <a:lnTo>
                    <a:pt x="14630400" y="0"/>
                  </a:lnTo>
                  <a:lnTo>
                    <a:pt x="14630400" y="1573530"/>
                  </a:lnTo>
                  <a:lnTo>
                    <a:pt x="0" y="1573530"/>
                  </a:lnTo>
                  <a:close/>
                </a:path>
              </a:pathLst>
            </a:custGeom>
            <a:blipFill>
              <a:blip r:embed="rId6">
                <a:alphaModFix amt="0"/>
              </a:blip>
              <a:stretch>
                <a:fillRect l="0" t="-131042" r="0" b="-131041"/>
              </a:stretch>
            </a:blipFill>
          </p:spPr>
        </p:sp>
      </p:grpSp>
      <p:grpSp>
        <p:nvGrpSpPr>
          <p:cNvPr name="Group 16" id="16"/>
          <p:cNvGrpSpPr/>
          <p:nvPr/>
        </p:nvGrpSpPr>
        <p:grpSpPr>
          <a:xfrm rot="0">
            <a:off x="1021842" y="1521333"/>
            <a:ext cx="10972800" cy="1194435"/>
            <a:chOff x="0" y="0"/>
            <a:chExt cx="14630400" cy="1592580"/>
          </a:xfrm>
        </p:grpSpPr>
        <p:sp>
          <p:nvSpPr>
            <p:cNvPr name="Freeform 17" id="17"/>
            <p:cNvSpPr/>
            <p:nvPr/>
          </p:nvSpPr>
          <p:spPr>
            <a:xfrm flipH="false" flipV="false" rot="0">
              <a:off x="0" y="0"/>
              <a:ext cx="14630400" cy="1592581"/>
            </a:xfrm>
            <a:custGeom>
              <a:avLst/>
              <a:gdLst/>
              <a:ahLst/>
              <a:cxnLst/>
              <a:rect r="r" b="b" t="t" l="l"/>
              <a:pathLst>
                <a:path h="1592581" w="14630400">
                  <a:moveTo>
                    <a:pt x="0" y="0"/>
                  </a:moveTo>
                  <a:lnTo>
                    <a:pt x="14630400" y="0"/>
                  </a:lnTo>
                  <a:lnTo>
                    <a:pt x="14630400" y="1592581"/>
                  </a:lnTo>
                  <a:lnTo>
                    <a:pt x="0" y="1592581"/>
                  </a:lnTo>
                  <a:close/>
                </a:path>
              </a:pathLst>
            </a:custGeom>
            <a:blipFill>
              <a:blip r:embed="rId7">
                <a:alphaModFix amt="0"/>
              </a:blip>
              <a:stretch>
                <a:fillRect l="0" t="-129001" r="0" b="-129001"/>
              </a:stretch>
            </a:blipFill>
          </p:spPr>
        </p:sp>
        <p:sp>
          <p:nvSpPr>
            <p:cNvPr name="TextBox 18" id="18"/>
            <p:cNvSpPr txBox="true"/>
            <p:nvPr/>
          </p:nvSpPr>
          <p:spPr>
            <a:xfrm>
              <a:off x="0" y="-19050"/>
              <a:ext cx="14630400" cy="1611630"/>
            </a:xfrm>
            <a:prstGeom prst="rect">
              <a:avLst/>
            </a:prstGeom>
          </p:spPr>
          <p:txBody>
            <a:bodyPr anchor="ctr" rtlCol="false" tIns="0" lIns="0" bIns="0" rIns="0"/>
            <a:lstStyle/>
            <a:p>
              <a:pPr algn="l">
                <a:lnSpc>
                  <a:spcPts val="5758"/>
                </a:lnSpc>
              </a:pPr>
              <a:r>
                <a:rPr lang="en-US" sz="4800" b="true">
                  <a:solidFill>
                    <a:srgbClr val="2ED9A3"/>
                  </a:solidFill>
                  <a:latin typeface="Arial Bold"/>
                  <a:ea typeface="Arial Bold"/>
                  <a:cs typeface="Arial Bold"/>
                  <a:sym typeface="Arial Bold"/>
                </a:rPr>
                <a:t>比賽獎項</a:t>
              </a:r>
            </a:p>
          </p:txBody>
        </p:sp>
      </p:grpSp>
      <p:grpSp>
        <p:nvGrpSpPr>
          <p:cNvPr name="Group 19" id="19"/>
          <p:cNvGrpSpPr/>
          <p:nvPr/>
        </p:nvGrpSpPr>
        <p:grpSpPr>
          <a:xfrm rot="0">
            <a:off x="3148460" y="2909878"/>
            <a:ext cx="10972800" cy="1180148"/>
            <a:chOff x="0" y="0"/>
            <a:chExt cx="14630400" cy="1573530"/>
          </a:xfrm>
        </p:grpSpPr>
        <p:sp>
          <p:nvSpPr>
            <p:cNvPr name="Freeform 20" id="20"/>
            <p:cNvSpPr/>
            <p:nvPr/>
          </p:nvSpPr>
          <p:spPr>
            <a:xfrm flipH="false" flipV="false" rot="0">
              <a:off x="0" y="0"/>
              <a:ext cx="14630400" cy="1573530"/>
            </a:xfrm>
            <a:custGeom>
              <a:avLst/>
              <a:gdLst/>
              <a:ahLst/>
              <a:cxnLst/>
              <a:rect r="r" b="b" t="t" l="l"/>
              <a:pathLst>
                <a:path h="1573530" w="14630400">
                  <a:moveTo>
                    <a:pt x="0" y="0"/>
                  </a:moveTo>
                  <a:lnTo>
                    <a:pt x="14630400" y="0"/>
                  </a:lnTo>
                  <a:lnTo>
                    <a:pt x="14630400" y="1573530"/>
                  </a:lnTo>
                  <a:lnTo>
                    <a:pt x="0" y="1573530"/>
                  </a:lnTo>
                  <a:close/>
                </a:path>
              </a:pathLst>
            </a:custGeom>
            <a:blipFill>
              <a:blip r:embed="rId6">
                <a:alphaModFix amt="0"/>
              </a:blip>
              <a:stretch>
                <a:fillRect l="0" t="-131042" r="0" b="-131041"/>
              </a:stretch>
            </a:blipFill>
          </p:spPr>
        </p:sp>
      </p:grpSp>
      <p:grpSp>
        <p:nvGrpSpPr>
          <p:cNvPr name="Group 21" id="21"/>
          <p:cNvGrpSpPr/>
          <p:nvPr/>
        </p:nvGrpSpPr>
        <p:grpSpPr>
          <a:xfrm rot="0">
            <a:off x="1032139" y="1549908"/>
            <a:ext cx="10972800" cy="1194435"/>
            <a:chOff x="0" y="0"/>
            <a:chExt cx="14630400" cy="1592580"/>
          </a:xfrm>
        </p:grpSpPr>
        <p:sp>
          <p:nvSpPr>
            <p:cNvPr name="Freeform 22" id="22"/>
            <p:cNvSpPr/>
            <p:nvPr/>
          </p:nvSpPr>
          <p:spPr>
            <a:xfrm flipH="false" flipV="false" rot="0">
              <a:off x="0" y="0"/>
              <a:ext cx="14630400" cy="1592580"/>
            </a:xfrm>
            <a:custGeom>
              <a:avLst/>
              <a:gdLst/>
              <a:ahLst/>
              <a:cxnLst/>
              <a:rect r="r" b="b" t="t" l="l"/>
              <a:pathLst>
                <a:path h="1592580" w="14630400">
                  <a:moveTo>
                    <a:pt x="0" y="0"/>
                  </a:moveTo>
                  <a:lnTo>
                    <a:pt x="14630400" y="0"/>
                  </a:lnTo>
                  <a:lnTo>
                    <a:pt x="14630400" y="1592580"/>
                  </a:lnTo>
                  <a:lnTo>
                    <a:pt x="0" y="1592580"/>
                  </a:lnTo>
                  <a:close/>
                </a:path>
              </a:pathLst>
            </a:custGeom>
            <a:blipFill>
              <a:blip r:embed="rId7">
                <a:alphaModFix amt="0"/>
              </a:blip>
              <a:stretch>
                <a:fillRect l="0" t="-129001" r="0" b="-129001"/>
              </a:stretch>
            </a:blipFill>
          </p:spPr>
        </p:sp>
        <p:sp>
          <p:nvSpPr>
            <p:cNvPr name="TextBox 23" id="23"/>
            <p:cNvSpPr txBox="true"/>
            <p:nvPr/>
          </p:nvSpPr>
          <p:spPr>
            <a:xfrm>
              <a:off x="0" y="-19050"/>
              <a:ext cx="14630400" cy="1611630"/>
            </a:xfrm>
            <a:prstGeom prst="rect">
              <a:avLst/>
            </a:prstGeom>
          </p:spPr>
          <p:txBody>
            <a:bodyPr anchor="ctr" rtlCol="false" tIns="0" lIns="0" bIns="0" rIns="0"/>
            <a:lstStyle/>
            <a:p>
              <a:pPr algn="l">
                <a:lnSpc>
                  <a:spcPts val="5758"/>
                </a:lnSpc>
              </a:pPr>
              <a:r>
                <a:rPr lang="en-US" sz="4800" b="true">
                  <a:solidFill>
                    <a:srgbClr val="000000"/>
                  </a:solidFill>
                  <a:latin typeface="Arial Bold"/>
                  <a:ea typeface="Arial Bold"/>
                  <a:cs typeface="Arial Bold"/>
                  <a:sym typeface="Arial Bold"/>
                </a:rPr>
                <a:t>比賽獎項</a:t>
              </a:r>
            </a:p>
          </p:txBody>
        </p:sp>
      </p:grpSp>
      <p:grpSp>
        <p:nvGrpSpPr>
          <p:cNvPr name="Group 24" id="24"/>
          <p:cNvGrpSpPr/>
          <p:nvPr/>
        </p:nvGrpSpPr>
        <p:grpSpPr>
          <a:xfrm rot="0">
            <a:off x="960120" y="2359152"/>
            <a:ext cx="10972800" cy="617220"/>
            <a:chOff x="0" y="0"/>
            <a:chExt cx="14630400" cy="822960"/>
          </a:xfrm>
        </p:grpSpPr>
        <p:sp>
          <p:nvSpPr>
            <p:cNvPr name="Freeform 25" id="25"/>
            <p:cNvSpPr/>
            <p:nvPr/>
          </p:nvSpPr>
          <p:spPr>
            <a:xfrm flipH="false" flipV="false" rot="0">
              <a:off x="0" y="0"/>
              <a:ext cx="14630400" cy="822960"/>
            </a:xfrm>
            <a:custGeom>
              <a:avLst/>
              <a:gdLst/>
              <a:ahLst/>
              <a:cxnLst/>
              <a:rect r="r" b="b" t="t" l="l"/>
              <a:pathLst>
                <a:path h="822960" w="14630400">
                  <a:moveTo>
                    <a:pt x="0" y="0"/>
                  </a:moveTo>
                  <a:lnTo>
                    <a:pt x="14630400" y="0"/>
                  </a:lnTo>
                  <a:lnTo>
                    <a:pt x="14630400" y="822960"/>
                  </a:lnTo>
                  <a:lnTo>
                    <a:pt x="0" y="822960"/>
                  </a:lnTo>
                  <a:close/>
                </a:path>
              </a:pathLst>
            </a:custGeom>
            <a:blipFill>
              <a:blip r:embed="rId5">
                <a:alphaModFix amt="0"/>
              </a:blip>
              <a:stretch>
                <a:fillRect l="0" t="-296160" r="0" b="-296158"/>
              </a:stretch>
            </a:blipFill>
          </p:spPr>
        </p:sp>
      </p:grpSp>
      <p:grpSp>
        <p:nvGrpSpPr>
          <p:cNvPr name="Group 26" id="26"/>
          <p:cNvGrpSpPr/>
          <p:nvPr/>
        </p:nvGrpSpPr>
        <p:grpSpPr>
          <a:xfrm rot="0">
            <a:off x="928392" y="2330748"/>
            <a:ext cx="10972800" cy="660082"/>
            <a:chOff x="0" y="0"/>
            <a:chExt cx="14630400" cy="880110"/>
          </a:xfrm>
        </p:grpSpPr>
        <p:sp>
          <p:nvSpPr>
            <p:cNvPr name="Freeform 27" id="27"/>
            <p:cNvSpPr/>
            <p:nvPr/>
          </p:nvSpPr>
          <p:spPr>
            <a:xfrm flipH="false" flipV="false" rot="0">
              <a:off x="0" y="0"/>
              <a:ext cx="14630400" cy="880110"/>
            </a:xfrm>
            <a:custGeom>
              <a:avLst/>
              <a:gdLst/>
              <a:ahLst/>
              <a:cxnLst/>
              <a:rect r="r" b="b" t="t" l="l"/>
              <a:pathLst>
                <a:path h="880110" w="14630400">
                  <a:moveTo>
                    <a:pt x="0" y="0"/>
                  </a:moveTo>
                  <a:lnTo>
                    <a:pt x="14630400" y="0"/>
                  </a:lnTo>
                  <a:lnTo>
                    <a:pt x="14630400" y="880110"/>
                  </a:lnTo>
                  <a:lnTo>
                    <a:pt x="0" y="880110"/>
                  </a:lnTo>
                  <a:close/>
                </a:path>
              </a:pathLst>
            </a:custGeom>
            <a:blipFill>
              <a:blip r:embed="rId6">
                <a:alphaModFix amt="0"/>
              </a:blip>
              <a:stretch>
                <a:fillRect l="0" t="-273682" r="0" b="-273681"/>
              </a:stretch>
            </a:blipFill>
          </p:spPr>
        </p:sp>
      </p:grpSp>
      <p:grpSp>
        <p:nvGrpSpPr>
          <p:cNvPr name="Group 28" id="28"/>
          <p:cNvGrpSpPr/>
          <p:nvPr/>
        </p:nvGrpSpPr>
        <p:grpSpPr>
          <a:xfrm rot="0">
            <a:off x="1042435" y="2287886"/>
            <a:ext cx="10972800" cy="702945"/>
            <a:chOff x="0" y="0"/>
            <a:chExt cx="14630400" cy="937260"/>
          </a:xfrm>
        </p:grpSpPr>
        <p:sp>
          <p:nvSpPr>
            <p:cNvPr name="Freeform 29" id="29"/>
            <p:cNvSpPr/>
            <p:nvPr/>
          </p:nvSpPr>
          <p:spPr>
            <a:xfrm flipH="false" flipV="false" rot="0">
              <a:off x="0" y="0"/>
              <a:ext cx="14630400" cy="937259"/>
            </a:xfrm>
            <a:custGeom>
              <a:avLst/>
              <a:gdLst/>
              <a:ahLst/>
              <a:cxnLst/>
              <a:rect r="r" b="b" t="t" l="l"/>
              <a:pathLst>
                <a:path h="937259" w="14630400">
                  <a:moveTo>
                    <a:pt x="0" y="0"/>
                  </a:moveTo>
                  <a:lnTo>
                    <a:pt x="14630400" y="0"/>
                  </a:lnTo>
                  <a:lnTo>
                    <a:pt x="14630400" y="937259"/>
                  </a:lnTo>
                  <a:lnTo>
                    <a:pt x="0" y="937259"/>
                  </a:lnTo>
                  <a:close/>
                </a:path>
              </a:pathLst>
            </a:custGeom>
            <a:blipFill>
              <a:blip r:embed="rId7">
                <a:alphaModFix amt="0"/>
              </a:blip>
              <a:stretch>
                <a:fillRect l="0" t="-254157" r="0" b="-254157"/>
              </a:stretch>
            </a:blipFill>
          </p:spPr>
        </p:sp>
        <p:sp>
          <p:nvSpPr>
            <p:cNvPr name="TextBox 30" id="30"/>
            <p:cNvSpPr txBox="true"/>
            <p:nvPr/>
          </p:nvSpPr>
          <p:spPr>
            <a:xfrm>
              <a:off x="0" y="0"/>
              <a:ext cx="14630400" cy="937260"/>
            </a:xfrm>
            <a:prstGeom prst="rect">
              <a:avLst/>
            </a:prstGeom>
          </p:spPr>
          <p:txBody>
            <a:bodyPr anchor="ctr" rtlCol="false" tIns="0" lIns="0" bIns="0" rIns="0"/>
            <a:lstStyle/>
            <a:p>
              <a:pPr algn="l">
                <a:lnSpc>
                  <a:spcPts val="2700"/>
                </a:lnSpc>
              </a:pPr>
              <a:r>
                <a:rPr lang="en-US" sz="2250" b="true">
                  <a:solidFill>
                    <a:srgbClr val="17375E"/>
                  </a:solidFill>
                  <a:latin typeface="Noto Sans Bold"/>
                  <a:ea typeface="Noto Sans Bold"/>
                  <a:cs typeface="Noto Sans Bold"/>
                  <a:sym typeface="Noto Sans Bold"/>
                </a:rPr>
                <a:t>Prizes</a:t>
              </a:r>
            </a:p>
          </p:txBody>
        </p:sp>
      </p:grpSp>
      <p:sp>
        <p:nvSpPr>
          <p:cNvPr name="Freeform 31" id="31"/>
          <p:cNvSpPr/>
          <p:nvPr/>
        </p:nvSpPr>
        <p:spPr>
          <a:xfrm flipH="false" flipV="false" rot="0">
            <a:off x="2291001" y="6043003"/>
            <a:ext cx="4842272" cy="3127772"/>
          </a:xfrm>
          <a:custGeom>
            <a:avLst/>
            <a:gdLst/>
            <a:ahLst/>
            <a:cxnLst/>
            <a:rect r="r" b="b" t="t" l="l"/>
            <a:pathLst>
              <a:path h="3127772" w="4842272">
                <a:moveTo>
                  <a:pt x="0" y="0"/>
                </a:moveTo>
                <a:lnTo>
                  <a:pt x="4842271" y="0"/>
                </a:lnTo>
                <a:lnTo>
                  <a:pt x="4842271" y="3127772"/>
                </a:lnTo>
                <a:lnTo>
                  <a:pt x="0" y="3127772"/>
                </a:lnTo>
                <a:lnTo>
                  <a:pt x="0" y="0"/>
                </a:lnTo>
                <a:close/>
              </a:path>
            </a:pathLst>
          </a:custGeom>
          <a:blipFill>
            <a:blip r:embed="rId8">
              <a:extLst>
                <a:ext uri="{96DAC541-7B7A-43D3-8B79-37D633B846F1}">
                  <asvg:svgBlip xmlns:asvg="http://schemas.microsoft.com/office/drawing/2016/SVG/main" r:embed="rId9"/>
                </a:ext>
              </a:extLst>
            </a:blip>
            <a:stretch>
              <a:fillRect l="0" t="-33" r="0" b="-33"/>
            </a:stretch>
          </a:blipFill>
        </p:spPr>
      </p:sp>
      <p:grpSp>
        <p:nvGrpSpPr>
          <p:cNvPr name="Group 32" id="32"/>
          <p:cNvGrpSpPr/>
          <p:nvPr/>
        </p:nvGrpSpPr>
        <p:grpSpPr>
          <a:xfrm rot="0">
            <a:off x="4006939" y="6165342"/>
            <a:ext cx="1165860" cy="1165860"/>
            <a:chOff x="0" y="0"/>
            <a:chExt cx="1554480" cy="1554480"/>
          </a:xfrm>
        </p:grpSpPr>
        <p:sp>
          <p:nvSpPr>
            <p:cNvPr name="Freeform 33" id="33"/>
            <p:cNvSpPr/>
            <p:nvPr/>
          </p:nvSpPr>
          <p:spPr>
            <a:xfrm flipH="false" flipV="false" rot="0">
              <a:off x="0" y="0"/>
              <a:ext cx="1554480" cy="1554480"/>
            </a:xfrm>
            <a:custGeom>
              <a:avLst/>
              <a:gdLst/>
              <a:ahLst/>
              <a:cxnLst/>
              <a:rect r="r" b="b" t="t" l="l"/>
              <a:pathLst>
                <a:path h="1554480" w="1554480">
                  <a:moveTo>
                    <a:pt x="0" y="777240"/>
                  </a:moveTo>
                  <a:cubicBezTo>
                    <a:pt x="0" y="347980"/>
                    <a:pt x="347980" y="0"/>
                    <a:pt x="777240" y="0"/>
                  </a:cubicBezTo>
                  <a:cubicBezTo>
                    <a:pt x="1206500" y="0"/>
                    <a:pt x="1554480" y="347980"/>
                    <a:pt x="1554480" y="777240"/>
                  </a:cubicBezTo>
                  <a:cubicBezTo>
                    <a:pt x="1554480" y="1206500"/>
                    <a:pt x="1206500" y="1554480"/>
                    <a:pt x="777240" y="1554480"/>
                  </a:cubicBezTo>
                  <a:cubicBezTo>
                    <a:pt x="347980" y="1554480"/>
                    <a:pt x="0" y="1206500"/>
                    <a:pt x="0" y="777240"/>
                  </a:cubicBezTo>
                  <a:close/>
                </a:path>
              </a:pathLst>
            </a:custGeom>
            <a:solidFill>
              <a:srgbClr val="7B2CBF"/>
            </a:solidFill>
          </p:spPr>
        </p:sp>
      </p:grpSp>
      <p:grpSp>
        <p:nvGrpSpPr>
          <p:cNvPr name="Group 34" id="34"/>
          <p:cNvGrpSpPr/>
          <p:nvPr/>
        </p:nvGrpSpPr>
        <p:grpSpPr>
          <a:xfrm rot="0">
            <a:off x="4315054" y="6612484"/>
            <a:ext cx="559594" cy="559594"/>
            <a:chOff x="0" y="0"/>
            <a:chExt cx="746125" cy="746125"/>
          </a:xfrm>
        </p:grpSpPr>
        <p:sp>
          <p:nvSpPr>
            <p:cNvPr name="Freeform 35" id="35" descr="assets/ic_medal.png"/>
            <p:cNvSpPr/>
            <p:nvPr/>
          </p:nvSpPr>
          <p:spPr>
            <a:xfrm flipH="false" flipV="false" rot="0">
              <a:off x="0" y="0"/>
              <a:ext cx="746125" cy="746125"/>
            </a:xfrm>
            <a:custGeom>
              <a:avLst/>
              <a:gdLst/>
              <a:ahLst/>
              <a:cxnLst/>
              <a:rect r="r" b="b" t="t" l="l"/>
              <a:pathLst>
                <a:path h="746125" w="746125">
                  <a:moveTo>
                    <a:pt x="0" y="0"/>
                  </a:moveTo>
                  <a:lnTo>
                    <a:pt x="746125" y="0"/>
                  </a:lnTo>
                  <a:lnTo>
                    <a:pt x="746125" y="746125"/>
                  </a:lnTo>
                  <a:lnTo>
                    <a:pt x="0" y="746125"/>
                  </a:lnTo>
                  <a:lnTo>
                    <a:pt x="0" y="0"/>
                  </a:lnTo>
                  <a:close/>
                </a:path>
              </a:pathLst>
            </a:custGeom>
            <a:blipFill>
              <a:blip r:embed="rId10"/>
              <a:stretch>
                <a:fillRect l="0" t="0" r="0" b="0"/>
              </a:stretch>
            </a:blipFill>
          </p:spPr>
        </p:sp>
      </p:grpSp>
      <p:grpSp>
        <p:nvGrpSpPr>
          <p:cNvPr name="Group 36" id="36"/>
          <p:cNvGrpSpPr/>
          <p:nvPr/>
        </p:nvGrpSpPr>
        <p:grpSpPr>
          <a:xfrm rot="0">
            <a:off x="2194560" y="7612380"/>
            <a:ext cx="4800600" cy="548640"/>
            <a:chOff x="0" y="0"/>
            <a:chExt cx="6400800" cy="731520"/>
          </a:xfrm>
        </p:grpSpPr>
        <p:sp>
          <p:nvSpPr>
            <p:cNvPr name="Freeform 37" id="37"/>
            <p:cNvSpPr/>
            <p:nvPr/>
          </p:nvSpPr>
          <p:spPr>
            <a:xfrm flipH="false" flipV="false" rot="0">
              <a:off x="0" y="0"/>
              <a:ext cx="6400800" cy="731520"/>
            </a:xfrm>
            <a:custGeom>
              <a:avLst/>
              <a:gdLst/>
              <a:ahLst/>
              <a:cxnLst/>
              <a:rect r="r" b="b" t="t" l="l"/>
              <a:pathLst>
                <a:path h="731520" w="6400800">
                  <a:moveTo>
                    <a:pt x="0" y="0"/>
                  </a:moveTo>
                  <a:lnTo>
                    <a:pt x="6400800" y="0"/>
                  </a:lnTo>
                  <a:lnTo>
                    <a:pt x="6400800" y="731520"/>
                  </a:lnTo>
                  <a:lnTo>
                    <a:pt x="0" y="731520"/>
                  </a:lnTo>
                  <a:close/>
                </a:path>
              </a:pathLst>
            </a:custGeom>
            <a:blipFill>
              <a:blip r:embed="rId5">
                <a:alphaModFix amt="0"/>
              </a:blip>
              <a:stretch>
                <a:fillRect l="0" t="-120375" r="0" b="-120376"/>
              </a:stretch>
            </a:blipFill>
          </p:spPr>
        </p:sp>
      </p:grpSp>
      <p:grpSp>
        <p:nvGrpSpPr>
          <p:cNvPr name="Group 38" id="38"/>
          <p:cNvGrpSpPr/>
          <p:nvPr/>
        </p:nvGrpSpPr>
        <p:grpSpPr>
          <a:xfrm rot="0">
            <a:off x="2194560" y="7583805"/>
            <a:ext cx="4800600" cy="577215"/>
            <a:chOff x="0" y="0"/>
            <a:chExt cx="6400800" cy="769620"/>
          </a:xfrm>
        </p:grpSpPr>
        <p:sp>
          <p:nvSpPr>
            <p:cNvPr name="Freeform 39" id="39"/>
            <p:cNvSpPr/>
            <p:nvPr/>
          </p:nvSpPr>
          <p:spPr>
            <a:xfrm flipH="false" flipV="false" rot="0">
              <a:off x="0" y="0"/>
              <a:ext cx="6400800" cy="769620"/>
            </a:xfrm>
            <a:custGeom>
              <a:avLst/>
              <a:gdLst/>
              <a:ahLst/>
              <a:cxnLst/>
              <a:rect r="r" b="b" t="t" l="l"/>
              <a:pathLst>
                <a:path h="769620" w="6400800">
                  <a:moveTo>
                    <a:pt x="0" y="0"/>
                  </a:moveTo>
                  <a:lnTo>
                    <a:pt x="6400800" y="0"/>
                  </a:lnTo>
                  <a:lnTo>
                    <a:pt x="6400800" y="769620"/>
                  </a:lnTo>
                  <a:lnTo>
                    <a:pt x="0" y="769620"/>
                  </a:lnTo>
                  <a:close/>
                </a:path>
              </a:pathLst>
            </a:custGeom>
            <a:blipFill>
              <a:blip r:embed="rId6">
                <a:alphaModFix amt="0"/>
              </a:blip>
              <a:stretch>
                <a:fillRect l="0" t="-111940" r="0" b="-111942"/>
              </a:stretch>
            </a:blipFill>
          </p:spPr>
        </p:sp>
      </p:grpSp>
      <p:grpSp>
        <p:nvGrpSpPr>
          <p:cNvPr name="Group 40" id="40"/>
          <p:cNvGrpSpPr/>
          <p:nvPr/>
        </p:nvGrpSpPr>
        <p:grpSpPr>
          <a:xfrm rot="0">
            <a:off x="2194560" y="7555230"/>
            <a:ext cx="4800600" cy="605790"/>
            <a:chOff x="0" y="0"/>
            <a:chExt cx="6400800" cy="807720"/>
          </a:xfrm>
        </p:grpSpPr>
        <p:sp>
          <p:nvSpPr>
            <p:cNvPr name="Freeform 41" id="41"/>
            <p:cNvSpPr/>
            <p:nvPr/>
          </p:nvSpPr>
          <p:spPr>
            <a:xfrm flipH="false" flipV="false" rot="0">
              <a:off x="0" y="0"/>
              <a:ext cx="6400800" cy="807720"/>
            </a:xfrm>
            <a:custGeom>
              <a:avLst/>
              <a:gdLst/>
              <a:ahLst/>
              <a:cxnLst/>
              <a:rect r="r" b="b" t="t" l="l"/>
              <a:pathLst>
                <a:path h="807720" w="6400800">
                  <a:moveTo>
                    <a:pt x="0" y="0"/>
                  </a:moveTo>
                  <a:lnTo>
                    <a:pt x="6400800" y="0"/>
                  </a:lnTo>
                  <a:lnTo>
                    <a:pt x="6400800" y="807720"/>
                  </a:lnTo>
                  <a:lnTo>
                    <a:pt x="0" y="807720"/>
                  </a:lnTo>
                  <a:close/>
                </a:path>
              </a:pathLst>
            </a:custGeom>
            <a:blipFill>
              <a:blip r:embed="rId7">
                <a:alphaModFix amt="0"/>
              </a:blip>
              <a:stretch>
                <a:fillRect l="0" t="-104409" r="0" b="-104409"/>
              </a:stretch>
            </a:blipFill>
          </p:spPr>
        </p:sp>
        <p:sp>
          <p:nvSpPr>
            <p:cNvPr name="TextBox 42" id="42"/>
            <p:cNvSpPr txBox="true"/>
            <p:nvPr/>
          </p:nvSpPr>
          <p:spPr>
            <a:xfrm>
              <a:off x="0" y="-38100"/>
              <a:ext cx="6400800" cy="845820"/>
            </a:xfrm>
            <a:prstGeom prst="rect">
              <a:avLst/>
            </a:prstGeom>
          </p:spPr>
          <p:txBody>
            <a:bodyPr anchor="ctr" rtlCol="false" tIns="0" lIns="0" bIns="0" rIns="0"/>
            <a:lstStyle/>
            <a:p>
              <a:pPr algn="ctr">
                <a:lnSpc>
                  <a:spcPts val="2878"/>
                </a:lnSpc>
              </a:pPr>
              <a:r>
                <a:rPr lang="en-US" sz="2400" b="true">
                  <a:solidFill>
                    <a:srgbClr val="FFFFFF"/>
                  </a:solidFill>
                  <a:latin typeface="Calibri (MS) Bold"/>
                  <a:ea typeface="Calibri (MS) Bold"/>
                  <a:cs typeface="Calibri (MS) Bold"/>
                  <a:sym typeface="Calibri (MS) Bold"/>
                </a:rPr>
                <a:t>第二名</a:t>
              </a:r>
            </a:p>
          </p:txBody>
        </p:sp>
      </p:grpSp>
      <p:grpSp>
        <p:nvGrpSpPr>
          <p:cNvPr name="Group 43" id="43"/>
          <p:cNvGrpSpPr/>
          <p:nvPr/>
        </p:nvGrpSpPr>
        <p:grpSpPr>
          <a:xfrm rot="0">
            <a:off x="2131219" y="8065008"/>
            <a:ext cx="4800600" cy="685800"/>
            <a:chOff x="0" y="0"/>
            <a:chExt cx="6400800" cy="914400"/>
          </a:xfrm>
        </p:grpSpPr>
        <p:sp>
          <p:nvSpPr>
            <p:cNvPr name="Freeform 44" id="44"/>
            <p:cNvSpPr/>
            <p:nvPr/>
          </p:nvSpPr>
          <p:spPr>
            <a:xfrm flipH="false" flipV="false" rot="0">
              <a:off x="0" y="0"/>
              <a:ext cx="6400800" cy="914400"/>
            </a:xfrm>
            <a:custGeom>
              <a:avLst/>
              <a:gdLst/>
              <a:ahLst/>
              <a:cxnLst/>
              <a:rect r="r" b="b" t="t" l="l"/>
              <a:pathLst>
                <a:path h="914400" w="6400800">
                  <a:moveTo>
                    <a:pt x="0" y="0"/>
                  </a:moveTo>
                  <a:lnTo>
                    <a:pt x="6400800" y="0"/>
                  </a:lnTo>
                  <a:lnTo>
                    <a:pt x="6400800" y="914400"/>
                  </a:lnTo>
                  <a:lnTo>
                    <a:pt x="0" y="914400"/>
                  </a:lnTo>
                  <a:close/>
                </a:path>
              </a:pathLst>
            </a:custGeom>
            <a:blipFill>
              <a:blip r:embed="rId5">
                <a:alphaModFix amt="0"/>
              </a:blip>
              <a:stretch>
                <a:fillRect l="0" t="-86300" r="0" b="-86301"/>
              </a:stretch>
            </a:blipFill>
          </p:spPr>
        </p:sp>
      </p:grpSp>
      <p:grpSp>
        <p:nvGrpSpPr>
          <p:cNvPr name="Group 45" id="45"/>
          <p:cNvGrpSpPr/>
          <p:nvPr/>
        </p:nvGrpSpPr>
        <p:grpSpPr>
          <a:xfrm rot="0">
            <a:off x="2131219" y="8050720"/>
            <a:ext cx="4800600" cy="700088"/>
            <a:chOff x="0" y="0"/>
            <a:chExt cx="6400800" cy="933450"/>
          </a:xfrm>
        </p:grpSpPr>
        <p:sp>
          <p:nvSpPr>
            <p:cNvPr name="Freeform 46" id="46"/>
            <p:cNvSpPr/>
            <p:nvPr/>
          </p:nvSpPr>
          <p:spPr>
            <a:xfrm flipH="false" flipV="false" rot="0">
              <a:off x="0" y="0"/>
              <a:ext cx="6400800" cy="933450"/>
            </a:xfrm>
            <a:custGeom>
              <a:avLst/>
              <a:gdLst/>
              <a:ahLst/>
              <a:cxnLst/>
              <a:rect r="r" b="b" t="t" l="l"/>
              <a:pathLst>
                <a:path h="933450" w="6400800">
                  <a:moveTo>
                    <a:pt x="0" y="0"/>
                  </a:moveTo>
                  <a:lnTo>
                    <a:pt x="6400800" y="0"/>
                  </a:lnTo>
                  <a:lnTo>
                    <a:pt x="6400800" y="933450"/>
                  </a:lnTo>
                  <a:lnTo>
                    <a:pt x="0" y="933450"/>
                  </a:lnTo>
                  <a:close/>
                </a:path>
              </a:pathLst>
            </a:custGeom>
            <a:blipFill>
              <a:blip r:embed="rId6">
                <a:alphaModFix amt="0"/>
              </a:blip>
              <a:stretch>
                <a:fillRect l="0" t="-83518" r="0" b="-83519"/>
              </a:stretch>
            </a:blipFill>
          </p:spPr>
        </p:sp>
      </p:grpSp>
      <p:grpSp>
        <p:nvGrpSpPr>
          <p:cNvPr name="Group 47" id="47"/>
          <p:cNvGrpSpPr/>
          <p:nvPr/>
        </p:nvGrpSpPr>
        <p:grpSpPr>
          <a:xfrm rot="0">
            <a:off x="2131219" y="8036433"/>
            <a:ext cx="4800600" cy="714375"/>
            <a:chOff x="0" y="0"/>
            <a:chExt cx="6400800" cy="952500"/>
          </a:xfrm>
        </p:grpSpPr>
        <p:sp>
          <p:nvSpPr>
            <p:cNvPr name="Freeform 48" id="48"/>
            <p:cNvSpPr/>
            <p:nvPr/>
          </p:nvSpPr>
          <p:spPr>
            <a:xfrm flipH="false" flipV="false" rot="0">
              <a:off x="0" y="0"/>
              <a:ext cx="6400800" cy="952501"/>
            </a:xfrm>
            <a:custGeom>
              <a:avLst/>
              <a:gdLst/>
              <a:ahLst/>
              <a:cxnLst/>
              <a:rect r="r" b="b" t="t" l="l"/>
              <a:pathLst>
                <a:path h="952501" w="6400800">
                  <a:moveTo>
                    <a:pt x="0" y="0"/>
                  </a:moveTo>
                  <a:lnTo>
                    <a:pt x="6400800" y="0"/>
                  </a:lnTo>
                  <a:lnTo>
                    <a:pt x="6400800" y="952501"/>
                  </a:lnTo>
                  <a:lnTo>
                    <a:pt x="0" y="952501"/>
                  </a:lnTo>
                  <a:close/>
                </a:path>
              </a:pathLst>
            </a:custGeom>
            <a:blipFill>
              <a:blip r:embed="rId7">
                <a:alphaModFix amt="0"/>
              </a:blip>
              <a:stretch>
                <a:fillRect l="0" t="-80939" r="0" b="-80939"/>
              </a:stretch>
            </a:blipFill>
          </p:spPr>
        </p:sp>
        <p:sp>
          <p:nvSpPr>
            <p:cNvPr name="TextBox 49" id="49"/>
            <p:cNvSpPr txBox="true"/>
            <p:nvPr/>
          </p:nvSpPr>
          <p:spPr>
            <a:xfrm>
              <a:off x="0" y="-19050"/>
              <a:ext cx="6400800" cy="971550"/>
            </a:xfrm>
            <a:prstGeom prst="rect">
              <a:avLst/>
            </a:prstGeom>
          </p:spPr>
          <p:txBody>
            <a:bodyPr anchor="ctr" rtlCol="false" tIns="0" lIns="0" bIns="0" rIns="0"/>
            <a:lstStyle/>
            <a:p>
              <a:pPr algn="ctr">
                <a:lnSpc>
                  <a:spcPts val="3600"/>
                </a:lnSpc>
              </a:pPr>
              <a:r>
                <a:rPr lang="en-US" sz="3000" b="true">
                  <a:solidFill>
                    <a:srgbClr val="7B2CBF"/>
                  </a:solidFill>
                  <a:latin typeface="Arial Bold"/>
                  <a:ea typeface="Arial Bold"/>
                  <a:cs typeface="Arial Bold"/>
                  <a:sym typeface="Arial Bold"/>
                </a:rPr>
                <a:t>NT$ 1,500</a:t>
              </a:r>
            </a:p>
          </p:txBody>
        </p:sp>
      </p:grpSp>
      <p:grpSp>
        <p:nvGrpSpPr>
          <p:cNvPr name="Group 50" id="50"/>
          <p:cNvGrpSpPr/>
          <p:nvPr/>
        </p:nvGrpSpPr>
        <p:grpSpPr>
          <a:xfrm rot="0">
            <a:off x="2114331" y="8647938"/>
            <a:ext cx="4800600" cy="480060"/>
            <a:chOff x="0" y="0"/>
            <a:chExt cx="6400800" cy="640080"/>
          </a:xfrm>
        </p:grpSpPr>
        <p:sp>
          <p:nvSpPr>
            <p:cNvPr name="Freeform 51" id="51"/>
            <p:cNvSpPr/>
            <p:nvPr/>
          </p:nvSpPr>
          <p:spPr>
            <a:xfrm flipH="false" flipV="false" rot="0">
              <a:off x="0" y="0"/>
              <a:ext cx="6400800" cy="640080"/>
            </a:xfrm>
            <a:custGeom>
              <a:avLst/>
              <a:gdLst/>
              <a:ahLst/>
              <a:cxnLst/>
              <a:rect r="r" b="b" t="t" l="l"/>
              <a:pathLst>
                <a:path h="640080" w="6400800">
                  <a:moveTo>
                    <a:pt x="0" y="0"/>
                  </a:moveTo>
                  <a:lnTo>
                    <a:pt x="6400800" y="0"/>
                  </a:lnTo>
                  <a:lnTo>
                    <a:pt x="6400800" y="640080"/>
                  </a:lnTo>
                  <a:lnTo>
                    <a:pt x="0" y="640080"/>
                  </a:lnTo>
                  <a:close/>
                </a:path>
              </a:pathLst>
            </a:custGeom>
            <a:blipFill>
              <a:blip r:embed="rId5">
                <a:alphaModFix amt="0"/>
              </a:blip>
              <a:stretch>
                <a:fillRect l="0" t="-144714" r="0" b="-144716"/>
              </a:stretch>
            </a:blipFill>
          </p:spPr>
        </p:sp>
      </p:grpSp>
      <p:grpSp>
        <p:nvGrpSpPr>
          <p:cNvPr name="Group 52" id="52"/>
          <p:cNvGrpSpPr/>
          <p:nvPr/>
        </p:nvGrpSpPr>
        <p:grpSpPr>
          <a:xfrm rot="0">
            <a:off x="2114331" y="8633650"/>
            <a:ext cx="4800600" cy="494347"/>
            <a:chOff x="0" y="0"/>
            <a:chExt cx="6400800" cy="659130"/>
          </a:xfrm>
        </p:grpSpPr>
        <p:sp>
          <p:nvSpPr>
            <p:cNvPr name="Freeform 53" id="53"/>
            <p:cNvSpPr/>
            <p:nvPr/>
          </p:nvSpPr>
          <p:spPr>
            <a:xfrm flipH="false" flipV="false" rot="0">
              <a:off x="0" y="0"/>
              <a:ext cx="6400800" cy="659130"/>
            </a:xfrm>
            <a:custGeom>
              <a:avLst/>
              <a:gdLst/>
              <a:ahLst/>
              <a:cxnLst/>
              <a:rect r="r" b="b" t="t" l="l"/>
              <a:pathLst>
                <a:path h="659130" w="6400800">
                  <a:moveTo>
                    <a:pt x="0" y="0"/>
                  </a:moveTo>
                  <a:lnTo>
                    <a:pt x="6400800" y="0"/>
                  </a:lnTo>
                  <a:lnTo>
                    <a:pt x="6400800" y="659130"/>
                  </a:lnTo>
                  <a:lnTo>
                    <a:pt x="0" y="659130"/>
                  </a:lnTo>
                  <a:close/>
                </a:path>
              </a:pathLst>
            </a:custGeom>
            <a:blipFill>
              <a:blip r:embed="rId6">
                <a:alphaModFix amt="0"/>
              </a:blip>
              <a:stretch>
                <a:fillRect l="0" t="-139086" r="0" b="-139088"/>
              </a:stretch>
            </a:blipFill>
          </p:spPr>
        </p:sp>
      </p:grpSp>
      <p:grpSp>
        <p:nvGrpSpPr>
          <p:cNvPr name="Group 54" id="54"/>
          <p:cNvGrpSpPr/>
          <p:nvPr/>
        </p:nvGrpSpPr>
        <p:grpSpPr>
          <a:xfrm rot="0">
            <a:off x="2114331" y="8619363"/>
            <a:ext cx="4800600" cy="508635"/>
            <a:chOff x="0" y="0"/>
            <a:chExt cx="6400800" cy="678180"/>
          </a:xfrm>
        </p:grpSpPr>
        <p:sp>
          <p:nvSpPr>
            <p:cNvPr name="Freeform 55" id="55"/>
            <p:cNvSpPr/>
            <p:nvPr/>
          </p:nvSpPr>
          <p:spPr>
            <a:xfrm flipH="false" flipV="false" rot="0">
              <a:off x="0" y="0"/>
              <a:ext cx="6400800" cy="678179"/>
            </a:xfrm>
            <a:custGeom>
              <a:avLst/>
              <a:gdLst/>
              <a:ahLst/>
              <a:cxnLst/>
              <a:rect r="r" b="b" t="t" l="l"/>
              <a:pathLst>
                <a:path h="678179" w="6400800">
                  <a:moveTo>
                    <a:pt x="0" y="0"/>
                  </a:moveTo>
                  <a:lnTo>
                    <a:pt x="6400800" y="0"/>
                  </a:lnTo>
                  <a:lnTo>
                    <a:pt x="6400800" y="678179"/>
                  </a:lnTo>
                  <a:lnTo>
                    <a:pt x="0" y="678179"/>
                  </a:lnTo>
                  <a:close/>
                </a:path>
              </a:pathLst>
            </a:custGeom>
            <a:blipFill>
              <a:blip r:embed="rId7">
                <a:alphaModFix amt="0"/>
              </a:blip>
              <a:stretch>
                <a:fillRect l="0" t="-133903" r="0" b="-133903"/>
              </a:stretch>
            </a:blipFill>
          </p:spPr>
        </p:sp>
        <p:sp>
          <p:nvSpPr>
            <p:cNvPr name="TextBox 56" id="56"/>
            <p:cNvSpPr txBox="true"/>
            <p:nvPr/>
          </p:nvSpPr>
          <p:spPr>
            <a:xfrm>
              <a:off x="0" y="-19050"/>
              <a:ext cx="6400800" cy="697230"/>
            </a:xfrm>
            <a:prstGeom prst="rect">
              <a:avLst/>
            </a:prstGeom>
          </p:spPr>
          <p:txBody>
            <a:bodyPr anchor="ctr" rtlCol="false" tIns="0" lIns="0" bIns="0" rIns="0"/>
            <a:lstStyle/>
            <a:p>
              <a:pPr algn="ctr">
                <a:lnSpc>
                  <a:spcPts val="1887"/>
                </a:lnSpc>
              </a:pPr>
              <a:r>
                <a:rPr lang="en-US" sz="1575">
                  <a:solidFill>
                    <a:srgbClr val="D3C2ED"/>
                  </a:solidFill>
                  <a:latin typeface="Calibri (MS)"/>
                  <a:ea typeface="Calibri (MS)"/>
                  <a:cs typeface="Calibri (MS)"/>
                  <a:sym typeface="Calibri (MS)"/>
                </a:rPr>
                <a:t>獎狀＋獎學金／隊</a:t>
              </a:r>
            </a:p>
          </p:txBody>
        </p:sp>
      </p:grpSp>
      <p:sp>
        <p:nvSpPr>
          <p:cNvPr name="Freeform 57" id="57"/>
          <p:cNvSpPr/>
          <p:nvPr/>
        </p:nvSpPr>
        <p:spPr>
          <a:xfrm flipH="false" flipV="false" rot="0">
            <a:off x="7522969" y="5328409"/>
            <a:ext cx="4842272" cy="3676412"/>
          </a:xfrm>
          <a:custGeom>
            <a:avLst/>
            <a:gdLst/>
            <a:ahLst/>
            <a:cxnLst/>
            <a:rect r="r" b="b" t="t" l="l"/>
            <a:pathLst>
              <a:path h="3676412" w="4842272">
                <a:moveTo>
                  <a:pt x="0" y="0"/>
                </a:moveTo>
                <a:lnTo>
                  <a:pt x="4842272" y="0"/>
                </a:lnTo>
                <a:lnTo>
                  <a:pt x="4842272" y="3676412"/>
                </a:lnTo>
                <a:lnTo>
                  <a:pt x="0" y="3676412"/>
                </a:lnTo>
                <a:lnTo>
                  <a:pt x="0" y="0"/>
                </a:lnTo>
                <a:close/>
              </a:path>
            </a:pathLst>
          </a:custGeom>
          <a:blipFill>
            <a:blip r:embed="rId11">
              <a:extLst>
                <a:ext uri="{96DAC541-7B7A-43D3-8B79-37D633B846F1}">
                  <asvg:svgBlip xmlns:asvg="http://schemas.microsoft.com/office/drawing/2016/SVG/main" r:embed="rId12"/>
                </a:ext>
              </a:extLst>
            </a:blip>
            <a:stretch>
              <a:fillRect l="-58" t="0" r="-58" b="0"/>
            </a:stretch>
          </a:blipFill>
        </p:spPr>
      </p:sp>
      <p:grpSp>
        <p:nvGrpSpPr>
          <p:cNvPr name="Group 58" id="58"/>
          <p:cNvGrpSpPr/>
          <p:nvPr/>
        </p:nvGrpSpPr>
        <p:grpSpPr>
          <a:xfrm rot="0">
            <a:off x="9361170" y="5760720"/>
            <a:ext cx="1165860" cy="1165860"/>
            <a:chOff x="0" y="0"/>
            <a:chExt cx="1554480" cy="1554480"/>
          </a:xfrm>
        </p:grpSpPr>
        <p:sp>
          <p:nvSpPr>
            <p:cNvPr name="Freeform 59" id="59"/>
            <p:cNvSpPr/>
            <p:nvPr/>
          </p:nvSpPr>
          <p:spPr>
            <a:xfrm flipH="false" flipV="false" rot="0">
              <a:off x="0" y="0"/>
              <a:ext cx="1554480" cy="1554480"/>
            </a:xfrm>
            <a:custGeom>
              <a:avLst/>
              <a:gdLst/>
              <a:ahLst/>
              <a:cxnLst/>
              <a:rect r="r" b="b" t="t" l="l"/>
              <a:pathLst>
                <a:path h="1554480" w="1554480">
                  <a:moveTo>
                    <a:pt x="0" y="777240"/>
                  </a:moveTo>
                  <a:cubicBezTo>
                    <a:pt x="0" y="347980"/>
                    <a:pt x="347980" y="0"/>
                    <a:pt x="777240" y="0"/>
                  </a:cubicBezTo>
                  <a:cubicBezTo>
                    <a:pt x="1206500" y="0"/>
                    <a:pt x="1554480" y="347980"/>
                    <a:pt x="1554480" y="777240"/>
                  </a:cubicBezTo>
                  <a:cubicBezTo>
                    <a:pt x="1554480" y="1206500"/>
                    <a:pt x="1206500" y="1554480"/>
                    <a:pt x="777240" y="1554480"/>
                  </a:cubicBezTo>
                  <a:cubicBezTo>
                    <a:pt x="347980" y="1554480"/>
                    <a:pt x="0" y="1206500"/>
                    <a:pt x="0" y="777240"/>
                  </a:cubicBezTo>
                  <a:close/>
                </a:path>
              </a:pathLst>
            </a:custGeom>
            <a:solidFill>
              <a:srgbClr val="FF4FA3"/>
            </a:solidFill>
          </p:spPr>
        </p:sp>
      </p:grpSp>
      <p:grpSp>
        <p:nvGrpSpPr>
          <p:cNvPr name="Group 60" id="60"/>
          <p:cNvGrpSpPr/>
          <p:nvPr/>
        </p:nvGrpSpPr>
        <p:grpSpPr>
          <a:xfrm rot="0">
            <a:off x="9664294" y="6063844"/>
            <a:ext cx="559594" cy="559594"/>
            <a:chOff x="0" y="0"/>
            <a:chExt cx="746125" cy="746125"/>
          </a:xfrm>
        </p:grpSpPr>
        <p:sp>
          <p:nvSpPr>
            <p:cNvPr name="Freeform 61" id="61" descr="assets/ic_medal.png"/>
            <p:cNvSpPr/>
            <p:nvPr/>
          </p:nvSpPr>
          <p:spPr>
            <a:xfrm flipH="false" flipV="false" rot="0">
              <a:off x="0" y="0"/>
              <a:ext cx="746125" cy="746125"/>
            </a:xfrm>
            <a:custGeom>
              <a:avLst/>
              <a:gdLst/>
              <a:ahLst/>
              <a:cxnLst/>
              <a:rect r="r" b="b" t="t" l="l"/>
              <a:pathLst>
                <a:path h="746125" w="746125">
                  <a:moveTo>
                    <a:pt x="0" y="0"/>
                  </a:moveTo>
                  <a:lnTo>
                    <a:pt x="746125" y="0"/>
                  </a:lnTo>
                  <a:lnTo>
                    <a:pt x="746125" y="746125"/>
                  </a:lnTo>
                  <a:lnTo>
                    <a:pt x="0" y="746125"/>
                  </a:lnTo>
                  <a:lnTo>
                    <a:pt x="0" y="0"/>
                  </a:lnTo>
                  <a:close/>
                </a:path>
              </a:pathLst>
            </a:custGeom>
            <a:blipFill>
              <a:blip r:embed="rId10"/>
              <a:stretch>
                <a:fillRect l="0" t="0" r="0" b="0"/>
              </a:stretch>
            </a:blipFill>
          </p:spPr>
        </p:sp>
      </p:grpSp>
      <p:grpSp>
        <p:nvGrpSpPr>
          <p:cNvPr name="Group 62" id="62"/>
          <p:cNvGrpSpPr/>
          <p:nvPr/>
        </p:nvGrpSpPr>
        <p:grpSpPr>
          <a:xfrm rot="0">
            <a:off x="7543800" y="7063740"/>
            <a:ext cx="4800600" cy="548640"/>
            <a:chOff x="0" y="0"/>
            <a:chExt cx="6400800" cy="731520"/>
          </a:xfrm>
        </p:grpSpPr>
        <p:sp>
          <p:nvSpPr>
            <p:cNvPr name="Freeform 63" id="63"/>
            <p:cNvSpPr/>
            <p:nvPr/>
          </p:nvSpPr>
          <p:spPr>
            <a:xfrm flipH="false" flipV="false" rot="0">
              <a:off x="0" y="0"/>
              <a:ext cx="6400800" cy="731520"/>
            </a:xfrm>
            <a:custGeom>
              <a:avLst/>
              <a:gdLst/>
              <a:ahLst/>
              <a:cxnLst/>
              <a:rect r="r" b="b" t="t" l="l"/>
              <a:pathLst>
                <a:path h="731520" w="6400800">
                  <a:moveTo>
                    <a:pt x="0" y="0"/>
                  </a:moveTo>
                  <a:lnTo>
                    <a:pt x="6400800" y="0"/>
                  </a:lnTo>
                  <a:lnTo>
                    <a:pt x="6400800" y="731520"/>
                  </a:lnTo>
                  <a:lnTo>
                    <a:pt x="0" y="731520"/>
                  </a:lnTo>
                  <a:close/>
                </a:path>
              </a:pathLst>
            </a:custGeom>
            <a:blipFill>
              <a:blip r:embed="rId5">
                <a:alphaModFix amt="0"/>
              </a:blip>
              <a:stretch>
                <a:fillRect l="0" t="-120375" r="0" b="-120376"/>
              </a:stretch>
            </a:blipFill>
          </p:spPr>
        </p:sp>
      </p:grpSp>
      <p:grpSp>
        <p:nvGrpSpPr>
          <p:cNvPr name="Group 64" id="64"/>
          <p:cNvGrpSpPr/>
          <p:nvPr/>
        </p:nvGrpSpPr>
        <p:grpSpPr>
          <a:xfrm rot="0">
            <a:off x="7543800" y="7035165"/>
            <a:ext cx="4800600" cy="577215"/>
            <a:chOff x="0" y="0"/>
            <a:chExt cx="6400800" cy="769620"/>
          </a:xfrm>
        </p:grpSpPr>
        <p:sp>
          <p:nvSpPr>
            <p:cNvPr name="Freeform 65" id="65"/>
            <p:cNvSpPr/>
            <p:nvPr/>
          </p:nvSpPr>
          <p:spPr>
            <a:xfrm flipH="false" flipV="false" rot="0">
              <a:off x="0" y="0"/>
              <a:ext cx="6400800" cy="769620"/>
            </a:xfrm>
            <a:custGeom>
              <a:avLst/>
              <a:gdLst/>
              <a:ahLst/>
              <a:cxnLst/>
              <a:rect r="r" b="b" t="t" l="l"/>
              <a:pathLst>
                <a:path h="769620" w="6400800">
                  <a:moveTo>
                    <a:pt x="0" y="0"/>
                  </a:moveTo>
                  <a:lnTo>
                    <a:pt x="6400800" y="0"/>
                  </a:lnTo>
                  <a:lnTo>
                    <a:pt x="6400800" y="769620"/>
                  </a:lnTo>
                  <a:lnTo>
                    <a:pt x="0" y="769620"/>
                  </a:lnTo>
                  <a:close/>
                </a:path>
              </a:pathLst>
            </a:custGeom>
            <a:blipFill>
              <a:blip r:embed="rId6">
                <a:alphaModFix amt="0"/>
              </a:blip>
              <a:stretch>
                <a:fillRect l="0" t="-111940" r="0" b="-111942"/>
              </a:stretch>
            </a:blipFill>
          </p:spPr>
        </p:sp>
      </p:grpSp>
      <p:grpSp>
        <p:nvGrpSpPr>
          <p:cNvPr name="Group 66" id="66"/>
          <p:cNvGrpSpPr/>
          <p:nvPr/>
        </p:nvGrpSpPr>
        <p:grpSpPr>
          <a:xfrm rot="0">
            <a:off x="7543800" y="7006590"/>
            <a:ext cx="4800600" cy="605790"/>
            <a:chOff x="0" y="0"/>
            <a:chExt cx="6400800" cy="807720"/>
          </a:xfrm>
        </p:grpSpPr>
        <p:sp>
          <p:nvSpPr>
            <p:cNvPr name="Freeform 67" id="67"/>
            <p:cNvSpPr/>
            <p:nvPr/>
          </p:nvSpPr>
          <p:spPr>
            <a:xfrm flipH="false" flipV="false" rot="0">
              <a:off x="0" y="0"/>
              <a:ext cx="6400800" cy="807720"/>
            </a:xfrm>
            <a:custGeom>
              <a:avLst/>
              <a:gdLst/>
              <a:ahLst/>
              <a:cxnLst/>
              <a:rect r="r" b="b" t="t" l="l"/>
              <a:pathLst>
                <a:path h="807720" w="6400800">
                  <a:moveTo>
                    <a:pt x="0" y="0"/>
                  </a:moveTo>
                  <a:lnTo>
                    <a:pt x="6400800" y="0"/>
                  </a:lnTo>
                  <a:lnTo>
                    <a:pt x="6400800" y="807720"/>
                  </a:lnTo>
                  <a:lnTo>
                    <a:pt x="0" y="807720"/>
                  </a:lnTo>
                  <a:close/>
                </a:path>
              </a:pathLst>
            </a:custGeom>
            <a:blipFill>
              <a:blip r:embed="rId7">
                <a:alphaModFix amt="0"/>
              </a:blip>
              <a:stretch>
                <a:fillRect l="0" t="-104409" r="0" b="-104409"/>
              </a:stretch>
            </a:blipFill>
          </p:spPr>
        </p:sp>
        <p:sp>
          <p:nvSpPr>
            <p:cNvPr name="TextBox 68" id="68"/>
            <p:cNvSpPr txBox="true"/>
            <p:nvPr/>
          </p:nvSpPr>
          <p:spPr>
            <a:xfrm>
              <a:off x="0" y="-38100"/>
              <a:ext cx="6400800" cy="845820"/>
            </a:xfrm>
            <a:prstGeom prst="rect">
              <a:avLst/>
            </a:prstGeom>
          </p:spPr>
          <p:txBody>
            <a:bodyPr anchor="ctr" rtlCol="false" tIns="0" lIns="0" bIns="0" rIns="0"/>
            <a:lstStyle/>
            <a:p>
              <a:pPr algn="ctr">
                <a:lnSpc>
                  <a:spcPts val="2878"/>
                </a:lnSpc>
              </a:pPr>
              <a:r>
                <a:rPr lang="en-US" sz="2400" b="true">
                  <a:solidFill>
                    <a:srgbClr val="FFFFFF"/>
                  </a:solidFill>
                  <a:latin typeface="Calibri (MS) Bold"/>
                  <a:ea typeface="Calibri (MS) Bold"/>
                  <a:cs typeface="Calibri (MS) Bold"/>
                  <a:sym typeface="Calibri (MS) Bold"/>
                </a:rPr>
                <a:t>第一名</a:t>
              </a:r>
            </a:p>
          </p:txBody>
        </p:sp>
      </p:grpSp>
      <p:grpSp>
        <p:nvGrpSpPr>
          <p:cNvPr name="Group 69" id="69"/>
          <p:cNvGrpSpPr/>
          <p:nvPr/>
        </p:nvGrpSpPr>
        <p:grpSpPr>
          <a:xfrm rot="0">
            <a:off x="7543800" y="7612380"/>
            <a:ext cx="4800600" cy="685800"/>
            <a:chOff x="0" y="0"/>
            <a:chExt cx="6400800" cy="914400"/>
          </a:xfrm>
        </p:grpSpPr>
        <p:sp>
          <p:nvSpPr>
            <p:cNvPr name="Freeform 70" id="70"/>
            <p:cNvSpPr/>
            <p:nvPr/>
          </p:nvSpPr>
          <p:spPr>
            <a:xfrm flipH="false" flipV="false" rot="0">
              <a:off x="0" y="0"/>
              <a:ext cx="6400800" cy="914400"/>
            </a:xfrm>
            <a:custGeom>
              <a:avLst/>
              <a:gdLst/>
              <a:ahLst/>
              <a:cxnLst/>
              <a:rect r="r" b="b" t="t" l="l"/>
              <a:pathLst>
                <a:path h="914400" w="6400800">
                  <a:moveTo>
                    <a:pt x="0" y="0"/>
                  </a:moveTo>
                  <a:lnTo>
                    <a:pt x="6400800" y="0"/>
                  </a:lnTo>
                  <a:lnTo>
                    <a:pt x="6400800" y="914400"/>
                  </a:lnTo>
                  <a:lnTo>
                    <a:pt x="0" y="914400"/>
                  </a:lnTo>
                  <a:close/>
                </a:path>
              </a:pathLst>
            </a:custGeom>
            <a:blipFill>
              <a:blip r:embed="rId5">
                <a:alphaModFix amt="0"/>
              </a:blip>
              <a:stretch>
                <a:fillRect l="0" t="-86300" r="0" b="-86301"/>
              </a:stretch>
            </a:blipFill>
          </p:spPr>
        </p:sp>
      </p:grpSp>
      <p:grpSp>
        <p:nvGrpSpPr>
          <p:cNvPr name="Group 71" id="71"/>
          <p:cNvGrpSpPr/>
          <p:nvPr/>
        </p:nvGrpSpPr>
        <p:grpSpPr>
          <a:xfrm rot="0">
            <a:off x="7543800" y="7598093"/>
            <a:ext cx="4800600" cy="700088"/>
            <a:chOff x="0" y="0"/>
            <a:chExt cx="6400800" cy="933450"/>
          </a:xfrm>
        </p:grpSpPr>
        <p:sp>
          <p:nvSpPr>
            <p:cNvPr name="Freeform 72" id="72"/>
            <p:cNvSpPr/>
            <p:nvPr/>
          </p:nvSpPr>
          <p:spPr>
            <a:xfrm flipH="false" flipV="false" rot="0">
              <a:off x="0" y="0"/>
              <a:ext cx="6400800" cy="933450"/>
            </a:xfrm>
            <a:custGeom>
              <a:avLst/>
              <a:gdLst/>
              <a:ahLst/>
              <a:cxnLst/>
              <a:rect r="r" b="b" t="t" l="l"/>
              <a:pathLst>
                <a:path h="933450" w="6400800">
                  <a:moveTo>
                    <a:pt x="0" y="0"/>
                  </a:moveTo>
                  <a:lnTo>
                    <a:pt x="6400800" y="0"/>
                  </a:lnTo>
                  <a:lnTo>
                    <a:pt x="6400800" y="933450"/>
                  </a:lnTo>
                  <a:lnTo>
                    <a:pt x="0" y="933450"/>
                  </a:lnTo>
                  <a:close/>
                </a:path>
              </a:pathLst>
            </a:custGeom>
            <a:blipFill>
              <a:blip r:embed="rId6">
                <a:alphaModFix amt="0"/>
              </a:blip>
              <a:stretch>
                <a:fillRect l="0" t="-83518" r="0" b="-83519"/>
              </a:stretch>
            </a:blipFill>
          </p:spPr>
        </p:sp>
      </p:grpSp>
      <p:grpSp>
        <p:nvGrpSpPr>
          <p:cNvPr name="Group 73" id="73"/>
          <p:cNvGrpSpPr/>
          <p:nvPr/>
        </p:nvGrpSpPr>
        <p:grpSpPr>
          <a:xfrm rot="0">
            <a:off x="7543800" y="7583805"/>
            <a:ext cx="4800600" cy="714375"/>
            <a:chOff x="0" y="0"/>
            <a:chExt cx="6400800" cy="952500"/>
          </a:xfrm>
        </p:grpSpPr>
        <p:sp>
          <p:nvSpPr>
            <p:cNvPr name="Freeform 74" id="74"/>
            <p:cNvSpPr/>
            <p:nvPr/>
          </p:nvSpPr>
          <p:spPr>
            <a:xfrm flipH="false" flipV="false" rot="0">
              <a:off x="0" y="0"/>
              <a:ext cx="6400800" cy="952501"/>
            </a:xfrm>
            <a:custGeom>
              <a:avLst/>
              <a:gdLst/>
              <a:ahLst/>
              <a:cxnLst/>
              <a:rect r="r" b="b" t="t" l="l"/>
              <a:pathLst>
                <a:path h="952501" w="6400800">
                  <a:moveTo>
                    <a:pt x="0" y="0"/>
                  </a:moveTo>
                  <a:lnTo>
                    <a:pt x="6400800" y="0"/>
                  </a:lnTo>
                  <a:lnTo>
                    <a:pt x="6400800" y="952501"/>
                  </a:lnTo>
                  <a:lnTo>
                    <a:pt x="0" y="952501"/>
                  </a:lnTo>
                  <a:close/>
                </a:path>
              </a:pathLst>
            </a:custGeom>
            <a:blipFill>
              <a:blip r:embed="rId7">
                <a:alphaModFix amt="0"/>
              </a:blip>
              <a:stretch>
                <a:fillRect l="0" t="-80939" r="0" b="-80939"/>
              </a:stretch>
            </a:blipFill>
          </p:spPr>
        </p:sp>
        <p:sp>
          <p:nvSpPr>
            <p:cNvPr name="TextBox 75" id="75"/>
            <p:cNvSpPr txBox="true"/>
            <p:nvPr/>
          </p:nvSpPr>
          <p:spPr>
            <a:xfrm>
              <a:off x="0" y="-19050"/>
              <a:ext cx="6400800" cy="971550"/>
            </a:xfrm>
            <a:prstGeom prst="rect">
              <a:avLst/>
            </a:prstGeom>
          </p:spPr>
          <p:txBody>
            <a:bodyPr anchor="ctr" rtlCol="false" tIns="0" lIns="0" bIns="0" rIns="0"/>
            <a:lstStyle/>
            <a:p>
              <a:pPr algn="ctr">
                <a:lnSpc>
                  <a:spcPts val="3600"/>
                </a:lnSpc>
              </a:pPr>
              <a:r>
                <a:rPr lang="en-US" sz="3000" b="true">
                  <a:solidFill>
                    <a:srgbClr val="FF4FA3"/>
                  </a:solidFill>
                  <a:latin typeface="Arial Bold"/>
                  <a:ea typeface="Arial Bold"/>
                  <a:cs typeface="Arial Bold"/>
                  <a:sym typeface="Arial Bold"/>
                </a:rPr>
                <a:t>NT$ 2,500</a:t>
              </a:r>
            </a:p>
          </p:txBody>
        </p:sp>
      </p:grpSp>
      <p:grpSp>
        <p:nvGrpSpPr>
          <p:cNvPr name="Group 76" id="76"/>
          <p:cNvGrpSpPr/>
          <p:nvPr/>
        </p:nvGrpSpPr>
        <p:grpSpPr>
          <a:xfrm rot="0">
            <a:off x="7543800" y="8407908"/>
            <a:ext cx="4800600" cy="480060"/>
            <a:chOff x="0" y="0"/>
            <a:chExt cx="6400800" cy="640080"/>
          </a:xfrm>
        </p:grpSpPr>
        <p:sp>
          <p:nvSpPr>
            <p:cNvPr name="Freeform 77" id="77"/>
            <p:cNvSpPr/>
            <p:nvPr/>
          </p:nvSpPr>
          <p:spPr>
            <a:xfrm flipH="false" flipV="false" rot="0">
              <a:off x="0" y="0"/>
              <a:ext cx="6400800" cy="640080"/>
            </a:xfrm>
            <a:custGeom>
              <a:avLst/>
              <a:gdLst/>
              <a:ahLst/>
              <a:cxnLst/>
              <a:rect r="r" b="b" t="t" l="l"/>
              <a:pathLst>
                <a:path h="640080" w="6400800">
                  <a:moveTo>
                    <a:pt x="0" y="0"/>
                  </a:moveTo>
                  <a:lnTo>
                    <a:pt x="6400800" y="0"/>
                  </a:lnTo>
                  <a:lnTo>
                    <a:pt x="6400800" y="640080"/>
                  </a:lnTo>
                  <a:lnTo>
                    <a:pt x="0" y="640080"/>
                  </a:lnTo>
                  <a:close/>
                </a:path>
              </a:pathLst>
            </a:custGeom>
            <a:blipFill>
              <a:blip r:embed="rId5">
                <a:alphaModFix amt="0"/>
              </a:blip>
              <a:stretch>
                <a:fillRect l="0" t="-144714" r="0" b="-144716"/>
              </a:stretch>
            </a:blipFill>
          </p:spPr>
        </p:sp>
      </p:grpSp>
      <p:grpSp>
        <p:nvGrpSpPr>
          <p:cNvPr name="Group 78" id="78"/>
          <p:cNvGrpSpPr/>
          <p:nvPr/>
        </p:nvGrpSpPr>
        <p:grpSpPr>
          <a:xfrm rot="0">
            <a:off x="7543800" y="8393620"/>
            <a:ext cx="4800600" cy="494347"/>
            <a:chOff x="0" y="0"/>
            <a:chExt cx="6400800" cy="659130"/>
          </a:xfrm>
        </p:grpSpPr>
        <p:sp>
          <p:nvSpPr>
            <p:cNvPr name="Freeform 79" id="79"/>
            <p:cNvSpPr/>
            <p:nvPr/>
          </p:nvSpPr>
          <p:spPr>
            <a:xfrm flipH="false" flipV="false" rot="0">
              <a:off x="0" y="0"/>
              <a:ext cx="6400800" cy="659130"/>
            </a:xfrm>
            <a:custGeom>
              <a:avLst/>
              <a:gdLst/>
              <a:ahLst/>
              <a:cxnLst/>
              <a:rect r="r" b="b" t="t" l="l"/>
              <a:pathLst>
                <a:path h="659130" w="6400800">
                  <a:moveTo>
                    <a:pt x="0" y="0"/>
                  </a:moveTo>
                  <a:lnTo>
                    <a:pt x="6400800" y="0"/>
                  </a:lnTo>
                  <a:lnTo>
                    <a:pt x="6400800" y="659130"/>
                  </a:lnTo>
                  <a:lnTo>
                    <a:pt x="0" y="659130"/>
                  </a:lnTo>
                  <a:close/>
                </a:path>
              </a:pathLst>
            </a:custGeom>
            <a:blipFill>
              <a:blip r:embed="rId6">
                <a:alphaModFix amt="0"/>
              </a:blip>
              <a:stretch>
                <a:fillRect l="0" t="-139086" r="0" b="-139088"/>
              </a:stretch>
            </a:blipFill>
          </p:spPr>
        </p:sp>
      </p:grpSp>
      <p:grpSp>
        <p:nvGrpSpPr>
          <p:cNvPr name="Group 80" id="80"/>
          <p:cNvGrpSpPr/>
          <p:nvPr/>
        </p:nvGrpSpPr>
        <p:grpSpPr>
          <a:xfrm rot="0">
            <a:off x="7543800" y="8379333"/>
            <a:ext cx="4800600" cy="508635"/>
            <a:chOff x="0" y="0"/>
            <a:chExt cx="6400800" cy="678180"/>
          </a:xfrm>
        </p:grpSpPr>
        <p:sp>
          <p:nvSpPr>
            <p:cNvPr name="Freeform 81" id="81"/>
            <p:cNvSpPr/>
            <p:nvPr/>
          </p:nvSpPr>
          <p:spPr>
            <a:xfrm flipH="false" flipV="false" rot="0">
              <a:off x="0" y="0"/>
              <a:ext cx="6400800" cy="678179"/>
            </a:xfrm>
            <a:custGeom>
              <a:avLst/>
              <a:gdLst/>
              <a:ahLst/>
              <a:cxnLst/>
              <a:rect r="r" b="b" t="t" l="l"/>
              <a:pathLst>
                <a:path h="678179" w="6400800">
                  <a:moveTo>
                    <a:pt x="0" y="0"/>
                  </a:moveTo>
                  <a:lnTo>
                    <a:pt x="6400800" y="0"/>
                  </a:lnTo>
                  <a:lnTo>
                    <a:pt x="6400800" y="678179"/>
                  </a:lnTo>
                  <a:lnTo>
                    <a:pt x="0" y="678179"/>
                  </a:lnTo>
                  <a:close/>
                </a:path>
              </a:pathLst>
            </a:custGeom>
            <a:blipFill>
              <a:blip r:embed="rId7">
                <a:alphaModFix amt="0"/>
              </a:blip>
              <a:stretch>
                <a:fillRect l="0" t="-133903" r="0" b="-133903"/>
              </a:stretch>
            </a:blipFill>
          </p:spPr>
        </p:sp>
        <p:sp>
          <p:nvSpPr>
            <p:cNvPr name="TextBox 82" id="82"/>
            <p:cNvSpPr txBox="true"/>
            <p:nvPr/>
          </p:nvSpPr>
          <p:spPr>
            <a:xfrm>
              <a:off x="0" y="-19050"/>
              <a:ext cx="6400800" cy="697230"/>
            </a:xfrm>
            <a:prstGeom prst="rect">
              <a:avLst/>
            </a:prstGeom>
          </p:spPr>
          <p:txBody>
            <a:bodyPr anchor="ctr" rtlCol="false" tIns="0" lIns="0" bIns="0" rIns="0"/>
            <a:lstStyle/>
            <a:p>
              <a:pPr algn="ctr">
                <a:lnSpc>
                  <a:spcPts val="1887"/>
                </a:lnSpc>
              </a:pPr>
              <a:r>
                <a:rPr lang="en-US" sz="1575">
                  <a:solidFill>
                    <a:srgbClr val="D3C2ED"/>
                  </a:solidFill>
                  <a:latin typeface="Calibri (MS)"/>
                  <a:ea typeface="Calibri (MS)"/>
                  <a:cs typeface="Calibri (MS)"/>
                  <a:sym typeface="Calibri (MS)"/>
                </a:rPr>
                <a:t>獎狀＋獎學金／隊</a:t>
              </a:r>
            </a:p>
          </p:txBody>
        </p:sp>
      </p:grpSp>
      <p:sp>
        <p:nvSpPr>
          <p:cNvPr name="Freeform 83" id="83"/>
          <p:cNvSpPr/>
          <p:nvPr/>
        </p:nvSpPr>
        <p:spPr>
          <a:xfrm flipH="false" flipV="false" rot="0">
            <a:off x="12946618" y="6471628"/>
            <a:ext cx="4842272" cy="2716292"/>
          </a:xfrm>
          <a:custGeom>
            <a:avLst/>
            <a:gdLst/>
            <a:ahLst/>
            <a:cxnLst/>
            <a:rect r="r" b="b" t="t" l="l"/>
            <a:pathLst>
              <a:path h="2716292" w="4842272">
                <a:moveTo>
                  <a:pt x="0" y="0"/>
                </a:moveTo>
                <a:lnTo>
                  <a:pt x="4842272" y="0"/>
                </a:lnTo>
                <a:lnTo>
                  <a:pt x="4842272" y="2716292"/>
                </a:lnTo>
                <a:lnTo>
                  <a:pt x="0" y="2716292"/>
                </a:lnTo>
                <a:lnTo>
                  <a:pt x="0" y="0"/>
                </a:lnTo>
                <a:close/>
              </a:path>
            </a:pathLst>
          </a:custGeom>
          <a:blipFill>
            <a:blip r:embed="rId13">
              <a:extLst>
                <a:ext uri="{96DAC541-7B7A-43D3-8B79-37D633B846F1}">
                  <asvg:svgBlip xmlns:asvg="http://schemas.microsoft.com/office/drawing/2016/SVG/main" r:embed="rId14"/>
                </a:ext>
              </a:extLst>
            </a:blip>
            <a:stretch>
              <a:fillRect l="0" t="-83" r="0" b="-83"/>
            </a:stretch>
          </a:blipFill>
        </p:spPr>
      </p:sp>
      <p:grpSp>
        <p:nvGrpSpPr>
          <p:cNvPr name="Group 84" id="84"/>
          <p:cNvGrpSpPr/>
          <p:nvPr/>
        </p:nvGrpSpPr>
        <p:grpSpPr>
          <a:xfrm rot="0">
            <a:off x="14688607" y="6640192"/>
            <a:ext cx="1165860" cy="1107853"/>
            <a:chOff x="0" y="0"/>
            <a:chExt cx="1554480" cy="1477137"/>
          </a:xfrm>
        </p:grpSpPr>
        <p:sp>
          <p:nvSpPr>
            <p:cNvPr name="Freeform 85" id="85"/>
            <p:cNvSpPr/>
            <p:nvPr/>
          </p:nvSpPr>
          <p:spPr>
            <a:xfrm flipH="false" flipV="false" rot="0">
              <a:off x="0" y="0"/>
              <a:ext cx="1554480" cy="1477137"/>
            </a:xfrm>
            <a:custGeom>
              <a:avLst/>
              <a:gdLst/>
              <a:ahLst/>
              <a:cxnLst/>
              <a:rect r="r" b="b" t="t" l="l"/>
              <a:pathLst>
                <a:path h="1477137" w="1554480">
                  <a:moveTo>
                    <a:pt x="0" y="738632"/>
                  </a:moveTo>
                  <a:cubicBezTo>
                    <a:pt x="0" y="330708"/>
                    <a:pt x="347980" y="0"/>
                    <a:pt x="777240" y="0"/>
                  </a:cubicBezTo>
                  <a:cubicBezTo>
                    <a:pt x="1206500" y="0"/>
                    <a:pt x="1554480" y="330708"/>
                    <a:pt x="1554480" y="738632"/>
                  </a:cubicBezTo>
                  <a:cubicBezTo>
                    <a:pt x="1554480" y="1146556"/>
                    <a:pt x="1206500" y="1477137"/>
                    <a:pt x="777240" y="1477137"/>
                  </a:cubicBezTo>
                  <a:cubicBezTo>
                    <a:pt x="347980" y="1477137"/>
                    <a:pt x="0" y="1146429"/>
                    <a:pt x="0" y="738632"/>
                  </a:cubicBezTo>
                  <a:close/>
                </a:path>
              </a:pathLst>
            </a:custGeom>
            <a:solidFill>
              <a:srgbClr val="2ED9A3"/>
            </a:solidFill>
          </p:spPr>
        </p:sp>
      </p:grpSp>
      <p:grpSp>
        <p:nvGrpSpPr>
          <p:cNvPr name="Group 86" id="86"/>
          <p:cNvGrpSpPr/>
          <p:nvPr/>
        </p:nvGrpSpPr>
        <p:grpSpPr>
          <a:xfrm rot="0">
            <a:off x="15013534" y="6955384"/>
            <a:ext cx="559594" cy="559594"/>
            <a:chOff x="0" y="0"/>
            <a:chExt cx="746125" cy="746125"/>
          </a:xfrm>
        </p:grpSpPr>
        <p:sp>
          <p:nvSpPr>
            <p:cNvPr name="Freeform 87" id="87" descr="assets/ic_medal.png"/>
            <p:cNvSpPr/>
            <p:nvPr/>
          </p:nvSpPr>
          <p:spPr>
            <a:xfrm flipH="false" flipV="false" rot="0">
              <a:off x="0" y="0"/>
              <a:ext cx="746125" cy="746125"/>
            </a:xfrm>
            <a:custGeom>
              <a:avLst/>
              <a:gdLst/>
              <a:ahLst/>
              <a:cxnLst/>
              <a:rect r="r" b="b" t="t" l="l"/>
              <a:pathLst>
                <a:path h="746125" w="746125">
                  <a:moveTo>
                    <a:pt x="0" y="0"/>
                  </a:moveTo>
                  <a:lnTo>
                    <a:pt x="746125" y="0"/>
                  </a:lnTo>
                  <a:lnTo>
                    <a:pt x="746125" y="746125"/>
                  </a:lnTo>
                  <a:lnTo>
                    <a:pt x="0" y="746125"/>
                  </a:lnTo>
                  <a:lnTo>
                    <a:pt x="0" y="0"/>
                  </a:lnTo>
                  <a:close/>
                </a:path>
              </a:pathLst>
            </a:custGeom>
            <a:blipFill>
              <a:blip r:embed="rId10"/>
              <a:stretch>
                <a:fillRect l="0" t="0" r="0" b="0"/>
              </a:stretch>
            </a:blipFill>
          </p:spPr>
        </p:sp>
      </p:grpSp>
      <p:grpSp>
        <p:nvGrpSpPr>
          <p:cNvPr name="Group 88" id="88"/>
          <p:cNvGrpSpPr/>
          <p:nvPr/>
        </p:nvGrpSpPr>
        <p:grpSpPr>
          <a:xfrm rot="0">
            <a:off x="12893040" y="7943212"/>
            <a:ext cx="4800600" cy="548640"/>
            <a:chOff x="0" y="0"/>
            <a:chExt cx="6400800" cy="731520"/>
          </a:xfrm>
        </p:grpSpPr>
        <p:sp>
          <p:nvSpPr>
            <p:cNvPr name="Freeform 89" id="89"/>
            <p:cNvSpPr/>
            <p:nvPr/>
          </p:nvSpPr>
          <p:spPr>
            <a:xfrm flipH="false" flipV="false" rot="0">
              <a:off x="0" y="0"/>
              <a:ext cx="6400800" cy="731520"/>
            </a:xfrm>
            <a:custGeom>
              <a:avLst/>
              <a:gdLst/>
              <a:ahLst/>
              <a:cxnLst/>
              <a:rect r="r" b="b" t="t" l="l"/>
              <a:pathLst>
                <a:path h="731520" w="6400800">
                  <a:moveTo>
                    <a:pt x="0" y="0"/>
                  </a:moveTo>
                  <a:lnTo>
                    <a:pt x="6400800" y="0"/>
                  </a:lnTo>
                  <a:lnTo>
                    <a:pt x="6400800" y="731520"/>
                  </a:lnTo>
                  <a:lnTo>
                    <a:pt x="0" y="731520"/>
                  </a:lnTo>
                  <a:close/>
                </a:path>
              </a:pathLst>
            </a:custGeom>
            <a:blipFill>
              <a:blip r:embed="rId5">
                <a:alphaModFix amt="0"/>
              </a:blip>
              <a:stretch>
                <a:fillRect l="0" t="-120375" r="0" b="-120376"/>
              </a:stretch>
            </a:blipFill>
          </p:spPr>
        </p:sp>
      </p:grpSp>
      <p:grpSp>
        <p:nvGrpSpPr>
          <p:cNvPr name="Group 90" id="90"/>
          <p:cNvGrpSpPr/>
          <p:nvPr/>
        </p:nvGrpSpPr>
        <p:grpSpPr>
          <a:xfrm rot="0">
            <a:off x="12893040" y="7914637"/>
            <a:ext cx="4800600" cy="577215"/>
            <a:chOff x="0" y="0"/>
            <a:chExt cx="6400800" cy="769620"/>
          </a:xfrm>
        </p:grpSpPr>
        <p:sp>
          <p:nvSpPr>
            <p:cNvPr name="Freeform 91" id="91"/>
            <p:cNvSpPr/>
            <p:nvPr/>
          </p:nvSpPr>
          <p:spPr>
            <a:xfrm flipH="false" flipV="false" rot="0">
              <a:off x="0" y="0"/>
              <a:ext cx="6400800" cy="769620"/>
            </a:xfrm>
            <a:custGeom>
              <a:avLst/>
              <a:gdLst/>
              <a:ahLst/>
              <a:cxnLst/>
              <a:rect r="r" b="b" t="t" l="l"/>
              <a:pathLst>
                <a:path h="769620" w="6400800">
                  <a:moveTo>
                    <a:pt x="0" y="0"/>
                  </a:moveTo>
                  <a:lnTo>
                    <a:pt x="6400800" y="0"/>
                  </a:lnTo>
                  <a:lnTo>
                    <a:pt x="6400800" y="769620"/>
                  </a:lnTo>
                  <a:lnTo>
                    <a:pt x="0" y="769620"/>
                  </a:lnTo>
                  <a:close/>
                </a:path>
              </a:pathLst>
            </a:custGeom>
            <a:blipFill>
              <a:blip r:embed="rId6">
                <a:alphaModFix amt="0"/>
              </a:blip>
              <a:stretch>
                <a:fillRect l="0" t="-111940" r="0" b="-111942"/>
              </a:stretch>
            </a:blipFill>
          </p:spPr>
        </p:sp>
      </p:grpSp>
      <p:grpSp>
        <p:nvGrpSpPr>
          <p:cNvPr name="Group 92" id="92"/>
          <p:cNvGrpSpPr/>
          <p:nvPr/>
        </p:nvGrpSpPr>
        <p:grpSpPr>
          <a:xfrm rot="0">
            <a:off x="12893040" y="7886062"/>
            <a:ext cx="4800600" cy="605790"/>
            <a:chOff x="0" y="0"/>
            <a:chExt cx="6400800" cy="807720"/>
          </a:xfrm>
        </p:grpSpPr>
        <p:sp>
          <p:nvSpPr>
            <p:cNvPr name="Freeform 93" id="93"/>
            <p:cNvSpPr/>
            <p:nvPr/>
          </p:nvSpPr>
          <p:spPr>
            <a:xfrm flipH="false" flipV="false" rot="0">
              <a:off x="0" y="0"/>
              <a:ext cx="6400800" cy="807720"/>
            </a:xfrm>
            <a:custGeom>
              <a:avLst/>
              <a:gdLst/>
              <a:ahLst/>
              <a:cxnLst/>
              <a:rect r="r" b="b" t="t" l="l"/>
              <a:pathLst>
                <a:path h="807720" w="6400800">
                  <a:moveTo>
                    <a:pt x="0" y="0"/>
                  </a:moveTo>
                  <a:lnTo>
                    <a:pt x="6400800" y="0"/>
                  </a:lnTo>
                  <a:lnTo>
                    <a:pt x="6400800" y="807720"/>
                  </a:lnTo>
                  <a:lnTo>
                    <a:pt x="0" y="807720"/>
                  </a:lnTo>
                  <a:close/>
                </a:path>
              </a:pathLst>
            </a:custGeom>
            <a:blipFill>
              <a:blip r:embed="rId7">
                <a:alphaModFix amt="0"/>
              </a:blip>
              <a:stretch>
                <a:fillRect l="0" t="-104409" r="0" b="-104409"/>
              </a:stretch>
            </a:blipFill>
          </p:spPr>
        </p:sp>
        <p:sp>
          <p:nvSpPr>
            <p:cNvPr name="TextBox 94" id="94"/>
            <p:cNvSpPr txBox="true"/>
            <p:nvPr/>
          </p:nvSpPr>
          <p:spPr>
            <a:xfrm>
              <a:off x="0" y="-38100"/>
              <a:ext cx="6400800" cy="845820"/>
            </a:xfrm>
            <a:prstGeom prst="rect">
              <a:avLst/>
            </a:prstGeom>
          </p:spPr>
          <p:txBody>
            <a:bodyPr anchor="ctr" rtlCol="false" tIns="0" lIns="0" bIns="0" rIns="0"/>
            <a:lstStyle/>
            <a:p>
              <a:pPr algn="ctr">
                <a:lnSpc>
                  <a:spcPts val="2878"/>
                </a:lnSpc>
              </a:pPr>
              <a:r>
                <a:rPr lang="en-US" sz="2400" b="true">
                  <a:solidFill>
                    <a:srgbClr val="FFFFFF"/>
                  </a:solidFill>
                  <a:latin typeface="Calibri (MS) Bold"/>
                  <a:ea typeface="Calibri (MS) Bold"/>
                  <a:cs typeface="Calibri (MS) Bold"/>
                  <a:sym typeface="Calibri (MS) Bold"/>
                </a:rPr>
                <a:t>第三名</a:t>
              </a:r>
            </a:p>
          </p:txBody>
        </p:sp>
      </p:grpSp>
      <p:grpSp>
        <p:nvGrpSpPr>
          <p:cNvPr name="Group 95" id="95"/>
          <p:cNvGrpSpPr/>
          <p:nvPr/>
        </p:nvGrpSpPr>
        <p:grpSpPr>
          <a:xfrm rot="0">
            <a:off x="12836109" y="8214322"/>
            <a:ext cx="4800600" cy="685800"/>
            <a:chOff x="0" y="0"/>
            <a:chExt cx="6400800" cy="914400"/>
          </a:xfrm>
        </p:grpSpPr>
        <p:sp>
          <p:nvSpPr>
            <p:cNvPr name="Freeform 96" id="96"/>
            <p:cNvSpPr/>
            <p:nvPr/>
          </p:nvSpPr>
          <p:spPr>
            <a:xfrm flipH="false" flipV="false" rot="0">
              <a:off x="0" y="0"/>
              <a:ext cx="6400800" cy="914400"/>
            </a:xfrm>
            <a:custGeom>
              <a:avLst/>
              <a:gdLst/>
              <a:ahLst/>
              <a:cxnLst/>
              <a:rect r="r" b="b" t="t" l="l"/>
              <a:pathLst>
                <a:path h="914400" w="6400800">
                  <a:moveTo>
                    <a:pt x="0" y="0"/>
                  </a:moveTo>
                  <a:lnTo>
                    <a:pt x="6400800" y="0"/>
                  </a:lnTo>
                  <a:lnTo>
                    <a:pt x="6400800" y="914400"/>
                  </a:lnTo>
                  <a:lnTo>
                    <a:pt x="0" y="914400"/>
                  </a:lnTo>
                  <a:close/>
                </a:path>
              </a:pathLst>
            </a:custGeom>
            <a:blipFill>
              <a:blip r:embed="rId5">
                <a:alphaModFix amt="0"/>
              </a:blip>
              <a:stretch>
                <a:fillRect l="0" t="-86300" r="0" b="-86301"/>
              </a:stretch>
            </a:blipFill>
          </p:spPr>
        </p:sp>
      </p:grpSp>
      <p:grpSp>
        <p:nvGrpSpPr>
          <p:cNvPr name="Group 97" id="97"/>
          <p:cNvGrpSpPr/>
          <p:nvPr/>
        </p:nvGrpSpPr>
        <p:grpSpPr>
          <a:xfrm rot="0">
            <a:off x="12836109" y="8200034"/>
            <a:ext cx="4800600" cy="700088"/>
            <a:chOff x="0" y="0"/>
            <a:chExt cx="6400800" cy="933450"/>
          </a:xfrm>
        </p:grpSpPr>
        <p:sp>
          <p:nvSpPr>
            <p:cNvPr name="Freeform 98" id="98"/>
            <p:cNvSpPr/>
            <p:nvPr/>
          </p:nvSpPr>
          <p:spPr>
            <a:xfrm flipH="false" flipV="false" rot="0">
              <a:off x="0" y="0"/>
              <a:ext cx="6400800" cy="933450"/>
            </a:xfrm>
            <a:custGeom>
              <a:avLst/>
              <a:gdLst/>
              <a:ahLst/>
              <a:cxnLst/>
              <a:rect r="r" b="b" t="t" l="l"/>
              <a:pathLst>
                <a:path h="933450" w="6400800">
                  <a:moveTo>
                    <a:pt x="0" y="0"/>
                  </a:moveTo>
                  <a:lnTo>
                    <a:pt x="6400800" y="0"/>
                  </a:lnTo>
                  <a:lnTo>
                    <a:pt x="6400800" y="933450"/>
                  </a:lnTo>
                  <a:lnTo>
                    <a:pt x="0" y="933450"/>
                  </a:lnTo>
                  <a:close/>
                </a:path>
              </a:pathLst>
            </a:custGeom>
            <a:blipFill>
              <a:blip r:embed="rId6">
                <a:alphaModFix amt="0"/>
              </a:blip>
              <a:stretch>
                <a:fillRect l="0" t="-83518" r="0" b="-83519"/>
              </a:stretch>
            </a:blipFill>
          </p:spPr>
        </p:sp>
      </p:grpSp>
      <p:grpSp>
        <p:nvGrpSpPr>
          <p:cNvPr name="Group 99" id="99"/>
          <p:cNvGrpSpPr/>
          <p:nvPr/>
        </p:nvGrpSpPr>
        <p:grpSpPr>
          <a:xfrm rot="0">
            <a:off x="12836109" y="8185747"/>
            <a:ext cx="4800600" cy="714375"/>
            <a:chOff x="0" y="0"/>
            <a:chExt cx="6400800" cy="952500"/>
          </a:xfrm>
        </p:grpSpPr>
        <p:sp>
          <p:nvSpPr>
            <p:cNvPr name="Freeform 100" id="100"/>
            <p:cNvSpPr/>
            <p:nvPr/>
          </p:nvSpPr>
          <p:spPr>
            <a:xfrm flipH="false" flipV="false" rot="0">
              <a:off x="0" y="0"/>
              <a:ext cx="6400800" cy="952501"/>
            </a:xfrm>
            <a:custGeom>
              <a:avLst/>
              <a:gdLst/>
              <a:ahLst/>
              <a:cxnLst/>
              <a:rect r="r" b="b" t="t" l="l"/>
              <a:pathLst>
                <a:path h="952501" w="6400800">
                  <a:moveTo>
                    <a:pt x="0" y="0"/>
                  </a:moveTo>
                  <a:lnTo>
                    <a:pt x="6400800" y="0"/>
                  </a:lnTo>
                  <a:lnTo>
                    <a:pt x="6400800" y="952501"/>
                  </a:lnTo>
                  <a:lnTo>
                    <a:pt x="0" y="952501"/>
                  </a:lnTo>
                  <a:close/>
                </a:path>
              </a:pathLst>
            </a:custGeom>
            <a:blipFill>
              <a:blip r:embed="rId7">
                <a:alphaModFix amt="0"/>
              </a:blip>
              <a:stretch>
                <a:fillRect l="0" t="-80939" r="0" b="-80939"/>
              </a:stretch>
            </a:blipFill>
          </p:spPr>
        </p:sp>
        <p:sp>
          <p:nvSpPr>
            <p:cNvPr name="TextBox 101" id="101"/>
            <p:cNvSpPr txBox="true"/>
            <p:nvPr/>
          </p:nvSpPr>
          <p:spPr>
            <a:xfrm>
              <a:off x="0" y="-19050"/>
              <a:ext cx="6400800" cy="971550"/>
            </a:xfrm>
            <a:prstGeom prst="rect">
              <a:avLst/>
            </a:prstGeom>
          </p:spPr>
          <p:txBody>
            <a:bodyPr anchor="ctr" rtlCol="false" tIns="0" lIns="0" bIns="0" rIns="0"/>
            <a:lstStyle/>
            <a:p>
              <a:pPr algn="ctr">
                <a:lnSpc>
                  <a:spcPts val="3600"/>
                </a:lnSpc>
              </a:pPr>
              <a:r>
                <a:rPr lang="en-US" sz="3000" b="true">
                  <a:solidFill>
                    <a:srgbClr val="2ED9A3"/>
                  </a:solidFill>
                  <a:latin typeface="Arial Bold"/>
                  <a:ea typeface="Arial Bold"/>
                  <a:cs typeface="Arial Bold"/>
                  <a:sym typeface="Arial Bold"/>
                </a:rPr>
                <a:t>NT$ 1,000</a:t>
              </a:r>
            </a:p>
          </p:txBody>
        </p:sp>
      </p:grpSp>
      <p:grpSp>
        <p:nvGrpSpPr>
          <p:cNvPr name="Group 102" id="102"/>
          <p:cNvGrpSpPr/>
          <p:nvPr/>
        </p:nvGrpSpPr>
        <p:grpSpPr>
          <a:xfrm rot="0">
            <a:off x="12904689" y="8687019"/>
            <a:ext cx="4800600" cy="480060"/>
            <a:chOff x="0" y="0"/>
            <a:chExt cx="6400800" cy="640080"/>
          </a:xfrm>
        </p:grpSpPr>
        <p:sp>
          <p:nvSpPr>
            <p:cNvPr name="Freeform 103" id="103"/>
            <p:cNvSpPr/>
            <p:nvPr/>
          </p:nvSpPr>
          <p:spPr>
            <a:xfrm flipH="false" flipV="false" rot="0">
              <a:off x="0" y="0"/>
              <a:ext cx="6400800" cy="640080"/>
            </a:xfrm>
            <a:custGeom>
              <a:avLst/>
              <a:gdLst/>
              <a:ahLst/>
              <a:cxnLst/>
              <a:rect r="r" b="b" t="t" l="l"/>
              <a:pathLst>
                <a:path h="640080" w="6400800">
                  <a:moveTo>
                    <a:pt x="0" y="0"/>
                  </a:moveTo>
                  <a:lnTo>
                    <a:pt x="6400800" y="0"/>
                  </a:lnTo>
                  <a:lnTo>
                    <a:pt x="6400800" y="640080"/>
                  </a:lnTo>
                  <a:lnTo>
                    <a:pt x="0" y="640080"/>
                  </a:lnTo>
                  <a:close/>
                </a:path>
              </a:pathLst>
            </a:custGeom>
            <a:blipFill>
              <a:blip r:embed="rId5">
                <a:alphaModFix amt="0"/>
              </a:blip>
              <a:stretch>
                <a:fillRect l="0" t="-144714" r="0" b="-144716"/>
              </a:stretch>
            </a:blipFill>
          </p:spPr>
        </p:sp>
      </p:grpSp>
      <p:grpSp>
        <p:nvGrpSpPr>
          <p:cNvPr name="Group 104" id="104"/>
          <p:cNvGrpSpPr/>
          <p:nvPr/>
        </p:nvGrpSpPr>
        <p:grpSpPr>
          <a:xfrm rot="0">
            <a:off x="12904689" y="8672732"/>
            <a:ext cx="4800600" cy="494347"/>
            <a:chOff x="0" y="0"/>
            <a:chExt cx="6400800" cy="659130"/>
          </a:xfrm>
        </p:grpSpPr>
        <p:sp>
          <p:nvSpPr>
            <p:cNvPr name="Freeform 105" id="105"/>
            <p:cNvSpPr/>
            <p:nvPr/>
          </p:nvSpPr>
          <p:spPr>
            <a:xfrm flipH="false" flipV="false" rot="0">
              <a:off x="0" y="0"/>
              <a:ext cx="6400800" cy="659130"/>
            </a:xfrm>
            <a:custGeom>
              <a:avLst/>
              <a:gdLst/>
              <a:ahLst/>
              <a:cxnLst/>
              <a:rect r="r" b="b" t="t" l="l"/>
              <a:pathLst>
                <a:path h="659130" w="6400800">
                  <a:moveTo>
                    <a:pt x="0" y="0"/>
                  </a:moveTo>
                  <a:lnTo>
                    <a:pt x="6400800" y="0"/>
                  </a:lnTo>
                  <a:lnTo>
                    <a:pt x="6400800" y="659130"/>
                  </a:lnTo>
                  <a:lnTo>
                    <a:pt x="0" y="659130"/>
                  </a:lnTo>
                  <a:close/>
                </a:path>
              </a:pathLst>
            </a:custGeom>
            <a:blipFill>
              <a:blip r:embed="rId6">
                <a:alphaModFix amt="0"/>
              </a:blip>
              <a:stretch>
                <a:fillRect l="0" t="-139086" r="0" b="-139088"/>
              </a:stretch>
            </a:blipFill>
          </p:spPr>
        </p:sp>
      </p:grpSp>
      <p:grpSp>
        <p:nvGrpSpPr>
          <p:cNvPr name="Group 106" id="106"/>
          <p:cNvGrpSpPr/>
          <p:nvPr/>
        </p:nvGrpSpPr>
        <p:grpSpPr>
          <a:xfrm rot="0">
            <a:off x="12904689" y="8658444"/>
            <a:ext cx="4800600" cy="508635"/>
            <a:chOff x="0" y="0"/>
            <a:chExt cx="6400800" cy="678180"/>
          </a:xfrm>
        </p:grpSpPr>
        <p:sp>
          <p:nvSpPr>
            <p:cNvPr name="Freeform 107" id="107"/>
            <p:cNvSpPr/>
            <p:nvPr/>
          </p:nvSpPr>
          <p:spPr>
            <a:xfrm flipH="false" flipV="false" rot="0">
              <a:off x="0" y="0"/>
              <a:ext cx="6400800" cy="678179"/>
            </a:xfrm>
            <a:custGeom>
              <a:avLst/>
              <a:gdLst/>
              <a:ahLst/>
              <a:cxnLst/>
              <a:rect r="r" b="b" t="t" l="l"/>
              <a:pathLst>
                <a:path h="678179" w="6400800">
                  <a:moveTo>
                    <a:pt x="0" y="0"/>
                  </a:moveTo>
                  <a:lnTo>
                    <a:pt x="6400800" y="0"/>
                  </a:lnTo>
                  <a:lnTo>
                    <a:pt x="6400800" y="678179"/>
                  </a:lnTo>
                  <a:lnTo>
                    <a:pt x="0" y="678179"/>
                  </a:lnTo>
                  <a:close/>
                </a:path>
              </a:pathLst>
            </a:custGeom>
            <a:blipFill>
              <a:blip r:embed="rId7">
                <a:alphaModFix amt="0"/>
              </a:blip>
              <a:stretch>
                <a:fillRect l="0" t="-133903" r="0" b="-133903"/>
              </a:stretch>
            </a:blipFill>
          </p:spPr>
        </p:sp>
        <p:sp>
          <p:nvSpPr>
            <p:cNvPr name="TextBox 108" id="108"/>
            <p:cNvSpPr txBox="true"/>
            <p:nvPr/>
          </p:nvSpPr>
          <p:spPr>
            <a:xfrm>
              <a:off x="0" y="-19050"/>
              <a:ext cx="6400800" cy="697230"/>
            </a:xfrm>
            <a:prstGeom prst="rect">
              <a:avLst/>
            </a:prstGeom>
          </p:spPr>
          <p:txBody>
            <a:bodyPr anchor="ctr" rtlCol="false" tIns="0" lIns="0" bIns="0" rIns="0"/>
            <a:lstStyle/>
            <a:p>
              <a:pPr algn="ctr">
                <a:lnSpc>
                  <a:spcPts val="1887"/>
                </a:lnSpc>
              </a:pPr>
              <a:r>
                <a:rPr lang="en-US" sz="1575">
                  <a:solidFill>
                    <a:srgbClr val="D3C2ED"/>
                  </a:solidFill>
                  <a:latin typeface="Calibri (MS)"/>
                  <a:ea typeface="Calibri (MS)"/>
                  <a:cs typeface="Calibri (MS)"/>
                  <a:sym typeface="Calibri (MS)"/>
                </a:rPr>
                <a:t>獎狀＋獎學金／隊</a:t>
              </a:r>
            </a:p>
          </p:txBody>
        </p:sp>
      </p:grpSp>
      <p:grpSp>
        <p:nvGrpSpPr>
          <p:cNvPr name="Group 109" id="109"/>
          <p:cNvGrpSpPr/>
          <p:nvPr/>
        </p:nvGrpSpPr>
        <p:grpSpPr>
          <a:xfrm rot="0">
            <a:off x="960120" y="3223260"/>
            <a:ext cx="6858000" cy="548640"/>
            <a:chOff x="0" y="0"/>
            <a:chExt cx="9144000" cy="731520"/>
          </a:xfrm>
        </p:grpSpPr>
        <p:sp>
          <p:nvSpPr>
            <p:cNvPr name="Freeform 110" id="110"/>
            <p:cNvSpPr/>
            <p:nvPr/>
          </p:nvSpPr>
          <p:spPr>
            <a:xfrm flipH="false" flipV="false" rot="0">
              <a:off x="0" y="0"/>
              <a:ext cx="9144000" cy="731520"/>
            </a:xfrm>
            <a:custGeom>
              <a:avLst/>
              <a:gdLst/>
              <a:ahLst/>
              <a:cxnLst/>
              <a:rect r="r" b="b" t="t" l="l"/>
              <a:pathLst>
                <a:path h="731520" w="9144000">
                  <a:moveTo>
                    <a:pt x="0" y="0"/>
                  </a:moveTo>
                  <a:lnTo>
                    <a:pt x="9144000" y="0"/>
                  </a:lnTo>
                  <a:lnTo>
                    <a:pt x="9144000" y="731520"/>
                  </a:lnTo>
                  <a:lnTo>
                    <a:pt x="0" y="731520"/>
                  </a:lnTo>
                  <a:close/>
                </a:path>
              </a:pathLst>
            </a:custGeom>
            <a:blipFill>
              <a:blip r:embed="rId5">
                <a:alphaModFix amt="0"/>
              </a:blip>
              <a:stretch>
                <a:fillRect l="0" t="-193394" r="0" b="-193392"/>
              </a:stretch>
            </a:blipFill>
          </p:spPr>
        </p:sp>
      </p:grpSp>
      <p:grpSp>
        <p:nvGrpSpPr>
          <p:cNvPr name="Group 111" id="111"/>
          <p:cNvGrpSpPr/>
          <p:nvPr/>
        </p:nvGrpSpPr>
        <p:grpSpPr>
          <a:xfrm rot="0">
            <a:off x="960120" y="3187541"/>
            <a:ext cx="6858000" cy="584359"/>
            <a:chOff x="0" y="0"/>
            <a:chExt cx="9144000" cy="779145"/>
          </a:xfrm>
        </p:grpSpPr>
        <p:sp>
          <p:nvSpPr>
            <p:cNvPr name="Freeform 112" id="112"/>
            <p:cNvSpPr/>
            <p:nvPr/>
          </p:nvSpPr>
          <p:spPr>
            <a:xfrm flipH="false" flipV="false" rot="0">
              <a:off x="0" y="0"/>
              <a:ext cx="9144000" cy="779145"/>
            </a:xfrm>
            <a:custGeom>
              <a:avLst/>
              <a:gdLst/>
              <a:ahLst/>
              <a:cxnLst/>
              <a:rect r="r" b="b" t="t" l="l"/>
              <a:pathLst>
                <a:path h="779145" w="9144000">
                  <a:moveTo>
                    <a:pt x="0" y="0"/>
                  </a:moveTo>
                  <a:lnTo>
                    <a:pt x="9144000" y="0"/>
                  </a:lnTo>
                  <a:lnTo>
                    <a:pt x="9144000" y="779145"/>
                  </a:lnTo>
                  <a:lnTo>
                    <a:pt x="0" y="779145"/>
                  </a:lnTo>
                  <a:close/>
                </a:path>
              </a:pathLst>
            </a:custGeom>
            <a:blipFill>
              <a:blip r:embed="rId6">
                <a:alphaModFix amt="0"/>
              </a:blip>
              <a:stretch>
                <a:fillRect l="0" t="-178516" r="0" b="-178515"/>
              </a:stretch>
            </a:blipFill>
          </p:spPr>
        </p:sp>
      </p:grpSp>
      <p:grpSp>
        <p:nvGrpSpPr>
          <p:cNvPr name="Group 113" id="113"/>
          <p:cNvGrpSpPr/>
          <p:nvPr/>
        </p:nvGrpSpPr>
        <p:grpSpPr>
          <a:xfrm rot="0">
            <a:off x="960120" y="3151822"/>
            <a:ext cx="6858000" cy="620078"/>
            <a:chOff x="0" y="0"/>
            <a:chExt cx="9144000" cy="826770"/>
          </a:xfrm>
        </p:grpSpPr>
        <p:sp>
          <p:nvSpPr>
            <p:cNvPr name="Freeform 114" id="114"/>
            <p:cNvSpPr/>
            <p:nvPr/>
          </p:nvSpPr>
          <p:spPr>
            <a:xfrm flipH="false" flipV="false" rot="0">
              <a:off x="0" y="0"/>
              <a:ext cx="9144000" cy="826771"/>
            </a:xfrm>
            <a:custGeom>
              <a:avLst/>
              <a:gdLst/>
              <a:ahLst/>
              <a:cxnLst/>
              <a:rect r="r" b="b" t="t" l="l"/>
              <a:pathLst>
                <a:path h="826771" w="9144000">
                  <a:moveTo>
                    <a:pt x="0" y="0"/>
                  </a:moveTo>
                  <a:lnTo>
                    <a:pt x="9144000" y="0"/>
                  </a:lnTo>
                  <a:lnTo>
                    <a:pt x="9144000" y="826771"/>
                  </a:lnTo>
                  <a:lnTo>
                    <a:pt x="0" y="826771"/>
                  </a:lnTo>
                  <a:close/>
                </a:path>
              </a:pathLst>
            </a:custGeom>
            <a:blipFill>
              <a:blip r:embed="rId7">
                <a:alphaModFix amt="0"/>
              </a:blip>
              <a:stretch>
                <a:fillRect l="0" t="-165502" r="0" b="-165502"/>
              </a:stretch>
            </a:blipFill>
          </p:spPr>
        </p:sp>
        <p:sp>
          <p:nvSpPr>
            <p:cNvPr name="TextBox 115" id="115"/>
            <p:cNvSpPr txBox="true"/>
            <p:nvPr/>
          </p:nvSpPr>
          <p:spPr>
            <a:xfrm>
              <a:off x="0" y="57150"/>
              <a:ext cx="9144000" cy="769620"/>
            </a:xfrm>
            <a:prstGeom prst="rect">
              <a:avLst/>
            </a:prstGeom>
          </p:spPr>
          <p:txBody>
            <a:bodyPr anchor="ctr" rtlCol="false" tIns="0" lIns="0" bIns="0" rIns="0"/>
            <a:lstStyle/>
            <a:p>
              <a:pPr algn="l">
                <a:lnSpc>
                  <a:spcPts val="2340"/>
                </a:lnSpc>
              </a:pPr>
              <a:r>
                <a:rPr lang="en-US" sz="2400">
                  <a:solidFill>
                    <a:srgbClr val="604A7B"/>
                  </a:solidFill>
                  <a:latin typeface="Noto Sans"/>
                  <a:ea typeface="Noto Sans"/>
                  <a:cs typeface="Noto Sans"/>
                  <a:sym typeface="Noto Sans"/>
                </a:rPr>
                <a:t>其餘參賽人員皆獲得參賽證明乙張</a:t>
              </a:r>
            </a:p>
          </p:txBody>
        </p:sp>
      </p:grpSp>
      <p:grpSp>
        <p:nvGrpSpPr>
          <p:cNvPr name="Group 116" id="116"/>
          <p:cNvGrpSpPr/>
          <p:nvPr/>
        </p:nvGrpSpPr>
        <p:grpSpPr>
          <a:xfrm rot="0">
            <a:off x="960120" y="3909060"/>
            <a:ext cx="6858000" cy="685800"/>
            <a:chOff x="0" y="0"/>
            <a:chExt cx="9144000" cy="914400"/>
          </a:xfrm>
        </p:grpSpPr>
        <p:sp>
          <p:nvSpPr>
            <p:cNvPr name="Freeform 117" id="117"/>
            <p:cNvSpPr/>
            <p:nvPr/>
          </p:nvSpPr>
          <p:spPr>
            <a:xfrm flipH="false" flipV="false" rot="0">
              <a:off x="0" y="0"/>
              <a:ext cx="9144000" cy="914400"/>
            </a:xfrm>
            <a:custGeom>
              <a:avLst/>
              <a:gdLst/>
              <a:ahLst/>
              <a:cxnLst/>
              <a:rect r="r" b="b" t="t" l="l"/>
              <a:pathLst>
                <a:path h="914400" w="9144000">
                  <a:moveTo>
                    <a:pt x="0" y="0"/>
                  </a:moveTo>
                  <a:lnTo>
                    <a:pt x="9144000" y="0"/>
                  </a:lnTo>
                  <a:lnTo>
                    <a:pt x="9144000" y="914400"/>
                  </a:lnTo>
                  <a:lnTo>
                    <a:pt x="0" y="914400"/>
                  </a:lnTo>
                  <a:close/>
                </a:path>
              </a:pathLst>
            </a:custGeom>
            <a:blipFill>
              <a:blip r:embed="rId5">
                <a:alphaModFix amt="0"/>
              </a:blip>
              <a:stretch>
                <a:fillRect l="0" t="-144715" r="0" b="-144713"/>
              </a:stretch>
            </a:blipFill>
          </p:spPr>
        </p:sp>
      </p:grpSp>
      <p:grpSp>
        <p:nvGrpSpPr>
          <p:cNvPr name="Group 118" id="118"/>
          <p:cNvGrpSpPr/>
          <p:nvPr/>
        </p:nvGrpSpPr>
        <p:grpSpPr>
          <a:xfrm rot="0">
            <a:off x="960120" y="3901916"/>
            <a:ext cx="6858000" cy="692944"/>
            <a:chOff x="0" y="0"/>
            <a:chExt cx="9144000" cy="923925"/>
          </a:xfrm>
        </p:grpSpPr>
        <p:sp>
          <p:nvSpPr>
            <p:cNvPr name="Freeform 119" id="119"/>
            <p:cNvSpPr/>
            <p:nvPr/>
          </p:nvSpPr>
          <p:spPr>
            <a:xfrm flipH="false" flipV="false" rot="0">
              <a:off x="0" y="0"/>
              <a:ext cx="9144000" cy="923925"/>
            </a:xfrm>
            <a:custGeom>
              <a:avLst/>
              <a:gdLst/>
              <a:ahLst/>
              <a:cxnLst/>
              <a:rect r="r" b="b" t="t" l="l"/>
              <a:pathLst>
                <a:path h="923925" w="9144000">
                  <a:moveTo>
                    <a:pt x="0" y="0"/>
                  </a:moveTo>
                  <a:lnTo>
                    <a:pt x="9144000" y="0"/>
                  </a:lnTo>
                  <a:lnTo>
                    <a:pt x="9144000" y="923925"/>
                  </a:lnTo>
                  <a:lnTo>
                    <a:pt x="0" y="923925"/>
                  </a:lnTo>
                  <a:close/>
                </a:path>
              </a:pathLst>
            </a:custGeom>
            <a:blipFill>
              <a:blip r:embed="rId6">
                <a:alphaModFix amt="0"/>
              </a:blip>
              <a:stretch>
                <a:fillRect l="0" t="-142707" r="0" b="-142706"/>
              </a:stretch>
            </a:blipFill>
          </p:spPr>
        </p:sp>
      </p:grpSp>
      <p:grpSp>
        <p:nvGrpSpPr>
          <p:cNvPr name="Group 120" id="120"/>
          <p:cNvGrpSpPr/>
          <p:nvPr/>
        </p:nvGrpSpPr>
        <p:grpSpPr>
          <a:xfrm rot="0">
            <a:off x="960120" y="3894772"/>
            <a:ext cx="6858000" cy="700088"/>
            <a:chOff x="0" y="0"/>
            <a:chExt cx="9144000" cy="933450"/>
          </a:xfrm>
        </p:grpSpPr>
        <p:sp>
          <p:nvSpPr>
            <p:cNvPr name="Freeform 121" id="121"/>
            <p:cNvSpPr/>
            <p:nvPr/>
          </p:nvSpPr>
          <p:spPr>
            <a:xfrm flipH="false" flipV="false" rot="0">
              <a:off x="0" y="0"/>
              <a:ext cx="9144000" cy="933450"/>
            </a:xfrm>
            <a:custGeom>
              <a:avLst/>
              <a:gdLst/>
              <a:ahLst/>
              <a:cxnLst/>
              <a:rect r="r" b="b" t="t" l="l"/>
              <a:pathLst>
                <a:path h="933450" w="9144000">
                  <a:moveTo>
                    <a:pt x="0" y="0"/>
                  </a:moveTo>
                  <a:lnTo>
                    <a:pt x="9144000" y="0"/>
                  </a:lnTo>
                  <a:lnTo>
                    <a:pt x="9144000" y="933450"/>
                  </a:lnTo>
                  <a:lnTo>
                    <a:pt x="0" y="933450"/>
                  </a:lnTo>
                  <a:close/>
                </a:path>
              </a:pathLst>
            </a:custGeom>
            <a:blipFill>
              <a:blip r:embed="rId7">
                <a:alphaModFix amt="0"/>
              </a:blip>
              <a:stretch>
                <a:fillRect l="0" t="-140873" r="0" b="-140873"/>
              </a:stretch>
            </a:blipFill>
          </p:spPr>
        </p:sp>
        <p:sp>
          <p:nvSpPr>
            <p:cNvPr name="TextBox 122" id="122"/>
            <p:cNvSpPr txBox="true"/>
            <p:nvPr/>
          </p:nvSpPr>
          <p:spPr>
            <a:xfrm>
              <a:off x="0" y="9525"/>
              <a:ext cx="9144000" cy="923925"/>
            </a:xfrm>
            <a:prstGeom prst="rect">
              <a:avLst/>
            </a:prstGeom>
          </p:spPr>
          <p:txBody>
            <a:bodyPr anchor="ctr" rtlCol="false" tIns="0" lIns="0" bIns="0" rIns="0"/>
            <a:lstStyle/>
            <a:p>
              <a:pPr algn="l">
                <a:lnSpc>
                  <a:spcPts val="2878"/>
                </a:lnSpc>
              </a:pPr>
              <a:r>
                <a:rPr lang="en-US" sz="2400" b="true">
                  <a:solidFill>
                    <a:srgbClr val="17375E"/>
                  </a:solidFill>
                  <a:latin typeface="Noto Sans Bold"/>
                  <a:ea typeface="Noto Sans Bold"/>
                  <a:cs typeface="Noto Sans Bold"/>
                  <a:sym typeface="Noto Sans Bold"/>
                </a:rPr>
                <a:t>報名開戰！獎金站起來！</a:t>
              </a:r>
            </a:p>
          </p:txBody>
        </p:sp>
      </p:grpSp>
      <p:grpSp>
        <p:nvGrpSpPr>
          <p:cNvPr name="Group 123" id="123"/>
          <p:cNvGrpSpPr/>
          <p:nvPr/>
        </p:nvGrpSpPr>
        <p:grpSpPr>
          <a:xfrm rot="-480000">
            <a:off x="17500730" y="9037253"/>
            <a:ext cx="514283" cy="688591"/>
            <a:chOff x="0" y="0"/>
            <a:chExt cx="685711" cy="918121"/>
          </a:xfrm>
        </p:grpSpPr>
        <p:sp>
          <p:nvSpPr>
            <p:cNvPr name="Freeform 124" id="124" descr="assets/ppl_celebrate.png"/>
            <p:cNvSpPr/>
            <p:nvPr/>
          </p:nvSpPr>
          <p:spPr>
            <a:xfrm flipH="false" flipV="false" rot="0">
              <a:off x="0" y="0"/>
              <a:ext cx="685673" cy="918083"/>
            </a:xfrm>
            <a:custGeom>
              <a:avLst/>
              <a:gdLst/>
              <a:ahLst/>
              <a:cxnLst/>
              <a:rect r="r" b="b" t="t" l="l"/>
              <a:pathLst>
                <a:path h="918083" w="685673">
                  <a:moveTo>
                    <a:pt x="0" y="0"/>
                  </a:moveTo>
                  <a:lnTo>
                    <a:pt x="685673" y="0"/>
                  </a:lnTo>
                  <a:lnTo>
                    <a:pt x="685673" y="918083"/>
                  </a:lnTo>
                  <a:lnTo>
                    <a:pt x="0" y="918083"/>
                  </a:lnTo>
                  <a:lnTo>
                    <a:pt x="0" y="0"/>
                  </a:lnTo>
                  <a:close/>
                </a:path>
              </a:pathLst>
            </a:custGeom>
            <a:blipFill>
              <a:blip r:embed="rId15"/>
              <a:stretch>
                <a:fillRect l="0" t="-2281" r="-5" b="-2283"/>
              </a:stretch>
            </a:blipFill>
          </p:spPr>
        </p:sp>
      </p:grpSp>
      <p:grpSp>
        <p:nvGrpSpPr>
          <p:cNvPr name="Group 125" id="125"/>
          <p:cNvGrpSpPr/>
          <p:nvPr/>
        </p:nvGrpSpPr>
        <p:grpSpPr>
          <a:xfrm rot="0">
            <a:off x="16265261" y="9463926"/>
            <a:ext cx="390334" cy="522618"/>
            <a:chOff x="0" y="0"/>
            <a:chExt cx="520446" cy="696824"/>
          </a:xfrm>
        </p:grpSpPr>
        <p:sp>
          <p:nvSpPr>
            <p:cNvPr name="Freeform 126" id="126" descr="assets/ppl_thumbsup.png"/>
            <p:cNvSpPr/>
            <p:nvPr/>
          </p:nvSpPr>
          <p:spPr>
            <a:xfrm flipH="true" flipV="false" rot="0">
              <a:off x="0" y="0"/>
              <a:ext cx="520446" cy="696849"/>
            </a:xfrm>
            <a:custGeom>
              <a:avLst/>
              <a:gdLst/>
              <a:ahLst/>
              <a:cxnLst/>
              <a:rect r="r" b="b" t="t" l="l"/>
              <a:pathLst>
                <a:path h="696849" w="520446">
                  <a:moveTo>
                    <a:pt x="0" y="0"/>
                  </a:moveTo>
                  <a:lnTo>
                    <a:pt x="520446" y="0"/>
                  </a:lnTo>
                  <a:lnTo>
                    <a:pt x="520446" y="696849"/>
                  </a:lnTo>
                  <a:lnTo>
                    <a:pt x="0" y="696849"/>
                  </a:lnTo>
                  <a:lnTo>
                    <a:pt x="0" y="0"/>
                  </a:lnTo>
                  <a:close/>
                </a:path>
              </a:pathLst>
            </a:custGeom>
            <a:blipFill>
              <a:blip r:embed="rId16"/>
              <a:stretch>
                <a:fillRect l="0" t="-2281" r="0" b="-2278"/>
              </a:stretch>
            </a:blipFill>
          </p:spPr>
        </p:sp>
      </p:grpSp>
      <p:grpSp>
        <p:nvGrpSpPr>
          <p:cNvPr name="Group 127" id="127"/>
          <p:cNvGrpSpPr/>
          <p:nvPr/>
        </p:nvGrpSpPr>
        <p:grpSpPr>
          <a:xfrm rot="0">
            <a:off x="15215264" y="9751038"/>
            <a:ext cx="323031" cy="432530"/>
            <a:chOff x="0" y="0"/>
            <a:chExt cx="430708" cy="576707"/>
          </a:xfrm>
        </p:grpSpPr>
        <p:sp>
          <p:nvSpPr>
            <p:cNvPr name="Freeform 128" id="128" descr="assets/ppl_pointing.png"/>
            <p:cNvSpPr/>
            <p:nvPr/>
          </p:nvSpPr>
          <p:spPr>
            <a:xfrm flipH="true" flipV="false" rot="0">
              <a:off x="0" y="0"/>
              <a:ext cx="430657" cy="576707"/>
            </a:xfrm>
            <a:custGeom>
              <a:avLst/>
              <a:gdLst/>
              <a:ahLst/>
              <a:cxnLst/>
              <a:rect r="r" b="b" t="t" l="l"/>
              <a:pathLst>
                <a:path h="576707" w="430657">
                  <a:moveTo>
                    <a:pt x="0" y="0"/>
                  </a:moveTo>
                  <a:lnTo>
                    <a:pt x="430657" y="0"/>
                  </a:lnTo>
                  <a:lnTo>
                    <a:pt x="430657" y="576707"/>
                  </a:lnTo>
                  <a:lnTo>
                    <a:pt x="0" y="576707"/>
                  </a:lnTo>
                  <a:lnTo>
                    <a:pt x="0" y="0"/>
                  </a:lnTo>
                  <a:close/>
                </a:path>
              </a:pathLst>
            </a:custGeom>
            <a:blipFill>
              <a:blip r:embed="rId17"/>
              <a:stretch>
                <a:fillRect l="0" t="-2358" r="-11" b="-2356"/>
              </a:stretch>
            </a:blipFill>
          </p:spPr>
        </p:sp>
      </p:grpSp>
      <p:grpSp>
        <p:nvGrpSpPr>
          <p:cNvPr name="Group 129" id="129"/>
          <p:cNvGrpSpPr/>
          <p:nvPr/>
        </p:nvGrpSpPr>
        <p:grpSpPr>
          <a:xfrm rot="0">
            <a:off x="14265259" y="9865881"/>
            <a:ext cx="296132" cy="396478"/>
            <a:chOff x="0" y="0"/>
            <a:chExt cx="394843" cy="528638"/>
          </a:xfrm>
        </p:grpSpPr>
        <p:sp>
          <p:nvSpPr>
            <p:cNvPr name="Freeform 130" id="130" descr="assets/ppl_waving.png"/>
            <p:cNvSpPr/>
            <p:nvPr/>
          </p:nvSpPr>
          <p:spPr>
            <a:xfrm flipH="false" flipV="false" rot="0">
              <a:off x="0" y="0"/>
              <a:ext cx="394843" cy="528574"/>
            </a:xfrm>
            <a:custGeom>
              <a:avLst/>
              <a:gdLst/>
              <a:ahLst/>
              <a:cxnLst/>
              <a:rect r="r" b="b" t="t" l="l"/>
              <a:pathLst>
                <a:path h="528574" w="394843">
                  <a:moveTo>
                    <a:pt x="0" y="0"/>
                  </a:moveTo>
                  <a:lnTo>
                    <a:pt x="394843" y="0"/>
                  </a:lnTo>
                  <a:lnTo>
                    <a:pt x="394843" y="528574"/>
                  </a:lnTo>
                  <a:lnTo>
                    <a:pt x="0" y="528574"/>
                  </a:lnTo>
                  <a:lnTo>
                    <a:pt x="0" y="0"/>
                  </a:lnTo>
                  <a:close/>
                </a:path>
              </a:pathLst>
            </a:custGeom>
            <a:blipFill>
              <a:blip r:embed="rId18"/>
              <a:stretch>
                <a:fillRect l="0" t="-2282" r="0" b="-2296"/>
              </a:stretch>
            </a:blipFill>
          </p:spPr>
        </p:sp>
      </p:grpSp>
      <p:grpSp>
        <p:nvGrpSpPr>
          <p:cNvPr name="Group 131" id="131"/>
          <p:cNvGrpSpPr/>
          <p:nvPr/>
        </p:nvGrpSpPr>
        <p:grpSpPr>
          <a:xfrm rot="0">
            <a:off x="9451591" y="3833136"/>
            <a:ext cx="874405" cy="1718472"/>
            <a:chOff x="0" y="0"/>
            <a:chExt cx="1165873" cy="2291296"/>
          </a:xfrm>
        </p:grpSpPr>
        <p:sp>
          <p:nvSpPr>
            <p:cNvPr name="Freeform 132" id="132"/>
            <p:cNvSpPr/>
            <p:nvPr/>
          </p:nvSpPr>
          <p:spPr>
            <a:xfrm flipH="false" flipV="false" rot="0">
              <a:off x="0" y="0"/>
              <a:ext cx="1165860" cy="2291334"/>
            </a:xfrm>
            <a:custGeom>
              <a:avLst/>
              <a:gdLst/>
              <a:ahLst/>
              <a:cxnLst/>
              <a:rect r="r" b="b" t="t" l="l"/>
              <a:pathLst>
                <a:path h="2291334" w="1165860">
                  <a:moveTo>
                    <a:pt x="0" y="0"/>
                  </a:moveTo>
                  <a:lnTo>
                    <a:pt x="1165860" y="0"/>
                  </a:lnTo>
                  <a:lnTo>
                    <a:pt x="1165860" y="2291334"/>
                  </a:lnTo>
                  <a:lnTo>
                    <a:pt x="0" y="2291334"/>
                  </a:lnTo>
                  <a:lnTo>
                    <a:pt x="0" y="0"/>
                  </a:lnTo>
                  <a:close/>
                </a:path>
              </a:pathLst>
            </a:custGeom>
            <a:blipFill>
              <a:blip r:embed="rId19"/>
              <a:stretch>
                <a:fillRect l="-81" t="0" r="-83" b="1"/>
              </a:stretch>
            </a:blipFill>
          </p:spPr>
        </p:sp>
      </p:grpSp>
      <p:grpSp>
        <p:nvGrpSpPr>
          <p:cNvPr name="Group 133" id="133"/>
          <p:cNvGrpSpPr/>
          <p:nvPr/>
        </p:nvGrpSpPr>
        <p:grpSpPr>
          <a:xfrm rot="0">
            <a:off x="14860429" y="4887849"/>
            <a:ext cx="772858" cy="1678534"/>
            <a:chOff x="0" y="0"/>
            <a:chExt cx="1030478" cy="2238045"/>
          </a:xfrm>
        </p:grpSpPr>
        <p:sp>
          <p:nvSpPr>
            <p:cNvPr name="Freeform 134" id="134"/>
            <p:cNvSpPr/>
            <p:nvPr/>
          </p:nvSpPr>
          <p:spPr>
            <a:xfrm flipH="false" flipV="false" rot="0">
              <a:off x="0" y="0"/>
              <a:ext cx="1030478" cy="2237994"/>
            </a:xfrm>
            <a:custGeom>
              <a:avLst/>
              <a:gdLst/>
              <a:ahLst/>
              <a:cxnLst/>
              <a:rect r="r" b="b" t="t" l="l"/>
              <a:pathLst>
                <a:path h="2237994" w="1030478">
                  <a:moveTo>
                    <a:pt x="0" y="0"/>
                  </a:moveTo>
                  <a:lnTo>
                    <a:pt x="1030478" y="0"/>
                  </a:lnTo>
                  <a:lnTo>
                    <a:pt x="1030478" y="2237994"/>
                  </a:lnTo>
                  <a:lnTo>
                    <a:pt x="0" y="2237994"/>
                  </a:lnTo>
                  <a:lnTo>
                    <a:pt x="0" y="0"/>
                  </a:lnTo>
                  <a:close/>
                </a:path>
              </a:pathLst>
            </a:custGeom>
            <a:blipFill>
              <a:blip r:embed="rId20"/>
              <a:stretch>
                <a:fillRect l="0" t="-3" r="0" b="-6"/>
              </a:stretch>
            </a:blipFill>
          </p:spPr>
        </p:sp>
      </p:grpSp>
      <p:grpSp>
        <p:nvGrpSpPr>
          <p:cNvPr name="Group 135" id="135"/>
          <p:cNvGrpSpPr/>
          <p:nvPr/>
        </p:nvGrpSpPr>
        <p:grpSpPr>
          <a:xfrm rot="0">
            <a:off x="4109247" y="4594860"/>
            <a:ext cx="870452" cy="1760182"/>
            <a:chOff x="0" y="0"/>
            <a:chExt cx="1160602" cy="2346909"/>
          </a:xfrm>
        </p:grpSpPr>
        <p:sp>
          <p:nvSpPr>
            <p:cNvPr name="Freeform 136" id="136"/>
            <p:cNvSpPr/>
            <p:nvPr/>
          </p:nvSpPr>
          <p:spPr>
            <a:xfrm flipH="false" flipV="false" rot="0">
              <a:off x="0" y="0"/>
              <a:ext cx="1160653" cy="2346960"/>
            </a:xfrm>
            <a:custGeom>
              <a:avLst/>
              <a:gdLst/>
              <a:ahLst/>
              <a:cxnLst/>
              <a:rect r="r" b="b" t="t" l="l"/>
              <a:pathLst>
                <a:path h="2346960" w="1160653">
                  <a:moveTo>
                    <a:pt x="0" y="0"/>
                  </a:moveTo>
                  <a:lnTo>
                    <a:pt x="1160653" y="0"/>
                  </a:lnTo>
                  <a:lnTo>
                    <a:pt x="1160653" y="2346960"/>
                  </a:lnTo>
                  <a:lnTo>
                    <a:pt x="0" y="2346960"/>
                  </a:lnTo>
                  <a:lnTo>
                    <a:pt x="0" y="0"/>
                  </a:lnTo>
                  <a:close/>
                </a:path>
              </a:pathLst>
            </a:custGeom>
            <a:blipFill>
              <a:blip r:embed="rId21"/>
              <a:stretch>
                <a:fillRect l="0" t="-43" r="4" b="-41"/>
              </a:stretch>
            </a:blipFill>
          </p:spPr>
        </p:sp>
      </p:grpSp>
      <p:grpSp>
        <p:nvGrpSpPr>
          <p:cNvPr name="Group 137" id="137"/>
          <p:cNvGrpSpPr/>
          <p:nvPr/>
        </p:nvGrpSpPr>
        <p:grpSpPr>
          <a:xfrm rot="9600000">
            <a:off x="87487" y="9018889"/>
            <a:ext cx="284950" cy="205616"/>
            <a:chOff x="0" y="0"/>
            <a:chExt cx="379933" cy="274155"/>
          </a:xfrm>
        </p:grpSpPr>
        <p:sp>
          <p:nvSpPr>
            <p:cNvPr name="Freeform 138" id="138"/>
            <p:cNvSpPr/>
            <p:nvPr/>
          </p:nvSpPr>
          <p:spPr>
            <a:xfrm flipH="false" flipV="false" rot="0">
              <a:off x="0" y="0"/>
              <a:ext cx="379857" cy="274193"/>
            </a:xfrm>
            <a:custGeom>
              <a:avLst/>
              <a:gdLst/>
              <a:ahLst/>
              <a:cxnLst/>
              <a:rect r="r" b="b" t="t" l="l"/>
              <a:pathLst>
                <a:path h="274193" w="379857">
                  <a:moveTo>
                    <a:pt x="0" y="137033"/>
                  </a:moveTo>
                  <a:cubicBezTo>
                    <a:pt x="0" y="61341"/>
                    <a:pt x="85090" y="0"/>
                    <a:pt x="189992" y="0"/>
                  </a:cubicBezTo>
                  <a:cubicBezTo>
                    <a:pt x="215265" y="0"/>
                    <a:pt x="240665" y="27432"/>
                    <a:pt x="265938" y="82296"/>
                  </a:cubicBezTo>
                  <a:cubicBezTo>
                    <a:pt x="341884" y="100584"/>
                    <a:pt x="379857" y="118872"/>
                    <a:pt x="379857" y="137160"/>
                  </a:cubicBezTo>
                  <a:cubicBezTo>
                    <a:pt x="379857" y="212852"/>
                    <a:pt x="294767" y="274193"/>
                    <a:pt x="189865" y="274193"/>
                  </a:cubicBezTo>
                  <a:cubicBezTo>
                    <a:pt x="84963" y="274193"/>
                    <a:pt x="0" y="212725"/>
                    <a:pt x="0" y="137033"/>
                  </a:cubicBezTo>
                  <a:close/>
                </a:path>
              </a:pathLst>
            </a:custGeom>
            <a:solidFill>
              <a:srgbClr val="FFFFFF"/>
            </a:solidFill>
          </p:spPr>
        </p:sp>
      </p:grpSp>
      <p:grpSp>
        <p:nvGrpSpPr>
          <p:cNvPr name="Group 139" id="139"/>
          <p:cNvGrpSpPr/>
          <p:nvPr/>
        </p:nvGrpSpPr>
        <p:grpSpPr>
          <a:xfrm rot="-9600000">
            <a:off x="1074410" y="9018889"/>
            <a:ext cx="284950" cy="205616"/>
            <a:chOff x="0" y="0"/>
            <a:chExt cx="379933" cy="274155"/>
          </a:xfrm>
        </p:grpSpPr>
        <p:sp>
          <p:nvSpPr>
            <p:cNvPr name="Freeform 140" id="140"/>
            <p:cNvSpPr/>
            <p:nvPr/>
          </p:nvSpPr>
          <p:spPr>
            <a:xfrm flipH="false" flipV="false" rot="0">
              <a:off x="0" y="0"/>
              <a:ext cx="379984" cy="274066"/>
            </a:xfrm>
            <a:custGeom>
              <a:avLst/>
              <a:gdLst/>
              <a:ahLst/>
              <a:cxnLst/>
              <a:rect r="r" b="b" t="t" l="l"/>
              <a:pathLst>
                <a:path h="274066" w="379984">
                  <a:moveTo>
                    <a:pt x="379984" y="137033"/>
                  </a:moveTo>
                  <a:cubicBezTo>
                    <a:pt x="379984" y="61341"/>
                    <a:pt x="294894" y="0"/>
                    <a:pt x="189992" y="0"/>
                  </a:cubicBezTo>
                  <a:cubicBezTo>
                    <a:pt x="164719" y="0"/>
                    <a:pt x="139319" y="27432"/>
                    <a:pt x="114046" y="82296"/>
                  </a:cubicBezTo>
                  <a:cubicBezTo>
                    <a:pt x="37973" y="100584"/>
                    <a:pt x="0" y="118745"/>
                    <a:pt x="0" y="137033"/>
                  </a:cubicBezTo>
                  <a:cubicBezTo>
                    <a:pt x="0" y="212725"/>
                    <a:pt x="85090" y="274066"/>
                    <a:pt x="189992" y="274066"/>
                  </a:cubicBezTo>
                  <a:cubicBezTo>
                    <a:pt x="294894" y="274066"/>
                    <a:pt x="379984" y="212725"/>
                    <a:pt x="379984" y="137033"/>
                  </a:cubicBezTo>
                  <a:close/>
                </a:path>
              </a:pathLst>
            </a:custGeom>
            <a:solidFill>
              <a:srgbClr val="FFFFFF"/>
            </a:solidFill>
          </p:spPr>
        </p:sp>
      </p:grpSp>
      <p:grpSp>
        <p:nvGrpSpPr>
          <p:cNvPr name="Group 141" id="141"/>
          <p:cNvGrpSpPr/>
          <p:nvPr/>
        </p:nvGrpSpPr>
        <p:grpSpPr>
          <a:xfrm rot="-10800000">
            <a:off x="280216" y="9034720"/>
            <a:ext cx="882758" cy="1084516"/>
            <a:chOff x="0" y="0"/>
            <a:chExt cx="1177011" cy="1446022"/>
          </a:xfrm>
        </p:grpSpPr>
        <p:sp>
          <p:nvSpPr>
            <p:cNvPr name="Freeform 142" id="142"/>
            <p:cNvSpPr/>
            <p:nvPr/>
          </p:nvSpPr>
          <p:spPr>
            <a:xfrm flipH="false" flipV="false" rot="0">
              <a:off x="0" y="0"/>
              <a:ext cx="1177036" cy="1446022"/>
            </a:xfrm>
            <a:custGeom>
              <a:avLst/>
              <a:gdLst/>
              <a:ahLst/>
              <a:cxnLst/>
              <a:rect r="r" b="b" t="t" l="l"/>
              <a:pathLst>
                <a:path h="1446022" w="1177036">
                  <a:moveTo>
                    <a:pt x="0" y="1446022"/>
                  </a:moveTo>
                  <a:lnTo>
                    <a:pt x="588518" y="0"/>
                  </a:lnTo>
                  <a:lnTo>
                    <a:pt x="1177036" y="1446022"/>
                  </a:lnTo>
                  <a:close/>
                </a:path>
              </a:pathLst>
            </a:custGeom>
            <a:solidFill>
              <a:srgbClr val="CFE3FF"/>
            </a:solidFill>
          </p:spPr>
        </p:sp>
      </p:grpSp>
      <p:grpSp>
        <p:nvGrpSpPr>
          <p:cNvPr name="Group 143" id="143"/>
          <p:cNvGrpSpPr/>
          <p:nvPr/>
        </p:nvGrpSpPr>
        <p:grpSpPr>
          <a:xfrm rot="0">
            <a:off x="486947" y="9556547"/>
            <a:ext cx="182766" cy="617487"/>
            <a:chOff x="0" y="0"/>
            <a:chExt cx="243688" cy="823316"/>
          </a:xfrm>
        </p:grpSpPr>
        <p:sp>
          <p:nvSpPr>
            <p:cNvPr name="Freeform 144" id="144"/>
            <p:cNvSpPr/>
            <p:nvPr/>
          </p:nvSpPr>
          <p:spPr>
            <a:xfrm flipH="false" flipV="false" rot="0">
              <a:off x="0" y="0"/>
              <a:ext cx="243840" cy="823341"/>
            </a:xfrm>
            <a:custGeom>
              <a:avLst/>
              <a:gdLst/>
              <a:ahLst/>
              <a:cxnLst/>
              <a:rect r="r" b="b" t="t" l="l"/>
              <a:pathLst>
                <a:path h="823341" w="243840">
                  <a:moveTo>
                    <a:pt x="0" y="58547"/>
                  </a:moveTo>
                  <a:cubicBezTo>
                    <a:pt x="0" y="26162"/>
                    <a:pt x="26162" y="0"/>
                    <a:pt x="58547" y="0"/>
                  </a:cubicBezTo>
                  <a:lnTo>
                    <a:pt x="185293" y="0"/>
                  </a:lnTo>
                  <a:cubicBezTo>
                    <a:pt x="217551" y="0"/>
                    <a:pt x="243840" y="26162"/>
                    <a:pt x="243840" y="58547"/>
                  </a:cubicBezTo>
                  <a:lnTo>
                    <a:pt x="243840" y="764794"/>
                  </a:lnTo>
                  <a:cubicBezTo>
                    <a:pt x="243840" y="797052"/>
                    <a:pt x="217678" y="823341"/>
                    <a:pt x="185293" y="823341"/>
                  </a:cubicBezTo>
                  <a:lnTo>
                    <a:pt x="58547" y="823341"/>
                  </a:lnTo>
                  <a:cubicBezTo>
                    <a:pt x="26162" y="823341"/>
                    <a:pt x="0" y="797179"/>
                    <a:pt x="0" y="764794"/>
                  </a:cubicBezTo>
                  <a:close/>
                </a:path>
              </a:pathLst>
            </a:custGeom>
            <a:solidFill>
              <a:srgbClr val="6E8FC9"/>
            </a:solidFill>
          </p:spPr>
        </p:sp>
      </p:grpSp>
      <p:grpSp>
        <p:nvGrpSpPr>
          <p:cNvPr name="Group 145" id="145"/>
          <p:cNvGrpSpPr/>
          <p:nvPr/>
        </p:nvGrpSpPr>
        <p:grpSpPr>
          <a:xfrm rot="0">
            <a:off x="773563" y="9556547"/>
            <a:ext cx="182766" cy="617487"/>
            <a:chOff x="0" y="0"/>
            <a:chExt cx="243688" cy="823316"/>
          </a:xfrm>
        </p:grpSpPr>
        <p:sp>
          <p:nvSpPr>
            <p:cNvPr name="Freeform 146" id="146"/>
            <p:cNvSpPr/>
            <p:nvPr/>
          </p:nvSpPr>
          <p:spPr>
            <a:xfrm flipH="false" flipV="false" rot="0">
              <a:off x="0" y="0"/>
              <a:ext cx="243840" cy="823341"/>
            </a:xfrm>
            <a:custGeom>
              <a:avLst/>
              <a:gdLst/>
              <a:ahLst/>
              <a:cxnLst/>
              <a:rect r="r" b="b" t="t" l="l"/>
              <a:pathLst>
                <a:path h="823341" w="243840">
                  <a:moveTo>
                    <a:pt x="0" y="58547"/>
                  </a:moveTo>
                  <a:cubicBezTo>
                    <a:pt x="0" y="26162"/>
                    <a:pt x="26162" y="0"/>
                    <a:pt x="58547" y="0"/>
                  </a:cubicBezTo>
                  <a:lnTo>
                    <a:pt x="185293" y="0"/>
                  </a:lnTo>
                  <a:cubicBezTo>
                    <a:pt x="217551" y="0"/>
                    <a:pt x="243840" y="26162"/>
                    <a:pt x="243840" y="58547"/>
                  </a:cubicBezTo>
                  <a:lnTo>
                    <a:pt x="243840" y="764794"/>
                  </a:lnTo>
                  <a:cubicBezTo>
                    <a:pt x="243840" y="797052"/>
                    <a:pt x="217678" y="823341"/>
                    <a:pt x="185293" y="823341"/>
                  </a:cubicBezTo>
                  <a:lnTo>
                    <a:pt x="58547" y="823341"/>
                  </a:lnTo>
                  <a:cubicBezTo>
                    <a:pt x="26162" y="823341"/>
                    <a:pt x="0" y="797179"/>
                    <a:pt x="0" y="764794"/>
                  </a:cubicBezTo>
                  <a:close/>
                </a:path>
              </a:pathLst>
            </a:custGeom>
            <a:solidFill>
              <a:srgbClr val="6E8FC9"/>
            </a:solidFill>
          </p:spPr>
        </p:sp>
      </p:grpSp>
      <p:grpSp>
        <p:nvGrpSpPr>
          <p:cNvPr name="Group 147" id="147"/>
          <p:cNvGrpSpPr/>
          <p:nvPr/>
        </p:nvGrpSpPr>
        <p:grpSpPr>
          <a:xfrm rot="0">
            <a:off x="458991" y="10147287"/>
            <a:ext cx="218484" cy="168288"/>
            <a:chOff x="0" y="0"/>
            <a:chExt cx="291313" cy="224384"/>
          </a:xfrm>
        </p:grpSpPr>
        <p:sp>
          <p:nvSpPr>
            <p:cNvPr name="Freeform 148" id="148"/>
            <p:cNvSpPr/>
            <p:nvPr/>
          </p:nvSpPr>
          <p:spPr>
            <a:xfrm flipH="false" flipV="false" rot="0">
              <a:off x="0" y="0"/>
              <a:ext cx="291338" cy="224409"/>
            </a:xfrm>
            <a:custGeom>
              <a:avLst/>
              <a:gdLst/>
              <a:ahLst/>
              <a:cxnLst/>
              <a:rect r="r" b="b" t="t" l="l"/>
              <a:pathLst>
                <a:path h="224409" w="291338">
                  <a:moveTo>
                    <a:pt x="0" y="100965"/>
                  </a:moveTo>
                  <a:cubicBezTo>
                    <a:pt x="0" y="45212"/>
                    <a:pt x="45212" y="0"/>
                    <a:pt x="100965" y="0"/>
                  </a:cubicBezTo>
                  <a:lnTo>
                    <a:pt x="190373" y="0"/>
                  </a:lnTo>
                  <a:cubicBezTo>
                    <a:pt x="246126" y="0"/>
                    <a:pt x="291338" y="45212"/>
                    <a:pt x="291338" y="100965"/>
                  </a:cubicBezTo>
                  <a:lnTo>
                    <a:pt x="291338" y="123444"/>
                  </a:lnTo>
                  <a:cubicBezTo>
                    <a:pt x="291338" y="179197"/>
                    <a:pt x="246126" y="224409"/>
                    <a:pt x="190373" y="224409"/>
                  </a:cubicBezTo>
                  <a:lnTo>
                    <a:pt x="100965" y="224409"/>
                  </a:lnTo>
                  <a:cubicBezTo>
                    <a:pt x="45212" y="224409"/>
                    <a:pt x="0" y="179197"/>
                    <a:pt x="0" y="123444"/>
                  </a:cubicBezTo>
                  <a:close/>
                </a:path>
              </a:pathLst>
            </a:custGeom>
            <a:solidFill>
              <a:srgbClr val="FFFFFF"/>
            </a:solidFill>
          </p:spPr>
        </p:sp>
      </p:grpSp>
      <p:grpSp>
        <p:nvGrpSpPr>
          <p:cNvPr name="Group 149" id="149"/>
          <p:cNvGrpSpPr/>
          <p:nvPr/>
        </p:nvGrpSpPr>
        <p:grpSpPr>
          <a:xfrm rot="0">
            <a:off x="765715" y="10147287"/>
            <a:ext cx="218484" cy="168288"/>
            <a:chOff x="0" y="0"/>
            <a:chExt cx="291313" cy="224384"/>
          </a:xfrm>
        </p:grpSpPr>
        <p:sp>
          <p:nvSpPr>
            <p:cNvPr name="Freeform 150" id="150"/>
            <p:cNvSpPr/>
            <p:nvPr/>
          </p:nvSpPr>
          <p:spPr>
            <a:xfrm flipH="false" flipV="false" rot="0">
              <a:off x="0" y="0"/>
              <a:ext cx="291338" cy="224409"/>
            </a:xfrm>
            <a:custGeom>
              <a:avLst/>
              <a:gdLst/>
              <a:ahLst/>
              <a:cxnLst/>
              <a:rect r="r" b="b" t="t" l="l"/>
              <a:pathLst>
                <a:path h="224409" w="291338">
                  <a:moveTo>
                    <a:pt x="0" y="100965"/>
                  </a:moveTo>
                  <a:cubicBezTo>
                    <a:pt x="0" y="45212"/>
                    <a:pt x="45212" y="0"/>
                    <a:pt x="100965" y="0"/>
                  </a:cubicBezTo>
                  <a:lnTo>
                    <a:pt x="190373" y="0"/>
                  </a:lnTo>
                  <a:cubicBezTo>
                    <a:pt x="246126" y="0"/>
                    <a:pt x="291338" y="45212"/>
                    <a:pt x="291338" y="100965"/>
                  </a:cubicBezTo>
                  <a:lnTo>
                    <a:pt x="291338" y="123444"/>
                  </a:lnTo>
                  <a:cubicBezTo>
                    <a:pt x="291338" y="179197"/>
                    <a:pt x="246126" y="224409"/>
                    <a:pt x="190373" y="224409"/>
                  </a:cubicBezTo>
                  <a:lnTo>
                    <a:pt x="100965" y="224409"/>
                  </a:lnTo>
                  <a:cubicBezTo>
                    <a:pt x="45212" y="224409"/>
                    <a:pt x="0" y="179197"/>
                    <a:pt x="0" y="123444"/>
                  </a:cubicBezTo>
                  <a:close/>
                </a:path>
              </a:pathLst>
            </a:custGeom>
            <a:solidFill>
              <a:srgbClr val="FFFFFF"/>
            </a:solidFill>
          </p:spPr>
        </p:sp>
      </p:grpSp>
      <p:grpSp>
        <p:nvGrpSpPr>
          <p:cNvPr name="Group 151" id="151"/>
          <p:cNvGrpSpPr/>
          <p:nvPr/>
        </p:nvGrpSpPr>
        <p:grpSpPr>
          <a:xfrm rot="0">
            <a:off x="457724" y="9072124"/>
            <a:ext cx="527733" cy="504863"/>
            <a:chOff x="0" y="0"/>
            <a:chExt cx="703644" cy="673151"/>
          </a:xfrm>
        </p:grpSpPr>
        <p:sp>
          <p:nvSpPr>
            <p:cNvPr name="Freeform 152" id="152"/>
            <p:cNvSpPr/>
            <p:nvPr/>
          </p:nvSpPr>
          <p:spPr>
            <a:xfrm flipH="false" flipV="false" rot="0">
              <a:off x="0" y="0"/>
              <a:ext cx="703707" cy="673100"/>
            </a:xfrm>
            <a:custGeom>
              <a:avLst/>
              <a:gdLst/>
              <a:ahLst/>
              <a:cxnLst/>
              <a:rect r="r" b="b" t="t" l="l"/>
              <a:pathLst>
                <a:path h="673100" w="703707">
                  <a:moveTo>
                    <a:pt x="0" y="127889"/>
                  </a:moveTo>
                  <a:cubicBezTo>
                    <a:pt x="0" y="57277"/>
                    <a:pt x="57277" y="0"/>
                    <a:pt x="127889" y="0"/>
                  </a:cubicBezTo>
                  <a:lnTo>
                    <a:pt x="575691" y="0"/>
                  </a:lnTo>
                  <a:cubicBezTo>
                    <a:pt x="646430" y="0"/>
                    <a:pt x="703707" y="57277"/>
                    <a:pt x="703707" y="127889"/>
                  </a:cubicBezTo>
                  <a:lnTo>
                    <a:pt x="703707" y="545211"/>
                  </a:lnTo>
                  <a:cubicBezTo>
                    <a:pt x="703707" y="615823"/>
                    <a:pt x="646430" y="673100"/>
                    <a:pt x="575691" y="673100"/>
                  </a:cubicBezTo>
                  <a:lnTo>
                    <a:pt x="127889" y="673100"/>
                  </a:lnTo>
                  <a:cubicBezTo>
                    <a:pt x="57277" y="673100"/>
                    <a:pt x="0" y="615823"/>
                    <a:pt x="0" y="545211"/>
                  </a:cubicBezTo>
                  <a:close/>
                </a:path>
              </a:pathLst>
            </a:custGeom>
            <a:solidFill>
              <a:srgbClr val="CFE3FF"/>
            </a:solidFill>
          </p:spPr>
        </p:sp>
      </p:grpSp>
      <p:grpSp>
        <p:nvGrpSpPr>
          <p:cNvPr name="Group 153" id="153"/>
          <p:cNvGrpSpPr/>
          <p:nvPr/>
        </p:nvGrpSpPr>
        <p:grpSpPr>
          <a:xfrm rot="0">
            <a:off x="441893" y="9511541"/>
            <a:ext cx="559394" cy="56093"/>
            <a:chOff x="0" y="0"/>
            <a:chExt cx="745858" cy="74790"/>
          </a:xfrm>
        </p:grpSpPr>
        <p:sp>
          <p:nvSpPr>
            <p:cNvPr name="Freeform 154" id="154"/>
            <p:cNvSpPr/>
            <p:nvPr/>
          </p:nvSpPr>
          <p:spPr>
            <a:xfrm flipH="false" flipV="false" rot="0">
              <a:off x="0" y="0"/>
              <a:ext cx="745744" cy="74677"/>
            </a:xfrm>
            <a:custGeom>
              <a:avLst/>
              <a:gdLst/>
              <a:ahLst/>
              <a:cxnLst/>
              <a:rect r="r" b="b" t="t" l="l"/>
              <a:pathLst>
                <a:path h="74677" w="745744">
                  <a:moveTo>
                    <a:pt x="0" y="37338"/>
                  </a:moveTo>
                  <a:cubicBezTo>
                    <a:pt x="0" y="16764"/>
                    <a:pt x="16764" y="0"/>
                    <a:pt x="37338" y="0"/>
                  </a:cubicBezTo>
                  <a:lnTo>
                    <a:pt x="708406" y="0"/>
                  </a:lnTo>
                  <a:cubicBezTo>
                    <a:pt x="729107" y="0"/>
                    <a:pt x="745744" y="16764"/>
                    <a:pt x="745744" y="37338"/>
                  </a:cubicBezTo>
                  <a:cubicBezTo>
                    <a:pt x="745744" y="57912"/>
                    <a:pt x="728980" y="74676"/>
                    <a:pt x="708406" y="74676"/>
                  </a:cubicBezTo>
                  <a:lnTo>
                    <a:pt x="37338" y="74676"/>
                  </a:lnTo>
                  <a:cubicBezTo>
                    <a:pt x="16764" y="74803"/>
                    <a:pt x="0" y="58039"/>
                    <a:pt x="0" y="37338"/>
                  </a:cubicBezTo>
                  <a:close/>
                </a:path>
              </a:pathLst>
            </a:custGeom>
            <a:solidFill>
              <a:srgbClr val="6E8FC9"/>
            </a:solidFill>
          </p:spPr>
        </p:sp>
      </p:grpSp>
      <p:grpSp>
        <p:nvGrpSpPr>
          <p:cNvPr name="Group 155" id="155"/>
          <p:cNvGrpSpPr/>
          <p:nvPr/>
        </p:nvGrpSpPr>
        <p:grpSpPr>
          <a:xfrm rot="1440000">
            <a:off x="346053" y="8505425"/>
            <a:ext cx="148876" cy="449809"/>
            <a:chOff x="0" y="0"/>
            <a:chExt cx="198501" cy="599745"/>
          </a:xfrm>
        </p:grpSpPr>
        <p:sp>
          <p:nvSpPr>
            <p:cNvPr name="Freeform 156" id="156"/>
            <p:cNvSpPr/>
            <p:nvPr/>
          </p:nvSpPr>
          <p:spPr>
            <a:xfrm flipH="false" flipV="false" rot="0">
              <a:off x="0" y="0"/>
              <a:ext cx="198374" cy="599694"/>
            </a:xfrm>
            <a:custGeom>
              <a:avLst/>
              <a:gdLst/>
              <a:ahLst/>
              <a:cxnLst/>
              <a:rect r="r" b="b" t="t" l="l"/>
              <a:pathLst>
                <a:path h="599694" w="198374">
                  <a:moveTo>
                    <a:pt x="0" y="83312"/>
                  </a:moveTo>
                  <a:cubicBezTo>
                    <a:pt x="0" y="37338"/>
                    <a:pt x="37338" y="0"/>
                    <a:pt x="83312" y="0"/>
                  </a:cubicBezTo>
                  <a:lnTo>
                    <a:pt x="115062" y="0"/>
                  </a:lnTo>
                  <a:cubicBezTo>
                    <a:pt x="161163" y="0"/>
                    <a:pt x="198374" y="37338"/>
                    <a:pt x="198374" y="83312"/>
                  </a:cubicBezTo>
                  <a:lnTo>
                    <a:pt x="198374" y="516382"/>
                  </a:lnTo>
                  <a:cubicBezTo>
                    <a:pt x="198374" y="562483"/>
                    <a:pt x="161036" y="599694"/>
                    <a:pt x="115062" y="599694"/>
                  </a:cubicBezTo>
                  <a:lnTo>
                    <a:pt x="83312" y="599694"/>
                  </a:lnTo>
                  <a:cubicBezTo>
                    <a:pt x="37338" y="599694"/>
                    <a:pt x="0" y="562483"/>
                    <a:pt x="0" y="516382"/>
                  </a:cubicBezTo>
                  <a:close/>
                </a:path>
              </a:pathLst>
            </a:custGeom>
            <a:solidFill>
              <a:srgbClr val="CFE3FF"/>
            </a:solidFill>
          </p:spPr>
        </p:sp>
      </p:grpSp>
      <p:grpSp>
        <p:nvGrpSpPr>
          <p:cNvPr name="Group 157" id="157"/>
          <p:cNvGrpSpPr/>
          <p:nvPr/>
        </p:nvGrpSpPr>
        <p:grpSpPr>
          <a:xfrm rot="-1440000">
            <a:off x="948261" y="8505425"/>
            <a:ext cx="148876" cy="449809"/>
            <a:chOff x="0" y="0"/>
            <a:chExt cx="198501" cy="599745"/>
          </a:xfrm>
        </p:grpSpPr>
        <p:sp>
          <p:nvSpPr>
            <p:cNvPr name="Freeform 158" id="158"/>
            <p:cNvSpPr/>
            <p:nvPr/>
          </p:nvSpPr>
          <p:spPr>
            <a:xfrm flipH="false" flipV="false" rot="0">
              <a:off x="0" y="0"/>
              <a:ext cx="198374" cy="599694"/>
            </a:xfrm>
            <a:custGeom>
              <a:avLst/>
              <a:gdLst/>
              <a:ahLst/>
              <a:cxnLst/>
              <a:rect r="r" b="b" t="t" l="l"/>
              <a:pathLst>
                <a:path h="599694" w="198374">
                  <a:moveTo>
                    <a:pt x="0" y="83312"/>
                  </a:moveTo>
                  <a:cubicBezTo>
                    <a:pt x="0" y="37338"/>
                    <a:pt x="37338" y="0"/>
                    <a:pt x="83312" y="0"/>
                  </a:cubicBezTo>
                  <a:lnTo>
                    <a:pt x="115062" y="0"/>
                  </a:lnTo>
                  <a:cubicBezTo>
                    <a:pt x="161163" y="0"/>
                    <a:pt x="198374" y="37338"/>
                    <a:pt x="198374" y="83312"/>
                  </a:cubicBezTo>
                  <a:lnTo>
                    <a:pt x="198374" y="516382"/>
                  </a:lnTo>
                  <a:cubicBezTo>
                    <a:pt x="198374" y="562483"/>
                    <a:pt x="161036" y="599694"/>
                    <a:pt x="115062" y="599694"/>
                  </a:cubicBezTo>
                  <a:lnTo>
                    <a:pt x="83312" y="599694"/>
                  </a:lnTo>
                  <a:cubicBezTo>
                    <a:pt x="37338" y="599694"/>
                    <a:pt x="0" y="562483"/>
                    <a:pt x="0" y="516382"/>
                  </a:cubicBezTo>
                  <a:close/>
                </a:path>
              </a:pathLst>
            </a:custGeom>
            <a:solidFill>
              <a:srgbClr val="CFE3FF"/>
            </a:solidFill>
          </p:spPr>
        </p:sp>
      </p:grpSp>
      <p:grpSp>
        <p:nvGrpSpPr>
          <p:cNvPr name="Group 159" id="159"/>
          <p:cNvGrpSpPr/>
          <p:nvPr/>
        </p:nvGrpSpPr>
        <p:grpSpPr>
          <a:xfrm rot="0">
            <a:off x="505701" y="8717280"/>
            <a:ext cx="431778" cy="410937"/>
            <a:chOff x="0" y="0"/>
            <a:chExt cx="575704" cy="547916"/>
          </a:xfrm>
        </p:grpSpPr>
        <p:sp>
          <p:nvSpPr>
            <p:cNvPr name="Freeform 160" id="160"/>
            <p:cNvSpPr/>
            <p:nvPr/>
          </p:nvSpPr>
          <p:spPr>
            <a:xfrm flipH="false" flipV="false" rot="0">
              <a:off x="0" y="0"/>
              <a:ext cx="575691" cy="547878"/>
            </a:xfrm>
            <a:custGeom>
              <a:avLst/>
              <a:gdLst/>
              <a:ahLst/>
              <a:cxnLst/>
              <a:rect r="r" b="b" t="t" l="l"/>
              <a:pathLst>
                <a:path h="547878" w="575691">
                  <a:moveTo>
                    <a:pt x="0" y="273939"/>
                  </a:moveTo>
                  <a:cubicBezTo>
                    <a:pt x="0" y="122682"/>
                    <a:pt x="128905" y="0"/>
                    <a:pt x="287909" y="0"/>
                  </a:cubicBezTo>
                  <a:cubicBezTo>
                    <a:pt x="446913" y="0"/>
                    <a:pt x="575691" y="122682"/>
                    <a:pt x="575691" y="273939"/>
                  </a:cubicBezTo>
                  <a:cubicBezTo>
                    <a:pt x="575691" y="425196"/>
                    <a:pt x="446786" y="547878"/>
                    <a:pt x="287909" y="547878"/>
                  </a:cubicBezTo>
                  <a:cubicBezTo>
                    <a:pt x="129032" y="547878"/>
                    <a:pt x="0" y="425196"/>
                    <a:pt x="0" y="273939"/>
                  </a:cubicBezTo>
                  <a:close/>
                </a:path>
              </a:pathLst>
            </a:custGeom>
            <a:solidFill>
              <a:srgbClr val="F4C9A0"/>
            </a:solidFill>
          </p:spPr>
        </p:sp>
      </p:grpSp>
      <p:grpSp>
        <p:nvGrpSpPr>
          <p:cNvPr name="Group 161" id="161"/>
          <p:cNvGrpSpPr/>
          <p:nvPr/>
        </p:nvGrpSpPr>
        <p:grpSpPr>
          <a:xfrm rot="0">
            <a:off x="553202" y="8857002"/>
            <a:ext cx="336794" cy="82191"/>
            <a:chOff x="0" y="0"/>
            <a:chExt cx="449059" cy="109588"/>
          </a:xfrm>
        </p:grpSpPr>
        <p:sp>
          <p:nvSpPr>
            <p:cNvPr name="Freeform 162" id="162"/>
            <p:cNvSpPr/>
            <p:nvPr/>
          </p:nvSpPr>
          <p:spPr>
            <a:xfrm flipH="false" flipV="false" rot="0">
              <a:off x="0" y="0"/>
              <a:ext cx="448945" cy="109474"/>
            </a:xfrm>
            <a:custGeom>
              <a:avLst/>
              <a:gdLst/>
              <a:ahLst/>
              <a:cxnLst/>
              <a:rect r="r" b="b" t="t" l="l"/>
              <a:pathLst>
                <a:path h="109474" w="448945">
                  <a:moveTo>
                    <a:pt x="0" y="54737"/>
                  </a:moveTo>
                  <a:cubicBezTo>
                    <a:pt x="0" y="24511"/>
                    <a:pt x="24511" y="0"/>
                    <a:pt x="54737" y="0"/>
                  </a:cubicBezTo>
                  <a:lnTo>
                    <a:pt x="394208" y="0"/>
                  </a:lnTo>
                  <a:cubicBezTo>
                    <a:pt x="424434" y="0"/>
                    <a:pt x="448945" y="24511"/>
                    <a:pt x="448945" y="54737"/>
                  </a:cubicBezTo>
                  <a:cubicBezTo>
                    <a:pt x="448945" y="84963"/>
                    <a:pt x="424434" y="109474"/>
                    <a:pt x="394208" y="109474"/>
                  </a:cubicBezTo>
                  <a:lnTo>
                    <a:pt x="54737" y="109474"/>
                  </a:lnTo>
                  <a:cubicBezTo>
                    <a:pt x="24511" y="109601"/>
                    <a:pt x="0" y="85090"/>
                    <a:pt x="0" y="54737"/>
                  </a:cubicBezTo>
                  <a:close/>
                </a:path>
              </a:pathLst>
            </a:custGeom>
            <a:solidFill>
              <a:srgbClr val="6E8FC9"/>
            </a:solidFill>
          </p:spPr>
        </p:sp>
      </p:grpSp>
      <p:grpSp>
        <p:nvGrpSpPr>
          <p:cNvPr name="Group 163" id="163"/>
          <p:cNvGrpSpPr/>
          <p:nvPr/>
        </p:nvGrpSpPr>
        <p:grpSpPr>
          <a:xfrm rot="1920000">
            <a:off x="583740" y="8827018"/>
            <a:ext cx="77086" cy="20441"/>
            <a:chOff x="0" y="0"/>
            <a:chExt cx="102781" cy="27254"/>
          </a:xfrm>
        </p:grpSpPr>
        <p:sp>
          <p:nvSpPr>
            <p:cNvPr name="Freeform 164" id="164"/>
            <p:cNvSpPr/>
            <p:nvPr/>
          </p:nvSpPr>
          <p:spPr>
            <a:xfrm flipH="false" flipV="false" rot="0">
              <a:off x="0" y="0"/>
              <a:ext cx="102870" cy="27305"/>
            </a:xfrm>
            <a:custGeom>
              <a:avLst/>
              <a:gdLst/>
              <a:ahLst/>
              <a:cxnLst/>
              <a:rect r="r" b="b" t="t" l="l"/>
              <a:pathLst>
                <a:path h="27305" w="102870">
                  <a:moveTo>
                    <a:pt x="0" y="4572"/>
                  </a:moveTo>
                  <a:cubicBezTo>
                    <a:pt x="0" y="2032"/>
                    <a:pt x="2032" y="0"/>
                    <a:pt x="4572" y="0"/>
                  </a:cubicBezTo>
                  <a:lnTo>
                    <a:pt x="98298" y="0"/>
                  </a:lnTo>
                  <a:cubicBezTo>
                    <a:pt x="100838" y="0"/>
                    <a:pt x="102870" y="2032"/>
                    <a:pt x="102870" y="4572"/>
                  </a:cubicBezTo>
                  <a:lnTo>
                    <a:pt x="102870" y="22733"/>
                  </a:lnTo>
                  <a:cubicBezTo>
                    <a:pt x="102870" y="25273"/>
                    <a:pt x="100838" y="27305"/>
                    <a:pt x="98298" y="27305"/>
                  </a:cubicBezTo>
                  <a:lnTo>
                    <a:pt x="4572" y="27305"/>
                  </a:lnTo>
                  <a:cubicBezTo>
                    <a:pt x="2032" y="27305"/>
                    <a:pt x="0" y="25273"/>
                    <a:pt x="0" y="22733"/>
                  </a:cubicBezTo>
                  <a:close/>
                </a:path>
              </a:pathLst>
            </a:custGeom>
            <a:solidFill>
              <a:srgbClr val="2B2B3D"/>
            </a:solidFill>
          </p:spPr>
        </p:sp>
      </p:grpSp>
      <p:grpSp>
        <p:nvGrpSpPr>
          <p:cNvPr name="Group 165" id="165"/>
          <p:cNvGrpSpPr/>
          <p:nvPr/>
        </p:nvGrpSpPr>
        <p:grpSpPr>
          <a:xfrm rot="-1920000">
            <a:off x="782355" y="8827018"/>
            <a:ext cx="77086" cy="20441"/>
            <a:chOff x="0" y="0"/>
            <a:chExt cx="102781" cy="27254"/>
          </a:xfrm>
        </p:grpSpPr>
        <p:sp>
          <p:nvSpPr>
            <p:cNvPr name="Freeform 166" id="166"/>
            <p:cNvSpPr/>
            <p:nvPr/>
          </p:nvSpPr>
          <p:spPr>
            <a:xfrm flipH="false" flipV="false" rot="0">
              <a:off x="0" y="0"/>
              <a:ext cx="102870" cy="27305"/>
            </a:xfrm>
            <a:custGeom>
              <a:avLst/>
              <a:gdLst/>
              <a:ahLst/>
              <a:cxnLst/>
              <a:rect r="r" b="b" t="t" l="l"/>
              <a:pathLst>
                <a:path h="27305" w="102870">
                  <a:moveTo>
                    <a:pt x="0" y="4572"/>
                  </a:moveTo>
                  <a:cubicBezTo>
                    <a:pt x="0" y="2032"/>
                    <a:pt x="2032" y="0"/>
                    <a:pt x="4572" y="0"/>
                  </a:cubicBezTo>
                  <a:lnTo>
                    <a:pt x="98298" y="0"/>
                  </a:lnTo>
                  <a:cubicBezTo>
                    <a:pt x="100838" y="0"/>
                    <a:pt x="102870" y="2032"/>
                    <a:pt x="102870" y="4572"/>
                  </a:cubicBezTo>
                  <a:lnTo>
                    <a:pt x="102870" y="22733"/>
                  </a:lnTo>
                  <a:cubicBezTo>
                    <a:pt x="102870" y="25273"/>
                    <a:pt x="100838" y="27305"/>
                    <a:pt x="98298" y="27305"/>
                  </a:cubicBezTo>
                  <a:lnTo>
                    <a:pt x="4572" y="27305"/>
                  </a:lnTo>
                  <a:cubicBezTo>
                    <a:pt x="2032" y="27305"/>
                    <a:pt x="0" y="25273"/>
                    <a:pt x="0" y="22733"/>
                  </a:cubicBezTo>
                  <a:close/>
                </a:path>
              </a:pathLst>
            </a:custGeom>
            <a:solidFill>
              <a:srgbClr val="2B2B3D"/>
            </a:solidFill>
          </p:spPr>
        </p:sp>
      </p:grpSp>
      <p:grpSp>
        <p:nvGrpSpPr>
          <p:cNvPr name="Group 167" id="167"/>
          <p:cNvGrpSpPr/>
          <p:nvPr/>
        </p:nvGrpSpPr>
        <p:grpSpPr>
          <a:xfrm rot="0">
            <a:off x="626602" y="8900970"/>
            <a:ext cx="51816" cy="27118"/>
            <a:chOff x="0" y="0"/>
            <a:chExt cx="69088" cy="36157"/>
          </a:xfrm>
        </p:grpSpPr>
        <p:sp>
          <p:nvSpPr>
            <p:cNvPr name="Freeform 168" id="168"/>
            <p:cNvSpPr/>
            <p:nvPr/>
          </p:nvSpPr>
          <p:spPr>
            <a:xfrm flipH="false" flipV="false" rot="0">
              <a:off x="0" y="0"/>
              <a:ext cx="69088" cy="36195"/>
            </a:xfrm>
            <a:custGeom>
              <a:avLst/>
              <a:gdLst/>
              <a:ahLst/>
              <a:cxnLst/>
              <a:rect r="r" b="b" t="t" l="l"/>
              <a:pathLst>
                <a:path h="36195" w="69088">
                  <a:moveTo>
                    <a:pt x="0" y="18034"/>
                  </a:moveTo>
                  <a:cubicBezTo>
                    <a:pt x="0" y="8128"/>
                    <a:pt x="15494" y="0"/>
                    <a:pt x="34544" y="0"/>
                  </a:cubicBezTo>
                  <a:cubicBezTo>
                    <a:pt x="53594" y="0"/>
                    <a:pt x="69088" y="8128"/>
                    <a:pt x="69088" y="18034"/>
                  </a:cubicBezTo>
                  <a:cubicBezTo>
                    <a:pt x="69088" y="27940"/>
                    <a:pt x="53594" y="36195"/>
                    <a:pt x="34544" y="36195"/>
                  </a:cubicBezTo>
                  <a:cubicBezTo>
                    <a:pt x="15494" y="36195"/>
                    <a:pt x="0" y="28067"/>
                    <a:pt x="0" y="18034"/>
                  </a:cubicBezTo>
                  <a:close/>
                </a:path>
              </a:pathLst>
            </a:custGeom>
            <a:solidFill>
              <a:srgbClr val="2B2B3D"/>
            </a:solidFill>
          </p:spPr>
        </p:sp>
      </p:grpSp>
      <p:grpSp>
        <p:nvGrpSpPr>
          <p:cNvPr name="Group 169" id="169"/>
          <p:cNvGrpSpPr/>
          <p:nvPr/>
        </p:nvGrpSpPr>
        <p:grpSpPr>
          <a:xfrm rot="0">
            <a:off x="764772" y="8900970"/>
            <a:ext cx="51816" cy="27118"/>
            <a:chOff x="0" y="0"/>
            <a:chExt cx="69088" cy="36157"/>
          </a:xfrm>
        </p:grpSpPr>
        <p:sp>
          <p:nvSpPr>
            <p:cNvPr name="Freeform 170" id="170"/>
            <p:cNvSpPr/>
            <p:nvPr/>
          </p:nvSpPr>
          <p:spPr>
            <a:xfrm flipH="false" flipV="false" rot="0">
              <a:off x="0" y="0"/>
              <a:ext cx="69088" cy="36195"/>
            </a:xfrm>
            <a:custGeom>
              <a:avLst/>
              <a:gdLst/>
              <a:ahLst/>
              <a:cxnLst/>
              <a:rect r="r" b="b" t="t" l="l"/>
              <a:pathLst>
                <a:path h="36195" w="69088">
                  <a:moveTo>
                    <a:pt x="0" y="18034"/>
                  </a:moveTo>
                  <a:cubicBezTo>
                    <a:pt x="0" y="8128"/>
                    <a:pt x="15494" y="0"/>
                    <a:pt x="34544" y="0"/>
                  </a:cubicBezTo>
                  <a:cubicBezTo>
                    <a:pt x="53594" y="0"/>
                    <a:pt x="69088" y="8128"/>
                    <a:pt x="69088" y="18034"/>
                  </a:cubicBezTo>
                  <a:cubicBezTo>
                    <a:pt x="69088" y="27940"/>
                    <a:pt x="53594" y="36195"/>
                    <a:pt x="34544" y="36195"/>
                  </a:cubicBezTo>
                  <a:cubicBezTo>
                    <a:pt x="15494" y="36195"/>
                    <a:pt x="0" y="28067"/>
                    <a:pt x="0" y="18034"/>
                  </a:cubicBezTo>
                  <a:close/>
                </a:path>
              </a:pathLst>
            </a:custGeom>
            <a:solidFill>
              <a:srgbClr val="2B2B3D"/>
            </a:solidFill>
          </p:spPr>
        </p:sp>
      </p:grpSp>
      <p:grpSp>
        <p:nvGrpSpPr>
          <p:cNvPr name="Group 171" id="171"/>
          <p:cNvGrpSpPr/>
          <p:nvPr/>
        </p:nvGrpSpPr>
        <p:grpSpPr>
          <a:xfrm rot="0">
            <a:off x="674094" y="8988495"/>
            <a:ext cx="75990" cy="81363"/>
            <a:chOff x="0" y="0"/>
            <a:chExt cx="101321" cy="108483"/>
          </a:xfrm>
        </p:grpSpPr>
        <p:sp>
          <p:nvSpPr>
            <p:cNvPr name="Freeform 172" id="172"/>
            <p:cNvSpPr/>
            <p:nvPr/>
          </p:nvSpPr>
          <p:spPr>
            <a:xfrm flipH="false" flipV="false" rot="0">
              <a:off x="0" y="0"/>
              <a:ext cx="101346" cy="108458"/>
            </a:xfrm>
            <a:custGeom>
              <a:avLst/>
              <a:gdLst/>
              <a:ahLst/>
              <a:cxnLst/>
              <a:rect r="r" b="b" t="t" l="l"/>
              <a:pathLst>
                <a:path h="108458" w="101346">
                  <a:moveTo>
                    <a:pt x="0" y="50673"/>
                  </a:moveTo>
                  <a:cubicBezTo>
                    <a:pt x="0" y="22733"/>
                    <a:pt x="22733" y="0"/>
                    <a:pt x="50673" y="0"/>
                  </a:cubicBezTo>
                  <a:cubicBezTo>
                    <a:pt x="78613" y="0"/>
                    <a:pt x="101346" y="22733"/>
                    <a:pt x="101346" y="50673"/>
                  </a:cubicBezTo>
                  <a:lnTo>
                    <a:pt x="101346" y="57785"/>
                  </a:lnTo>
                  <a:cubicBezTo>
                    <a:pt x="101346" y="85725"/>
                    <a:pt x="78613" y="108458"/>
                    <a:pt x="50673" y="108458"/>
                  </a:cubicBezTo>
                  <a:cubicBezTo>
                    <a:pt x="22733" y="108458"/>
                    <a:pt x="0" y="85852"/>
                    <a:pt x="0" y="57785"/>
                  </a:cubicBezTo>
                  <a:close/>
                </a:path>
              </a:pathLst>
            </a:custGeom>
            <a:solidFill>
              <a:srgbClr val="8A4A3A"/>
            </a:solidFill>
          </p:spPr>
        </p:sp>
      </p:grpSp>
      <p:grpSp>
        <p:nvGrpSpPr>
          <p:cNvPr name="Group 173" id="173"/>
          <p:cNvGrpSpPr/>
          <p:nvPr/>
        </p:nvGrpSpPr>
        <p:grpSpPr>
          <a:xfrm rot="9300000">
            <a:off x="400326" y="8686590"/>
            <a:ext cx="280654" cy="465801"/>
            <a:chOff x="0" y="0"/>
            <a:chExt cx="374206" cy="621068"/>
          </a:xfrm>
        </p:grpSpPr>
        <p:sp>
          <p:nvSpPr>
            <p:cNvPr name="Freeform 174" id="174"/>
            <p:cNvSpPr/>
            <p:nvPr/>
          </p:nvSpPr>
          <p:spPr>
            <a:xfrm flipH="false" flipV="false" rot="0">
              <a:off x="0" y="0"/>
              <a:ext cx="374142" cy="621030"/>
            </a:xfrm>
            <a:custGeom>
              <a:avLst/>
              <a:gdLst/>
              <a:ahLst/>
              <a:cxnLst/>
              <a:rect r="r" b="b" t="t" l="l"/>
              <a:pathLst>
                <a:path h="621030" w="374142">
                  <a:moveTo>
                    <a:pt x="0" y="310515"/>
                  </a:moveTo>
                  <a:cubicBezTo>
                    <a:pt x="0" y="139065"/>
                    <a:pt x="83820" y="0"/>
                    <a:pt x="187071" y="0"/>
                  </a:cubicBezTo>
                  <a:cubicBezTo>
                    <a:pt x="213233" y="0"/>
                    <a:pt x="239522" y="60071"/>
                    <a:pt x="265684" y="180086"/>
                  </a:cubicBezTo>
                  <a:cubicBezTo>
                    <a:pt x="338074" y="223520"/>
                    <a:pt x="374142" y="267081"/>
                    <a:pt x="374142" y="310515"/>
                  </a:cubicBezTo>
                  <a:cubicBezTo>
                    <a:pt x="374142" y="481965"/>
                    <a:pt x="290322" y="621030"/>
                    <a:pt x="187071" y="621030"/>
                  </a:cubicBezTo>
                  <a:cubicBezTo>
                    <a:pt x="83820" y="621030"/>
                    <a:pt x="0" y="482092"/>
                    <a:pt x="0" y="310515"/>
                  </a:cubicBezTo>
                  <a:close/>
                </a:path>
              </a:pathLst>
            </a:custGeom>
            <a:solidFill>
              <a:srgbClr val="F0D8A0"/>
            </a:solidFill>
          </p:spPr>
        </p:sp>
      </p:grpSp>
      <p:grpSp>
        <p:nvGrpSpPr>
          <p:cNvPr name="Group 175" id="175"/>
          <p:cNvGrpSpPr/>
          <p:nvPr/>
        </p:nvGrpSpPr>
        <p:grpSpPr>
          <a:xfrm rot="-1500000">
            <a:off x="735244" y="8679047"/>
            <a:ext cx="232229" cy="302600"/>
            <a:chOff x="0" y="0"/>
            <a:chExt cx="309639" cy="403466"/>
          </a:xfrm>
        </p:grpSpPr>
        <p:sp>
          <p:nvSpPr>
            <p:cNvPr name="Freeform 176" id="176"/>
            <p:cNvSpPr/>
            <p:nvPr/>
          </p:nvSpPr>
          <p:spPr>
            <a:xfrm flipH="false" flipV="false" rot="0">
              <a:off x="0" y="0"/>
              <a:ext cx="309626" cy="403352"/>
            </a:xfrm>
            <a:custGeom>
              <a:avLst/>
              <a:gdLst/>
              <a:ahLst/>
              <a:cxnLst/>
              <a:rect r="r" b="b" t="t" l="l"/>
              <a:pathLst>
                <a:path h="403352" w="309626">
                  <a:moveTo>
                    <a:pt x="0" y="201676"/>
                  </a:moveTo>
                  <a:cubicBezTo>
                    <a:pt x="0" y="90297"/>
                    <a:pt x="69342" y="0"/>
                    <a:pt x="154813" y="0"/>
                  </a:cubicBezTo>
                  <a:cubicBezTo>
                    <a:pt x="176530" y="0"/>
                    <a:pt x="198120" y="38989"/>
                    <a:pt x="219837" y="116967"/>
                  </a:cubicBezTo>
                  <a:cubicBezTo>
                    <a:pt x="279654" y="145161"/>
                    <a:pt x="309626" y="173482"/>
                    <a:pt x="309626" y="201676"/>
                  </a:cubicBezTo>
                  <a:cubicBezTo>
                    <a:pt x="309626" y="313055"/>
                    <a:pt x="240284" y="403352"/>
                    <a:pt x="154813" y="403352"/>
                  </a:cubicBezTo>
                  <a:cubicBezTo>
                    <a:pt x="69342" y="403352"/>
                    <a:pt x="0" y="313182"/>
                    <a:pt x="0" y="201676"/>
                  </a:cubicBezTo>
                  <a:close/>
                </a:path>
              </a:pathLst>
            </a:custGeom>
            <a:solidFill>
              <a:srgbClr val="F0D8A0"/>
            </a:solidFill>
          </p:spPr>
        </p:sp>
      </p:grpSp>
      <p:grpSp>
        <p:nvGrpSpPr>
          <p:cNvPr name="Group 177" id="177"/>
          <p:cNvGrpSpPr/>
          <p:nvPr/>
        </p:nvGrpSpPr>
        <p:grpSpPr>
          <a:xfrm rot="0">
            <a:off x="536086" y="8530295"/>
            <a:ext cx="374666" cy="130454"/>
            <a:chOff x="0" y="0"/>
            <a:chExt cx="499554" cy="173939"/>
          </a:xfrm>
        </p:grpSpPr>
        <p:sp>
          <p:nvSpPr>
            <p:cNvPr name="Freeform 178" id="178"/>
            <p:cNvSpPr/>
            <p:nvPr/>
          </p:nvSpPr>
          <p:spPr>
            <a:xfrm flipH="false" flipV="false" rot="0">
              <a:off x="0" y="0"/>
              <a:ext cx="499618" cy="173990"/>
            </a:xfrm>
            <a:custGeom>
              <a:avLst/>
              <a:gdLst/>
              <a:ahLst/>
              <a:cxnLst/>
              <a:rect r="r" b="b" t="t" l="l"/>
              <a:pathLst>
                <a:path h="173990" w="499618">
                  <a:moveTo>
                    <a:pt x="0" y="86995"/>
                  </a:moveTo>
                  <a:cubicBezTo>
                    <a:pt x="0" y="38989"/>
                    <a:pt x="111887" y="0"/>
                    <a:pt x="249809" y="0"/>
                  </a:cubicBezTo>
                  <a:cubicBezTo>
                    <a:pt x="387731" y="0"/>
                    <a:pt x="499618" y="38989"/>
                    <a:pt x="499618" y="86995"/>
                  </a:cubicBezTo>
                  <a:cubicBezTo>
                    <a:pt x="499618" y="135001"/>
                    <a:pt x="387731" y="173990"/>
                    <a:pt x="249809" y="173990"/>
                  </a:cubicBezTo>
                  <a:cubicBezTo>
                    <a:pt x="111887" y="173990"/>
                    <a:pt x="0" y="135001"/>
                    <a:pt x="0" y="86995"/>
                  </a:cubicBezTo>
                  <a:close/>
                  <a:moveTo>
                    <a:pt x="20828" y="86995"/>
                  </a:moveTo>
                  <a:cubicBezTo>
                    <a:pt x="20828" y="123444"/>
                    <a:pt x="123317" y="153035"/>
                    <a:pt x="249682" y="153035"/>
                  </a:cubicBezTo>
                  <a:cubicBezTo>
                    <a:pt x="376047" y="153035"/>
                    <a:pt x="478536" y="123444"/>
                    <a:pt x="478536" y="86995"/>
                  </a:cubicBezTo>
                  <a:cubicBezTo>
                    <a:pt x="478536" y="50546"/>
                    <a:pt x="376047" y="20955"/>
                    <a:pt x="249682" y="20955"/>
                  </a:cubicBezTo>
                  <a:cubicBezTo>
                    <a:pt x="123317" y="20955"/>
                    <a:pt x="20828" y="50419"/>
                    <a:pt x="20828" y="86995"/>
                  </a:cubicBezTo>
                  <a:close/>
                </a:path>
              </a:pathLst>
            </a:custGeom>
            <a:solidFill>
              <a:srgbClr val="FFD966"/>
            </a:solidFill>
          </p:spPr>
        </p:sp>
      </p:grpSp>
      <p:grpSp>
        <p:nvGrpSpPr>
          <p:cNvPr name="Group 179" id="179"/>
          <p:cNvGrpSpPr/>
          <p:nvPr/>
        </p:nvGrpSpPr>
        <p:grpSpPr>
          <a:xfrm rot="600000">
            <a:off x="495186" y="8345157"/>
            <a:ext cx="68999" cy="65894"/>
            <a:chOff x="0" y="0"/>
            <a:chExt cx="91999" cy="87859"/>
          </a:xfrm>
        </p:grpSpPr>
        <p:sp>
          <p:nvSpPr>
            <p:cNvPr name="Freeform 180" id="180"/>
            <p:cNvSpPr/>
            <p:nvPr/>
          </p:nvSpPr>
          <p:spPr>
            <a:xfrm flipH="false" flipV="false" rot="0">
              <a:off x="0" y="0"/>
              <a:ext cx="92075" cy="87884"/>
            </a:xfrm>
            <a:custGeom>
              <a:avLst/>
              <a:gdLst/>
              <a:ahLst/>
              <a:cxnLst/>
              <a:rect r="r" b="b" t="t" l="l"/>
              <a:pathLst>
                <a:path h="87884" w="92075">
                  <a:moveTo>
                    <a:pt x="0" y="33528"/>
                  </a:moveTo>
                  <a:lnTo>
                    <a:pt x="35179" y="33528"/>
                  </a:lnTo>
                  <a:lnTo>
                    <a:pt x="45974" y="0"/>
                  </a:lnTo>
                  <a:lnTo>
                    <a:pt x="56896" y="33528"/>
                  </a:lnTo>
                  <a:lnTo>
                    <a:pt x="92075" y="33528"/>
                  </a:lnTo>
                  <a:lnTo>
                    <a:pt x="63627" y="54356"/>
                  </a:lnTo>
                  <a:lnTo>
                    <a:pt x="74549" y="87884"/>
                  </a:lnTo>
                  <a:lnTo>
                    <a:pt x="45974" y="67056"/>
                  </a:lnTo>
                  <a:lnTo>
                    <a:pt x="17526" y="87884"/>
                  </a:lnTo>
                  <a:lnTo>
                    <a:pt x="28448" y="54356"/>
                  </a:lnTo>
                  <a:close/>
                </a:path>
              </a:pathLst>
            </a:custGeom>
            <a:solidFill>
              <a:srgbClr val="FFD966"/>
            </a:solidFill>
          </p:spPr>
        </p:sp>
      </p:grpSp>
      <p:grpSp>
        <p:nvGrpSpPr>
          <p:cNvPr name="Group 181" id="181"/>
          <p:cNvGrpSpPr/>
          <p:nvPr/>
        </p:nvGrpSpPr>
        <p:grpSpPr>
          <a:xfrm rot="-900000">
            <a:off x="890407" y="8277663"/>
            <a:ext cx="55312" cy="53026"/>
            <a:chOff x="0" y="0"/>
            <a:chExt cx="73749" cy="70701"/>
          </a:xfrm>
        </p:grpSpPr>
        <p:sp>
          <p:nvSpPr>
            <p:cNvPr name="Freeform 182" id="182"/>
            <p:cNvSpPr/>
            <p:nvPr/>
          </p:nvSpPr>
          <p:spPr>
            <a:xfrm flipH="false" flipV="false" rot="0">
              <a:off x="0" y="0"/>
              <a:ext cx="73787" cy="70739"/>
            </a:xfrm>
            <a:custGeom>
              <a:avLst/>
              <a:gdLst/>
              <a:ahLst/>
              <a:cxnLst/>
              <a:rect r="r" b="b" t="t" l="l"/>
              <a:pathLst>
                <a:path h="70739" w="73787">
                  <a:moveTo>
                    <a:pt x="0" y="27051"/>
                  </a:moveTo>
                  <a:lnTo>
                    <a:pt x="28194" y="27051"/>
                  </a:lnTo>
                  <a:lnTo>
                    <a:pt x="36830" y="0"/>
                  </a:lnTo>
                  <a:lnTo>
                    <a:pt x="45593" y="27051"/>
                  </a:lnTo>
                  <a:lnTo>
                    <a:pt x="73787" y="27051"/>
                  </a:lnTo>
                  <a:lnTo>
                    <a:pt x="50927" y="43688"/>
                  </a:lnTo>
                  <a:lnTo>
                    <a:pt x="59690" y="70739"/>
                  </a:lnTo>
                  <a:lnTo>
                    <a:pt x="36830" y="53975"/>
                  </a:lnTo>
                  <a:lnTo>
                    <a:pt x="14097" y="70739"/>
                  </a:lnTo>
                  <a:lnTo>
                    <a:pt x="22860" y="43688"/>
                  </a:lnTo>
                  <a:close/>
                </a:path>
              </a:pathLst>
            </a:custGeom>
            <a:solidFill>
              <a:srgbClr val="FFD966"/>
            </a:solidFill>
          </p:spPr>
        </p:sp>
      </p:grpSp>
      <p:grpSp>
        <p:nvGrpSpPr>
          <p:cNvPr name="Group 183" id="183"/>
          <p:cNvGrpSpPr/>
          <p:nvPr/>
        </p:nvGrpSpPr>
        <p:grpSpPr>
          <a:xfrm rot="1500000">
            <a:off x="689296" y="8120672"/>
            <a:ext cx="64599" cy="62617"/>
            <a:chOff x="0" y="0"/>
            <a:chExt cx="86131" cy="83490"/>
          </a:xfrm>
        </p:grpSpPr>
        <p:sp>
          <p:nvSpPr>
            <p:cNvPr name="Freeform 184" id="184"/>
            <p:cNvSpPr/>
            <p:nvPr/>
          </p:nvSpPr>
          <p:spPr>
            <a:xfrm flipH="false" flipV="false" rot="0">
              <a:off x="0" y="0"/>
              <a:ext cx="86106" cy="83439"/>
            </a:xfrm>
            <a:custGeom>
              <a:avLst/>
              <a:gdLst/>
              <a:ahLst/>
              <a:cxnLst/>
              <a:rect r="r" b="b" t="t" l="l"/>
              <a:pathLst>
                <a:path h="83439" w="86106">
                  <a:moveTo>
                    <a:pt x="0" y="31877"/>
                  </a:moveTo>
                  <a:lnTo>
                    <a:pt x="32893" y="31877"/>
                  </a:lnTo>
                  <a:lnTo>
                    <a:pt x="43053" y="0"/>
                  </a:lnTo>
                  <a:lnTo>
                    <a:pt x="53213" y="31877"/>
                  </a:lnTo>
                  <a:lnTo>
                    <a:pt x="86106" y="31877"/>
                  </a:lnTo>
                  <a:lnTo>
                    <a:pt x="59436" y="51562"/>
                  </a:lnTo>
                  <a:lnTo>
                    <a:pt x="69596" y="83439"/>
                  </a:lnTo>
                  <a:lnTo>
                    <a:pt x="42926" y="63754"/>
                  </a:lnTo>
                  <a:lnTo>
                    <a:pt x="16510" y="83439"/>
                  </a:lnTo>
                  <a:lnTo>
                    <a:pt x="26670" y="51562"/>
                  </a:lnTo>
                  <a:close/>
                </a:path>
              </a:pathLst>
            </a:custGeom>
            <a:solidFill>
              <a:srgbClr val="FFD966"/>
            </a:solidFill>
          </p:spPr>
        </p:sp>
      </p:grpSp>
      <p:grpSp>
        <p:nvGrpSpPr>
          <p:cNvPr name="Group 185" id="185"/>
          <p:cNvGrpSpPr/>
          <p:nvPr/>
        </p:nvGrpSpPr>
        <p:grpSpPr>
          <a:xfrm rot="0">
            <a:off x="602799" y="8247640"/>
            <a:ext cx="237592" cy="200035"/>
            <a:chOff x="0" y="0"/>
            <a:chExt cx="316789" cy="266713"/>
          </a:xfrm>
        </p:grpSpPr>
        <p:sp>
          <p:nvSpPr>
            <p:cNvPr name="Freeform 186" id="186"/>
            <p:cNvSpPr/>
            <p:nvPr/>
          </p:nvSpPr>
          <p:spPr>
            <a:xfrm flipH="false" flipV="false" rot="0">
              <a:off x="0" y="0"/>
              <a:ext cx="316738" cy="266700"/>
            </a:xfrm>
            <a:custGeom>
              <a:avLst/>
              <a:gdLst/>
              <a:ahLst/>
              <a:cxnLst/>
              <a:rect r="r" b="b" t="t" l="l"/>
              <a:pathLst>
                <a:path h="266700" w="316738">
                  <a:moveTo>
                    <a:pt x="0" y="120015"/>
                  </a:moveTo>
                  <a:cubicBezTo>
                    <a:pt x="0" y="53721"/>
                    <a:pt x="53721" y="0"/>
                    <a:pt x="120015" y="0"/>
                  </a:cubicBezTo>
                  <a:lnTo>
                    <a:pt x="196723" y="0"/>
                  </a:lnTo>
                  <a:cubicBezTo>
                    <a:pt x="263017" y="0"/>
                    <a:pt x="316738" y="53721"/>
                    <a:pt x="316738" y="120015"/>
                  </a:cubicBezTo>
                  <a:lnTo>
                    <a:pt x="316738" y="146685"/>
                  </a:lnTo>
                  <a:cubicBezTo>
                    <a:pt x="316738" y="212979"/>
                    <a:pt x="263017" y="266700"/>
                    <a:pt x="196723" y="266700"/>
                  </a:cubicBezTo>
                  <a:lnTo>
                    <a:pt x="120015" y="266700"/>
                  </a:lnTo>
                  <a:cubicBezTo>
                    <a:pt x="53721" y="266700"/>
                    <a:pt x="0" y="212979"/>
                    <a:pt x="0" y="146685"/>
                  </a:cubicBezTo>
                  <a:close/>
                </a:path>
              </a:pathLst>
            </a:custGeom>
            <a:solidFill>
              <a:srgbClr val="D4A017"/>
            </a:solidFill>
          </p:spPr>
        </p:sp>
      </p:grpSp>
      <p:grpSp>
        <p:nvGrpSpPr>
          <p:cNvPr name="Group 187" id="187"/>
          <p:cNvGrpSpPr/>
          <p:nvPr/>
        </p:nvGrpSpPr>
        <p:grpSpPr>
          <a:xfrm rot="0">
            <a:off x="680476" y="8204159"/>
            <a:ext cx="82248" cy="69580"/>
            <a:chOff x="0" y="0"/>
            <a:chExt cx="109664" cy="92774"/>
          </a:xfrm>
        </p:grpSpPr>
        <p:sp>
          <p:nvSpPr>
            <p:cNvPr name="Freeform 188" id="188"/>
            <p:cNvSpPr/>
            <p:nvPr/>
          </p:nvSpPr>
          <p:spPr>
            <a:xfrm flipH="false" flipV="false" rot="0">
              <a:off x="0" y="0"/>
              <a:ext cx="109601" cy="92837"/>
            </a:xfrm>
            <a:custGeom>
              <a:avLst/>
              <a:gdLst/>
              <a:ahLst/>
              <a:cxnLst/>
              <a:rect r="r" b="b" t="t" l="l"/>
              <a:pathLst>
                <a:path h="92837" w="109601">
                  <a:moveTo>
                    <a:pt x="0" y="41783"/>
                  </a:moveTo>
                  <a:cubicBezTo>
                    <a:pt x="0" y="18669"/>
                    <a:pt x="18669" y="0"/>
                    <a:pt x="41783" y="0"/>
                  </a:cubicBezTo>
                  <a:lnTo>
                    <a:pt x="67945" y="0"/>
                  </a:lnTo>
                  <a:cubicBezTo>
                    <a:pt x="90932" y="0"/>
                    <a:pt x="109601" y="18669"/>
                    <a:pt x="109601" y="41783"/>
                  </a:cubicBezTo>
                  <a:lnTo>
                    <a:pt x="109601" y="51054"/>
                  </a:lnTo>
                  <a:cubicBezTo>
                    <a:pt x="109601" y="74168"/>
                    <a:pt x="90932" y="92837"/>
                    <a:pt x="67818" y="92837"/>
                  </a:cubicBezTo>
                  <a:lnTo>
                    <a:pt x="41783" y="92837"/>
                  </a:lnTo>
                  <a:cubicBezTo>
                    <a:pt x="18669" y="92710"/>
                    <a:pt x="0" y="74041"/>
                    <a:pt x="0" y="51054"/>
                  </a:cubicBezTo>
                  <a:close/>
                </a:path>
              </a:pathLst>
            </a:custGeom>
            <a:solidFill>
              <a:srgbClr val="6B4B12"/>
            </a:solidFill>
          </p:spPr>
        </p:sp>
      </p:grpSp>
      <p:grpSp>
        <p:nvGrpSpPr>
          <p:cNvPr name="Group 189" id="189"/>
          <p:cNvGrpSpPr/>
          <p:nvPr/>
        </p:nvGrpSpPr>
        <p:grpSpPr>
          <a:xfrm rot="0">
            <a:off x="643919" y="8186766"/>
            <a:ext cx="155353" cy="39138"/>
            <a:chOff x="0" y="0"/>
            <a:chExt cx="207137" cy="52184"/>
          </a:xfrm>
        </p:grpSpPr>
        <p:sp>
          <p:nvSpPr>
            <p:cNvPr name="Freeform 190" id="190"/>
            <p:cNvSpPr/>
            <p:nvPr/>
          </p:nvSpPr>
          <p:spPr>
            <a:xfrm flipH="false" flipV="false" rot="0">
              <a:off x="0" y="0"/>
              <a:ext cx="207010" cy="52071"/>
            </a:xfrm>
            <a:custGeom>
              <a:avLst/>
              <a:gdLst/>
              <a:ahLst/>
              <a:cxnLst/>
              <a:rect r="r" b="b" t="t" l="l"/>
              <a:pathLst>
                <a:path h="52071" w="207010">
                  <a:moveTo>
                    <a:pt x="0" y="26035"/>
                  </a:moveTo>
                  <a:cubicBezTo>
                    <a:pt x="0" y="11684"/>
                    <a:pt x="11684" y="0"/>
                    <a:pt x="26035" y="0"/>
                  </a:cubicBezTo>
                  <a:lnTo>
                    <a:pt x="180975" y="0"/>
                  </a:lnTo>
                  <a:cubicBezTo>
                    <a:pt x="195326" y="0"/>
                    <a:pt x="207010" y="11684"/>
                    <a:pt x="207010" y="26035"/>
                  </a:cubicBezTo>
                  <a:cubicBezTo>
                    <a:pt x="207010" y="40386"/>
                    <a:pt x="195326" y="52070"/>
                    <a:pt x="180975" y="52070"/>
                  </a:cubicBezTo>
                  <a:lnTo>
                    <a:pt x="26035" y="52070"/>
                  </a:lnTo>
                  <a:cubicBezTo>
                    <a:pt x="11684" y="52197"/>
                    <a:pt x="0" y="40513"/>
                    <a:pt x="0" y="26035"/>
                  </a:cubicBezTo>
                  <a:close/>
                </a:path>
              </a:pathLst>
            </a:custGeom>
            <a:solidFill>
              <a:srgbClr val="6B4B12"/>
            </a:solidFill>
          </p:spPr>
        </p:sp>
      </p:grpSp>
      <p:grpSp>
        <p:nvGrpSpPr>
          <p:cNvPr name="Group 191" id="191"/>
          <p:cNvGrpSpPr/>
          <p:nvPr/>
        </p:nvGrpSpPr>
        <p:grpSpPr>
          <a:xfrm rot="0">
            <a:off x="648491" y="8282435"/>
            <a:ext cx="146209" cy="139151"/>
            <a:chOff x="0" y="0"/>
            <a:chExt cx="194945" cy="185534"/>
          </a:xfrm>
        </p:grpSpPr>
        <p:sp>
          <p:nvSpPr>
            <p:cNvPr name="Freeform 192" id="192"/>
            <p:cNvSpPr/>
            <p:nvPr/>
          </p:nvSpPr>
          <p:spPr>
            <a:xfrm flipH="false" flipV="false" rot="0">
              <a:off x="0" y="0"/>
              <a:ext cx="194949" cy="185536"/>
            </a:xfrm>
            <a:custGeom>
              <a:avLst/>
              <a:gdLst/>
              <a:ahLst/>
              <a:cxnLst/>
              <a:rect r="r" b="b" t="t" l="l"/>
              <a:pathLst>
                <a:path h="185536" w="194949">
                  <a:moveTo>
                    <a:pt x="0" y="0"/>
                  </a:moveTo>
                  <a:lnTo>
                    <a:pt x="194949" y="0"/>
                  </a:lnTo>
                  <a:lnTo>
                    <a:pt x="194949" y="185536"/>
                  </a:lnTo>
                  <a:lnTo>
                    <a:pt x="0" y="185536"/>
                  </a:lnTo>
                  <a:close/>
                </a:path>
              </a:pathLst>
            </a:custGeom>
            <a:blipFill>
              <a:blip r:embed="rId7">
                <a:alphaModFix amt="0"/>
              </a:blip>
              <a:stretch>
                <a:fillRect l="-72108" t="0" r="-72106" b="0"/>
              </a:stretch>
            </a:blipFill>
          </p:spPr>
        </p:sp>
        <p:sp>
          <p:nvSpPr>
            <p:cNvPr name="TextBox 193" id="193"/>
            <p:cNvSpPr txBox="true"/>
            <p:nvPr/>
          </p:nvSpPr>
          <p:spPr>
            <a:xfrm>
              <a:off x="0" y="-9525"/>
              <a:ext cx="194945" cy="195059"/>
            </a:xfrm>
            <a:prstGeom prst="rect">
              <a:avLst/>
            </a:prstGeom>
          </p:spPr>
          <p:txBody>
            <a:bodyPr anchor="ctr" rtlCol="false" tIns="0" lIns="0" bIns="0" rIns="0"/>
            <a:lstStyle/>
            <a:p>
              <a:pPr algn="ctr">
                <a:lnSpc>
                  <a:spcPts val="2879"/>
                </a:lnSpc>
              </a:pPr>
              <a:r>
                <a:rPr lang="en-US" sz="2400" b="true">
                  <a:solidFill>
                    <a:srgbClr val="6B4B12"/>
                  </a:solidFill>
                  <a:latin typeface="Arial Bold"/>
                  <a:ea typeface="Arial Bold"/>
                  <a:cs typeface="Arial Bold"/>
                  <a:sym typeface="Arial Bold"/>
                </a:rPr>
                <a:t>$</a:t>
              </a:r>
            </a:p>
          </p:txBody>
        </p:sp>
      </p:grpSp>
      <p:grpSp>
        <p:nvGrpSpPr>
          <p:cNvPr name="Group 194" id="194"/>
          <p:cNvGrpSpPr/>
          <p:nvPr/>
        </p:nvGrpSpPr>
        <p:grpSpPr>
          <a:xfrm rot="9600000">
            <a:off x="962606" y="8945423"/>
            <a:ext cx="283378" cy="209912"/>
            <a:chOff x="0" y="0"/>
            <a:chExt cx="377838" cy="279883"/>
          </a:xfrm>
        </p:grpSpPr>
        <p:sp>
          <p:nvSpPr>
            <p:cNvPr name="Freeform 195" id="195"/>
            <p:cNvSpPr/>
            <p:nvPr/>
          </p:nvSpPr>
          <p:spPr>
            <a:xfrm flipH="false" flipV="false" rot="0">
              <a:off x="0" y="0"/>
              <a:ext cx="377952" cy="279908"/>
            </a:xfrm>
            <a:custGeom>
              <a:avLst/>
              <a:gdLst/>
              <a:ahLst/>
              <a:cxnLst/>
              <a:rect r="r" b="b" t="t" l="l"/>
              <a:pathLst>
                <a:path h="279908" w="377952">
                  <a:moveTo>
                    <a:pt x="0" y="139954"/>
                  </a:moveTo>
                  <a:cubicBezTo>
                    <a:pt x="0" y="62611"/>
                    <a:pt x="84582" y="0"/>
                    <a:pt x="188976" y="0"/>
                  </a:cubicBezTo>
                  <a:cubicBezTo>
                    <a:pt x="214122" y="0"/>
                    <a:pt x="239395" y="27940"/>
                    <a:pt x="264541" y="83947"/>
                  </a:cubicBezTo>
                  <a:cubicBezTo>
                    <a:pt x="340106" y="102616"/>
                    <a:pt x="377952" y="121285"/>
                    <a:pt x="377952" y="139954"/>
                  </a:cubicBezTo>
                  <a:cubicBezTo>
                    <a:pt x="377952" y="217297"/>
                    <a:pt x="293370" y="279908"/>
                    <a:pt x="188976" y="279908"/>
                  </a:cubicBezTo>
                  <a:cubicBezTo>
                    <a:pt x="84582" y="279908"/>
                    <a:pt x="0" y="217170"/>
                    <a:pt x="0" y="139954"/>
                  </a:cubicBezTo>
                  <a:close/>
                </a:path>
              </a:pathLst>
            </a:custGeom>
            <a:solidFill>
              <a:srgbClr val="FFF9E8"/>
            </a:solidFill>
          </p:spPr>
        </p:sp>
      </p:grpSp>
      <p:grpSp>
        <p:nvGrpSpPr>
          <p:cNvPr name="Group 196" id="196"/>
          <p:cNvGrpSpPr/>
          <p:nvPr/>
        </p:nvGrpSpPr>
        <p:grpSpPr>
          <a:xfrm rot="-9600000">
            <a:off x="1949539" y="8945423"/>
            <a:ext cx="283378" cy="209912"/>
            <a:chOff x="0" y="0"/>
            <a:chExt cx="377838" cy="279883"/>
          </a:xfrm>
        </p:grpSpPr>
        <p:sp>
          <p:nvSpPr>
            <p:cNvPr name="Freeform 197" id="197"/>
            <p:cNvSpPr/>
            <p:nvPr/>
          </p:nvSpPr>
          <p:spPr>
            <a:xfrm flipH="false" flipV="false" rot="0">
              <a:off x="0" y="0"/>
              <a:ext cx="377825" cy="279908"/>
            </a:xfrm>
            <a:custGeom>
              <a:avLst/>
              <a:gdLst/>
              <a:ahLst/>
              <a:cxnLst/>
              <a:rect r="r" b="b" t="t" l="l"/>
              <a:pathLst>
                <a:path h="279908" w="377825">
                  <a:moveTo>
                    <a:pt x="377825" y="139954"/>
                  </a:moveTo>
                  <a:cubicBezTo>
                    <a:pt x="377825" y="62611"/>
                    <a:pt x="293243" y="0"/>
                    <a:pt x="188976" y="0"/>
                  </a:cubicBezTo>
                  <a:cubicBezTo>
                    <a:pt x="163830" y="0"/>
                    <a:pt x="138557" y="27940"/>
                    <a:pt x="113411" y="83947"/>
                  </a:cubicBezTo>
                  <a:cubicBezTo>
                    <a:pt x="37846" y="102616"/>
                    <a:pt x="0" y="121285"/>
                    <a:pt x="0" y="139954"/>
                  </a:cubicBezTo>
                  <a:cubicBezTo>
                    <a:pt x="0" y="217170"/>
                    <a:pt x="84582" y="279908"/>
                    <a:pt x="188976" y="279908"/>
                  </a:cubicBezTo>
                  <a:cubicBezTo>
                    <a:pt x="293370" y="279908"/>
                    <a:pt x="377825" y="217170"/>
                    <a:pt x="377825" y="139954"/>
                  </a:cubicBezTo>
                  <a:close/>
                </a:path>
              </a:pathLst>
            </a:custGeom>
            <a:solidFill>
              <a:srgbClr val="FFF9E8"/>
            </a:solidFill>
          </p:spPr>
        </p:sp>
      </p:grpSp>
      <p:grpSp>
        <p:nvGrpSpPr>
          <p:cNvPr name="Group 198" id="198"/>
          <p:cNvGrpSpPr/>
          <p:nvPr/>
        </p:nvGrpSpPr>
        <p:grpSpPr>
          <a:xfrm rot="-10800000">
            <a:off x="1154554" y="8959253"/>
            <a:ext cx="882758" cy="1136323"/>
            <a:chOff x="0" y="0"/>
            <a:chExt cx="1177011" cy="1515097"/>
          </a:xfrm>
        </p:grpSpPr>
        <p:sp>
          <p:nvSpPr>
            <p:cNvPr name="Freeform 199" id="199"/>
            <p:cNvSpPr/>
            <p:nvPr/>
          </p:nvSpPr>
          <p:spPr>
            <a:xfrm flipH="false" flipV="false" rot="0">
              <a:off x="0" y="0"/>
              <a:ext cx="1177036" cy="1515110"/>
            </a:xfrm>
            <a:custGeom>
              <a:avLst/>
              <a:gdLst/>
              <a:ahLst/>
              <a:cxnLst/>
              <a:rect r="r" b="b" t="t" l="l"/>
              <a:pathLst>
                <a:path h="1515110" w="1177036">
                  <a:moveTo>
                    <a:pt x="0" y="1515110"/>
                  </a:moveTo>
                  <a:lnTo>
                    <a:pt x="588518" y="0"/>
                  </a:lnTo>
                  <a:lnTo>
                    <a:pt x="1177036" y="1515110"/>
                  </a:lnTo>
                  <a:close/>
                </a:path>
              </a:pathLst>
            </a:custGeom>
            <a:solidFill>
              <a:srgbClr val="FFF3D6"/>
            </a:solidFill>
          </p:spPr>
        </p:sp>
      </p:grpSp>
      <p:grpSp>
        <p:nvGrpSpPr>
          <p:cNvPr name="Group 200" id="200"/>
          <p:cNvGrpSpPr/>
          <p:nvPr/>
        </p:nvGrpSpPr>
        <p:grpSpPr>
          <a:xfrm rot="0">
            <a:off x="1361284" y="9505998"/>
            <a:ext cx="182766" cy="646986"/>
            <a:chOff x="0" y="0"/>
            <a:chExt cx="243688" cy="862648"/>
          </a:xfrm>
        </p:grpSpPr>
        <p:sp>
          <p:nvSpPr>
            <p:cNvPr name="Freeform 201" id="201"/>
            <p:cNvSpPr/>
            <p:nvPr/>
          </p:nvSpPr>
          <p:spPr>
            <a:xfrm flipH="false" flipV="false" rot="0">
              <a:off x="0" y="0"/>
              <a:ext cx="243840" cy="862711"/>
            </a:xfrm>
            <a:custGeom>
              <a:avLst/>
              <a:gdLst/>
              <a:ahLst/>
              <a:cxnLst/>
              <a:rect r="r" b="b" t="t" l="l"/>
              <a:pathLst>
                <a:path h="862711" w="243840">
                  <a:moveTo>
                    <a:pt x="0" y="58547"/>
                  </a:moveTo>
                  <a:cubicBezTo>
                    <a:pt x="0" y="26162"/>
                    <a:pt x="26162" y="0"/>
                    <a:pt x="58547" y="0"/>
                  </a:cubicBezTo>
                  <a:lnTo>
                    <a:pt x="185293" y="0"/>
                  </a:lnTo>
                  <a:cubicBezTo>
                    <a:pt x="217551" y="0"/>
                    <a:pt x="243840" y="26162"/>
                    <a:pt x="243840" y="58547"/>
                  </a:cubicBezTo>
                  <a:lnTo>
                    <a:pt x="243840" y="804164"/>
                  </a:lnTo>
                  <a:cubicBezTo>
                    <a:pt x="243840" y="836422"/>
                    <a:pt x="217678" y="862711"/>
                    <a:pt x="185293" y="862711"/>
                  </a:cubicBezTo>
                  <a:lnTo>
                    <a:pt x="58547" y="862711"/>
                  </a:lnTo>
                  <a:cubicBezTo>
                    <a:pt x="26162" y="862584"/>
                    <a:pt x="0" y="836422"/>
                    <a:pt x="0" y="804164"/>
                  </a:cubicBezTo>
                  <a:close/>
                </a:path>
              </a:pathLst>
            </a:custGeom>
            <a:solidFill>
              <a:srgbClr val="E0B45C"/>
            </a:solidFill>
          </p:spPr>
        </p:sp>
      </p:grpSp>
      <p:grpSp>
        <p:nvGrpSpPr>
          <p:cNvPr name="Group 202" id="202"/>
          <p:cNvGrpSpPr/>
          <p:nvPr/>
        </p:nvGrpSpPr>
        <p:grpSpPr>
          <a:xfrm rot="0">
            <a:off x="1647911" y="9505998"/>
            <a:ext cx="182766" cy="646986"/>
            <a:chOff x="0" y="0"/>
            <a:chExt cx="243688" cy="862648"/>
          </a:xfrm>
        </p:grpSpPr>
        <p:sp>
          <p:nvSpPr>
            <p:cNvPr name="Freeform 203" id="203"/>
            <p:cNvSpPr/>
            <p:nvPr/>
          </p:nvSpPr>
          <p:spPr>
            <a:xfrm flipH="false" flipV="false" rot="0">
              <a:off x="0" y="0"/>
              <a:ext cx="243840" cy="862711"/>
            </a:xfrm>
            <a:custGeom>
              <a:avLst/>
              <a:gdLst/>
              <a:ahLst/>
              <a:cxnLst/>
              <a:rect r="r" b="b" t="t" l="l"/>
              <a:pathLst>
                <a:path h="862711" w="243840">
                  <a:moveTo>
                    <a:pt x="0" y="58547"/>
                  </a:moveTo>
                  <a:cubicBezTo>
                    <a:pt x="0" y="26162"/>
                    <a:pt x="26162" y="0"/>
                    <a:pt x="58547" y="0"/>
                  </a:cubicBezTo>
                  <a:lnTo>
                    <a:pt x="185293" y="0"/>
                  </a:lnTo>
                  <a:cubicBezTo>
                    <a:pt x="217551" y="0"/>
                    <a:pt x="243840" y="26162"/>
                    <a:pt x="243840" y="58547"/>
                  </a:cubicBezTo>
                  <a:lnTo>
                    <a:pt x="243840" y="804164"/>
                  </a:lnTo>
                  <a:cubicBezTo>
                    <a:pt x="243840" y="836422"/>
                    <a:pt x="217678" y="862711"/>
                    <a:pt x="185293" y="862711"/>
                  </a:cubicBezTo>
                  <a:lnTo>
                    <a:pt x="58547" y="862711"/>
                  </a:lnTo>
                  <a:cubicBezTo>
                    <a:pt x="26162" y="862584"/>
                    <a:pt x="0" y="836422"/>
                    <a:pt x="0" y="804164"/>
                  </a:cubicBezTo>
                  <a:close/>
                </a:path>
              </a:pathLst>
            </a:custGeom>
            <a:solidFill>
              <a:srgbClr val="E0B45C"/>
            </a:solidFill>
          </p:spPr>
        </p:sp>
      </p:grpSp>
      <p:grpSp>
        <p:nvGrpSpPr>
          <p:cNvPr name="Group 204" id="204"/>
          <p:cNvGrpSpPr/>
          <p:nvPr/>
        </p:nvGrpSpPr>
        <p:grpSpPr>
          <a:xfrm rot="0">
            <a:off x="1333329" y="10124961"/>
            <a:ext cx="218484" cy="176327"/>
            <a:chOff x="0" y="0"/>
            <a:chExt cx="291313" cy="235102"/>
          </a:xfrm>
        </p:grpSpPr>
        <p:sp>
          <p:nvSpPr>
            <p:cNvPr name="Freeform 205" id="205"/>
            <p:cNvSpPr/>
            <p:nvPr/>
          </p:nvSpPr>
          <p:spPr>
            <a:xfrm flipH="false" flipV="false" rot="0">
              <a:off x="0" y="0"/>
              <a:ext cx="291338" cy="235077"/>
            </a:xfrm>
            <a:custGeom>
              <a:avLst/>
              <a:gdLst/>
              <a:ahLst/>
              <a:cxnLst/>
              <a:rect r="r" b="b" t="t" l="l"/>
              <a:pathLst>
                <a:path h="235077" w="291338">
                  <a:moveTo>
                    <a:pt x="0" y="105791"/>
                  </a:moveTo>
                  <a:cubicBezTo>
                    <a:pt x="0" y="47371"/>
                    <a:pt x="47371" y="0"/>
                    <a:pt x="105791" y="0"/>
                  </a:cubicBezTo>
                  <a:lnTo>
                    <a:pt x="185547" y="0"/>
                  </a:lnTo>
                  <a:cubicBezTo>
                    <a:pt x="243967" y="0"/>
                    <a:pt x="291338" y="47371"/>
                    <a:pt x="291338" y="105791"/>
                  </a:cubicBezTo>
                  <a:lnTo>
                    <a:pt x="291338" y="129286"/>
                  </a:lnTo>
                  <a:cubicBezTo>
                    <a:pt x="291338" y="187706"/>
                    <a:pt x="243967" y="235077"/>
                    <a:pt x="185547" y="235077"/>
                  </a:cubicBezTo>
                  <a:lnTo>
                    <a:pt x="105791" y="235077"/>
                  </a:lnTo>
                  <a:cubicBezTo>
                    <a:pt x="47371" y="235077"/>
                    <a:pt x="0" y="187706"/>
                    <a:pt x="0" y="129286"/>
                  </a:cubicBezTo>
                  <a:close/>
                </a:path>
              </a:pathLst>
            </a:custGeom>
            <a:solidFill>
              <a:srgbClr val="FFFFFF"/>
            </a:solidFill>
          </p:spPr>
        </p:sp>
      </p:grpSp>
      <p:grpSp>
        <p:nvGrpSpPr>
          <p:cNvPr name="Group 206" id="206"/>
          <p:cNvGrpSpPr/>
          <p:nvPr/>
        </p:nvGrpSpPr>
        <p:grpSpPr>
          <a:xfrm rot="0">
            <a:off x="1640053" y="10124961"/>
            <a:ext cx="218484" cy="176327"/>
            <a:chOff x="0" y="0"/>
            <a:chExt cx="291313" cy="235102"/>
          </a:xfrm>
        </p:grpSpPr>
        <p:sp>
          <p:nvSpPr>
            <p:cNvPr name="Freeform 207" id="207"/>
            <p:cNvSpPr/>
            <p:nvPr/>
          </p:nvSpPr>
          <p:spPr>
            <a:xfrm flipH="false" flipV="false" rot="0">
              <a:off x="0" y="0"/>
              <a:ext cx="291338" cy="235077"/>
            </a:xfrm>
            <a:custGeom>
              <a:avLst/>
              <a:gdLst/>
              <a:ahLst/>
              <a:cxnLst/>
              <a:rect r="r" b="b" t="t" l="l"/>
              <a:pathLst>
                <a:path h="235077" w="291338">
                  <a:moveTo>
                    <a:pt x="0" y="105791"/>
                  </a:moveTo>
                  <a:cubicBezTo>
                    <a:pt x="0" y="47371"/>
                    <a:pt x="47371" y="0"/>
                    <a:pt x="105791" y="0"/>
                  </a:cubicBezTo>
                  <a:lnTo>
                    <a:pt x="185547" y="0"/>
                  </a:lnTo>
                  <a:cubicBezTo>
                    <a:pt x="243967" y="0"/>
                    <a:pt x="291338" y="47371"/>
                    <a:pt x="291338" y="105791"/>
                  </a:cubicBezTo>
                  <a:lnTo>
                    <a:pt x="291338" y="129286"/>
                  </a:lnTo>
                  <a:cubicBezTo>
                    <a:pt x="291338" y="187706"/>
                    <a:pt x="243967" y="235077"/>
                    <a:pt x="185547" y="235077"/>
                  </a:cubicBezTo>
                  <a:lnTo>
                    <a:pt x="105791" y="235077"/>
                  </a:lnTo>
                  <a:cubicBezTo>
                    <a:pt x="47371" y="235077"/>
                    <a:pt x="0" y="187706"/>
                    <a:pt x="0" y="129286"/>
                  </a:cubicBezTo>
                  <a:close/>
                </a:path>
              </a:pathLst>
            </a:custGeom>
            <a:solidFill>
              <a:srgbClr val="FFFFFF"/>
            </a:solidFill>
          </p:spPr>
        </p:sp>
      </p:grpSp>
      <p:grpSp>
        <p:nvGrpSpPr>
          <p:cNvPr name="Group 208" id="208"/>
          <p:cNvGrpSpPr/>
          <p:nvPr/>
        </p:nvGrpSpPr>
        <p:grpSpPr>
          <a:xfrm rot="0">
            <a:off x="1332062" y="8998439"/>
            <a:ext cx="527733" cy="528980"/>
            <a:chOff x="0" y="0"/>
            <a:chExt cx="703644" cy="705307"/>
          </a:xfrm>
        </p:grpSpPr>
        <p:sp>
          <p:nvSpPr>
            <p:cNvPr name="Freeform 209" id="209"/>
            <p:cNvSpPr/>
            <p:nvPr/>
          </p:nvSpPr>
          <p:spPr>
            <a:xfrm flipH="false" flipV="false" rot="0">
              <a:off x="0" y="0"/>
              <a:ext cx="703707" cy="705358"/>
            </a:xfrm>
            <a:custGeom>
              <a:avLst/>
              <a:gdLst/>
              <a:ahLst/>
              <a:cxnLst/>
              <a:rect r="r" b="b" t="t" l="l"/>
              <a:pathLst>
                <a:path h="705358" w="703707">
                  <a:moveTo>
                    <a:pt x="0" y="133731"/>
                  </a:moveTo>
                  <a:cubicBezTo>
                    <a:pt x="0" y="59817"/>
                    <a:pt x="59817" y="0"/>
                    <a:pt x="133731" y="0"/>
                  </a:cubicBezTo>
                  <a:lnTo>
                    <a:pt x="569976" y="0"/>
                  </a:lnTo>
                  <a:cubicBezTo>
                    <a:pt x="643763" y="0"/>
                    <a:pt x="703707" y="59817"/>
                    <a:pt x="703707" y="133731"/>
                  </a:cubicBezTo>
                  <a:lnTo>
                    <a:pt x="703707" y="571627"/>
                  </a:lnTo>
                  <a:cubicBezTo>
                    <a:pt x="703707" y="645414"/>
                    <a:pt x="643890" y="705358"/>
                    <a:pt x="569976" y="705358"/>
                  </a:cubicBezTo>
                  <a:lnTo>
                    <a:pt x="133731" y="705358"/>
                  </a:lnTo>
                  <a:cubicBezTo>
                    <a:pt x="59817" y="705358"/>
                    <a:pt x="0" y="645414"/>
                    <a:pt x="0" y="571627"/>
                  </a:cubicBezTo>
                  <a:close/>
                </a:path>
              </a:pathLst>
            </a:custGeom>
            <a:solidFill>
              <a:srgbClr val="FFF3D6"/>
            </a:solidFill>
          </p:spPr>
        </p:sp>
      </p:grpSp>
      <p:grpSp>
        <p:nvGrpSpPr>
          <p:cNvPr name="Group 210" id="210"/>
          <p:cNvGrpSpPr/>
          <p:nvPr/>
        </p:nvGrpSpPr>
        <p:grpSpPr>
          <a:xfrm rot="0">
            <a:off x="1316231" y="9458839"/>
            <a:ext cx="559394" cy="58779"/>
            <a:chOff x="0" y="0"/>
            <a:chExt cx="745858" cy="78372"/>
          </a:xfrm>
        </p:grpSpPr>
        <p:sp>
          <p:nvSpPr>
            <p:cNvPr name="Freeform 211" id="211"/>
            <p:cNvSpPr/>
            <p:nvPr/>
          </p:nvSpPr>
          <p:spPr>
            <a:xfrm flipH="false" flipV="false" rot="0">
              <a:off x="0" y="0"/>
              <a:ext cx="745871" cy="78486"/>
            </a:xfrm>
            <a:custGeom>
              <a:avLst/>
              <a:gdLst/>
              <a:ahLst/>
              <a:cxnLst/>
              <a:rect r="r" b="b" t="t" l="l"/>
              <a:pathLst>
                <a:path h="78486" w="745871">
                  <a:moveTo>
                    <a:pt x="0" y="39243"/>
                  </a:moveTo>
                  <a:cubicBezTo>
                    <a:pt x="0" y="17526"/>
                    <a:pt x="17526" y="0"/>
                    <a:pt x="39243" y="0"/>
                  </a:cubicBezTo>
                  <a:lnTo>
                    <a:pt x="706628" y="0"/>
                  </a:lnTo>
                  <a:cubicBezTo>
                    <a:pt x="728218" y="0"/>
                    <a:pt x="745871" y="17526"/>
                    <a:pt x="745871" y="39243"/>
                  </a:cubicBezTo>
                  <a:cubicBezTo>
                    <a:pt x="745871" y="60960"/>
                    <a:pt x="728345" y="78486"/>
                    <a:pt x="706628" y="78486"/>
                  </a:cubicBezTo>
                  <a:lnTo>
                    <a:pt x="39243" y="78486"/>
                  </a:lnTo>
                  <a:cubicBezTo>
                    <a:pt x="17526" y="78359"/>
                    <a:pt x="0" y="60833"/>
                    <a:pt x="0" y="39243"/>
                  </a:cubicBezTo>
                  <a:close/>
                </a:path>
              </a:pathLst>
            </a:custGeom>
            <a:solidFill>
              <a:srgbClr val="E0B45C"/>
            </a:solidFill>
          </p:spPr>
        </p:sp>
      </p:grpSp>
      <p:grpSp>
        <p:nvGrpSpPr>
          <p:cNvPr name="Group 212" id="212"/>
          <p:cNvGrpSpPr/>
          <p:nvPr/>
        </p:nvGrpSpPr>
        <p:grpSpPr>
          <a:xfrm rot="1440000">
            <a:off x="1223791" y="8407765"/>
            <a:ext cx="142065" cy="465106"/>
            <a:chOff x="0" y="0"/>
            <a:chExt cx="189420" cy="620141"/>
          </a:xfrm>
        </p:grpSpPr>
        <p:sp>
          <p:nvSpPr>
            <p:cNvPr name="Freeform 213" id="213"/>
            <p:cNvSpPr/>
            <p:nvPr/>
          </p:nvSpPr>
          <p:spPr>
            <a:xfrm flipH="false" flipV="false" rot="0">
              <a:off x="0" y="0"/>
              <a:ext cx="189357" cy="620014"/>
            </a:xfrm>
            <a:custGeom>
              <a:avLst/>
              <a:gdLst/>
              <a:ahLst/>
              <a:cxnLst/>
              <a:rect r="r" b="b" t="t" l="l"/>
              <a:pathLst>
                <a:path h="620014" w="189357">
                  <a:moveTo>
                    <a:pt x="0" y="79502"/>
                  </a:moveTo>
                  <a:cubicBezTo>
                    <a:pt x="0" y="35560"/>
                    <a:pt x="35560" y="0"/>
                    <a:pt x="79502" y="0"/>
                  </a:cubicBezTo>
                  <a:lnTo>
                    <a:pt x="109855" y="0"/>
                  </a:lnTo>
                  <a:cubicBezTo>
                    <a:pt x="153797" y="0"/>
                    <a:pt x="189357" y="35560"/>
                    <a:pt x="189357" y="79502"/>
                  </a:cubicBezTo>
                  <a:lnTo>
                    <a:pt x="189357" y="540512"/>
                  </a:lnTo>
                  <a:cubicBezTo>
                    <a:pt x="189357" y="584454"/>
                    <a:pt x="153797" y="620014"/>
                    <a:pt x="109855" y="620014"/>
                  </a:cubicBezTo>
                  <a:lnTo>
                    <a:pt x="79502" y="620014"/>
                  </a:lnTo>
                  <a:cubicBezTo>
                    <a:pt x="35560" y="620141"/>
                    <a:pt x="0" y="584454"/>
                    <a:pt x="0" y="540639"/>
                  </a:cubicBezTo>
                  <a:close/>
                </a:path>
              </a:pathLst>
            </a:custGeom>
            <a:solidFill>
              <a:srgbClr val="FFF3D6"/>
            </a:solidFill>
          </p:spPr>
        </p:sp>
      </p:grpSp>
      <p:grpSp>
        <p:nvGrpSpPr>
          <p:cNvPr name="Group 214" id="214"/>
          <p:cNvGrpSpPr/>
          <p:nvPr/>
        </p:nvGrpSpPr>
        <p:grpSpPr>
          <a:xfrm rot="-1440000">
            <a:off x="1826009" y="8407765"/>
            <a:ext cx="142065" cy="465106"/>
            <a:chOff x="0" y="0"/>
            <a:chExt cx="189420" cy="620141"/>
          </a:xfrm>
        </p:grpSpPr>
        <p:sp>
          <p:nvSpPr>
            <p:cNvPr name="Freeform 215" id="215"/>
            <p:cNvSpPr/>
            <p:nvPr/>
          </p:nvSpPr>
          <p:spPr>
            <a:xfrm flipH="false" flipV="false" rot="0">
              <a:off x="0" y="0"/>
              <a:ext cx="189357" cy="620014"/>
            </a:xfrm>
            <a:custGeom>
              <a:avLst/>
              <a:gdLst/>
              <a:ahLst/>
              <a:cxnLst/>
              <a:rect r="r" b="b" t="t" l="l"/>
              <a:pathLst>
                <a:path h="620014" w="189357">
                  <a:moveTo>
                    <a:pt x="0" y="79502"/>
                  </a:moveTo>
                  <a:cubicBezTo>
                    <a:pt x="0" y="35560"/>
                    <a:pt x="35560" y="0"/>
                    <a:pt x="79502" y="0"/>
                  </a:cubicBezTo>
                  <a:lnTo>
                    <a:pt x="109855" y="0"/>
                  </a:lnTo>
                  <a:cubicBezTo>
                    <a:pt x="153797" y="0"/>
                    <a:pt x="189357" y="35560"/>
                    <a:pt x="189357" y="79502"/>
                  </a:cubicBezTo>
                  <a:lnTo>
                    <a:pt x="189357" y="540512"/>
                  </a:lnTo>
                  <a:cubicBezTo>
                    <a:pt x="189357" y="584454"/>
                    <a:pt x="153797" y="620014"/>
                    <a:pt x="109855" y="620014"/>
                  </a:cubicBezTo>
                  <a:lnTo>
                    <a:pt x="79502" y="620014"/>
                  </a:lnTo>
                  <a:cubicBezTo>
                    <a:pt x="35560" y="620141"/>
                    <a:pt x="0" y="584454"/>
                    <a:pt x="0" y="540639"/>
                  </a:cubicBezTo>
                  <a:close/>
                </a:path>
              </a:pathLst>
            </a:custGeom>
            <a:solidFill>
              <a:srgbClr val="FFF3D6"/>
            </a:solidFill>
          </p:spPr>
        </p:sp>
      </p:grpSp>
      <p:grpSp>
        <p:nvGrpSpPr>
          <p:cNvPr name="Group 216" id="216"/>
          <p:cNvGrpSpPr/>
          <p:nvPr/>
        </p:nvGrpSpPr>
        <p:grpSpPr>
          <a:xfrm rot="0">
            <a:off x="1380039" y="8626650"/>
            <a:ext cx="431778" cy="430568"/>
            <a:chOff x="0" y="0"/>
            <a:chExt cx="575704" cy="574091"/>
          </a:xfrm>
        </p:grpSpPr>
        <p:sp>
          <p:nvSpPr>
            <p:cNvPr name="Freeform 217" id="217"/>
            <p:cNvSpPr/>
            <p:nvPr/>
          </p:nvSpPr>
          <p:spPr>
            <a:xfrm flipH="false" flipV="false" rot="0">
              <a:off x="0" y="0"/>
              <a:ext cx="575691" cy="574040"/>
            </a:xfrm>
            <a:custGeom>
              <a:avLst/>
              <a:gdLst/>
              <a:ahLst/>
              <a:cxnLst/>
              <a:rect r="r" b="b" t="t" l="l"/>
              <a:pathLst>
                <a:path h="574040" w="575691">
                  <a:moveTo>
                    <a:pt x="0" y="287020"/>
                  </a:moveTo>
                  <a:cubicBezTo>
                    <a:pt x="0" y="128524"/>
                    <a:pt x="128905" y="0"/>
                    <a:pt x="287909" y="0"/>
                  </a:cubicBezTo>
                  <a:cubicBezTo>
                    <a:pt x="446913" y="0"/>
                    <a:pt x="575691" y="128524"/>
                    <a:pt x="575691" y="287020"/>
                  </a:cubicBezTo>
                  <a:cubicBezTo>
                    <a:pt x="575691" y="445516"/>
                    <a:pt x="446786" y="574040"/>
                    <a:pt x="287909" y="574040"/>
                  </a:cubicBezTo>
                  <a:cubicBezTo>
                    <a:pt x="129032" y="574040"/>
                    <a:pt x="0" y="445516"/>
                    <a:pt x="0" y="287020"/>
                  </a:cubicBezTo>
                  <a:close/>
                </a:path>
              </a:pathLst>
            </a:custGeom>
            <a:solidFill>
              <a:srgbClr val="F4C9A0"/>
            </a:solidFill>
          </p:spPr>
        </p:sp>
      </p:grpSp>
      <p:grpSp>
        <p:nvGrpSpPr>
          <p:cNvPr name="Group 218" id="218"/>
          <p:cNvGrpSpPr/>
          <p:nvPr/>
        </p:nvGrpSpPr>
        <p:grpSpPr>
          <a:xfrm rot="0">
            <a:off x="1427540" y="8773039"/>
            <a:ext cx="336794" cy="86116"/>
            <a:chOff x="0" y="0"/>
            <a:chExt cx="449059" cy="114821"/>
          </a:xfrm>
        </p:grpSpPr>
        <p:sp>
          <p:nvSpPr>
            <p:cNvPr name="Freeform 219" id="219"/>
            <p:cNvSpPr/>
            <p:nvPr/>
          </p:nvSpPr>
          <p:spPr>
            <a:xfrm flipH="false" flipV="false" rot="0">
              <a:off x="0" y="0"/>
              <a:ext cx="449072" cy="114808"/>
            </a:xfrm>
            <a:custGeom>
              <a:avLst/>
              <a:gdLst/>
              <a:ahLst/>
              <a:cxnLst/>
              <a:rect r="r" b="b" t="t" l="l"/>
              <a:pathLst>
                <a:path h="114808" w="449072">
                  <a:moveTo>
                    <a:pt x="0" y="57404"/>
                  </a:moveTo>
                  <a:cubicBezTo>
                    <a:pt x="0" y="25654"/>
                    <a:pt x="25654" y="0"/>
                    <a:pt x="57404" y="0"/>
                  </a:cubicBezTo>
                  <a:lnTo>
                    <a:pt x="391668" y="0"/>
                  </a:lnTo>
                  <a:cubicBezTo>
                    <a:pt x="423418" y="0"/>
                    <a:pt x="449072" y="25654"/>
                    <a:pt x="449072" y="57404"/>
                  </a:cubicBezTo>
                  <a:cubicBezTo>
                    <a:pt x="449072" y="89154"/>
                    <a:pt x="423418" y="114808"/>
                    <a:pt x="391668" y="114808"/>
                  </a:cubicBezTo>
                  <a:lnTo>
                    <a:pt x="57404" y="114808"/>
                  </a:lnTo>
                  <a:cubicBezTo>
                    <a:pt x="25654" y="114808"/>
                    <a:pt x="0" y="89154"/>
                    <a:pt x="0" y="57404"/>
                  </a:cubicBezTo>
                  <a:close/>
                </a:path>
              </a:pathLst>
            </a:custGeom>
            <a:solidFill>
              <a:srgbClr val="E0B45C"/>
            </a:solidFill>
          </p:spPr>
        </p:sp>
      </p:grpSp>
      <p:grpSp>
        <p:nvGrpSpPr>
          <p:cNvPr name="Group 220" id="220"/>
          <p:cNvGrpSpPr/>
          <p:nvPr/>
        </p:nvGrpSpPr>
        <p:grpSpPr>
          <a:xfrm rot="1920000">
            <a:off x="1457782" y="8742588"/>
            <a:ext cx="77686" cy="19488"/>
            <a:chOff x="0" y="0"/>
            <a:chExt cx="103581" cy="25984"/>
          </a:xfrm>
        </p:grpSpPr>
        <p:sp>
          <p:nvSpPr>
            <p:cNvPr name="Freeform 221" id="221"/>
            <p:cNvSpPr/>
            <p:nvPr/>
          </p:nvSpPr>
          <p:spPr>
            <a:xfrm flipH="false" flipV="false" rot="0">
              <a:off x="0" y="0"/>
              <a:ext cx="103505" cy="26035"/>
            </a:xfrm>
            <a:custGeom>
              <a:avLst/>
              <a:gdLst/>
              <a:ahLst/>
              <a:cxnLst/>
              <a:rect r="r" b="b" t="t" l="l"/>
              <a:pathLst>
                <a:path h="26035" w="103505">
                  <a:moveTo>
                    <a:pt x="0" y="4318"/>
                  </a:moveTo>
                  <a:cubicBezTo>
                    <a:pt x="0" y="1905"/>
                    <a:pt x="1905" y="0"/>
                    <a:pt x="4318" y="0"/>
                  </a:cubicBezTo>
                  <a:lnTo>
                    <a:pt x="99187" y="0"/>
                  </a:lnTo>
                  <a:cubicBezTo>
                    <a:pt x="101600" y="0"/>
                    <a:pt x="103505" y="1905"/>
                    <a:pt x="103505" y="4318"/>
                  </a:cubicBezTo>
                  <a:lnTo>
                    <a:pt x="103505" y="21717"/>
                  </a:lnTo>
                  <a:cubicBezTo>
                    <a:pt x="103505" y="24130"/>
                    <a:pt x="101600" y="26035"/>
                    <a:pt x="99187" y="26035"/>
                  </a:cubicBezTo>
                  <a:lnTo>
                    <a:pt x="4318" y="26035"/>
                  </a:lnTo>
                  <a:cubicBezTo>
                    <a:pt x="1905" y="26035"/>
                    <a:pt x="0" y="24003"/>
                    <a:pt x="0" y="21717"/>
                  </a:cubicBezTo>
                  <a:close/>
                </a:path>
              </a:pathLst>
            </a:custGeom>
            <a:solidFill>
              <a:srgbClr val="2B2B3D"/>
            </a:solidFill>
          </p:spPr>
        </p:sp>
      </p:grpSp>
      <p:grpSp>
        <p:nvGrpSpPr>
          <p:cNvPr name="Group 222" id="222"/>
          <p:cNvGrpSpPr/>
          <p:nvPr/>
        </p:nvGrpSpPr>
        <p:grpSpPr>
          <a:xfrm rot="-1920000">
            <a:off x="1656398" y="8742588"/>
            <a:ext cx="77686" cy="19488"/>
            <a:chOff x="0" y="0"/>
            <a:chExt cx="103581" cy="25984"/>
          </a:xfrm>
        </p:grpSpPr>
        <p:sp>
          <p:nvSpPr>
            <p:cNvPr name="Freeform 223" id="223"/>
            <p:cNvSpPr/>
            <p:nvPr/>
          </p:nvSpPr>
          <p:spPr>
            <a:xfrm flipH="false" flipV="false" rot="0">
              <a:off x="0" y="0"/>
              <a:ext cx="103505" cy="26035"/>
            </a:xfrm>
            <a:custGeom>
              <a:avLst/>
              <a:gdLst/>
              <a:ahLst/>
              <a:cxnLst/>
              <a:rect r="r" b="b" t="t" l="l"/>
              <a:pathLst>
                <a:path h="26035" w="103505">
                  <a:moveTo>
                    <a:pt x="0" y="4318"/>
                  </a:moveTo>
                  <a:cubicBezTo>
                    <a:pt x="0" y="1905"/>
                    <a:pt x="1905" y="0"/>
                    <a:pt x="4318" y="0"/>
                  </a:cubicBezTo>
                  <a:lnTo>
                    <a:pt x="99187" y="0"/>
                  </a:lnTo>
                  <a:cubicBezTo>
                    <a:pt x="101600" y="0"/>
                    <a:pt x="103505" y="1905"/>
                    <a:pt x="103505" y="4318"/>
                  </a:cubicBezTo>
                  <a:lnTo>
                    <a:pt x="103505" y="21717"/>
                  </a:lnTo>
                  <a:cubicBezTo>
                    <a:pt x="103505" y="24130"/>
                    <a:pt x="101600" y="26035"/>
                    <a:pt x="99187" y="26035"/>
                  </a:cubicBezTo>
                  <a:lnTo>
                    <a:pt x="4318" y="26035"/>
                  </a:lnTo>
                  <a:cubicBezTo>
                    <a:pt x="1905" y="26035"/>
                    <a:pt x="0" y="24003"/>
                    <a:pt x="0" y="21717"/>
                  </a:cubicBezTo>
                  <a:close/>
                </a:path>
              </a:pathLst>
            </a:custGeom>
            <a:solidFill>
              <a:srgbClr val="2B2B3D"/>
            </a:solidFill>
          </p:spPr>
        </p:sp>
      </p:grpSp>
      <p:grpSp>
        <p:nvGrpSpPr>
          <p:cNvPr name="Group 224" id="224"/>
          <p:cNvGrpSpPr/>
          <p:nvPr/>
        </p:nvGrpSpPr>
        <p:grpSpPr>
          <a:xfrm rot="0">
            <a:off x="1500940" y="8819112"/>
            <a:ext cx="51816" cy="28413"/>
            <a:chOff x="0" y="0"/>
            <a:chExt cx="69088" cy="37884"/>
          </a:xfrm>
        </p:grpSpPr>
        <p:sp>
          <p:nvSpPr>
            <p:cNvPr name="Freeform 225" id="225"/>
            <p:cNvSpPr/>
            <p:nvPr/>
          </p:nvSpPr>
          <p:spPr>
            <a:xfrm flipH="false" flipV="false" rot="0">
              <a:off x="0" y="0"/>
              <a:ext cx="69088" cy="37846"/>
            </a:xfrm>
            <a:custGeom>
              <a:avLst/>
              <a:gdLst/>
              <a:ahLst/>
              <a:cxnLst/>
              <a:rect r="r" b="b" t="t" l="l"/>
              <a:pathLst>
                <a:path h="37846" w="69088">
                  <a:moveTo>
                    <a:pt x="0" y="18923"/>
                  </a:moveTo>
                  <a:cubicBezTo>
                    <a:pt x="0" y="8509"/>
                    <a:pt x="15494" y="0"/>
                    <a:pt x="34544" y="0"/>
                  </a:cubicBezTo>
                  <a:cubicBezTo>
                    <a:pt x="53594" y="0"/>
                    <a:pt x="69088" y="8509"/>
                    <a:pt x="69088" y="18923"/>
                  </a:cubicBezTo>
                  <a:cubicBezTo>
                    <a:pt x="69088" y="29337"/>
                    <a:pt x="53594" y="37846"/>
                    <a:pt x="34544" y="37846"/>
                  </a:cubicBezTo>
                  <a:cubicBezTo>
                    <a:pt x="15494" y="37846"/>
                    <a:pt x="0" y="29464"/>
                    <a:pt x="0" y="18923"/>
                  </a:cubicBezTo>
                  <a:close/>
                </a:path>
              </a:pathLst>
            </a:custGeom>
            <a:solidFill>
              <a:srgbClr val="2B2B3D"/>
            </a:solidFill>
          </p:spPr>
        </p:sp>
      </p:grpSp>
      <p:grpSp>
        <p:nvGrpSpPr>
          <p:cNvPr name="Group 226" id="226"/>
          <p:cNvGrpSpPr/>
          <p:nvPr/>
        </p:nvGrpSpPr>
        <p:grpSpPr>
          <a:xfrm rot="0">
            <a:off x="1639110" y="8819112"/>
            <a:ext cx="51816" cy="28413"/>
            <a:chOff x="0" y="0"/>
            <a:chExt cx="69088" cy="37884"/>
          </a:xfrm>
        </p:grpSpPr>
        <p:sp>
          <p:nvSpPr>
            <p:cNvPr name="Freeform 227" id="227"/>
            <p:cNvSpPr/>
            <p:nvPr/>
          </p:nvSpPr>
          <p:spPr>
            <a:xfrm flipH="false" flipV="false" rot="0">
              <a:off x="0" y="0"/>
              <a:ext cx="69088" cy="37846"/>
            </a:xfrm>
            <a:custGeom>
              <a:avLst/>
              <a:gdLst/>
              <a:ahLst/>
              <a:cxnLst/>
              <a:rect r="r" b="b" t="t" l="l"/>
              <a:pathLst>
                <a:path h="37846" w="69088">
                  <a:moveTo>
                    <a:pt x="0" y="18923"/>
                  </a:moveTo>
                  <a:cubicBezTo>
                    <a:pt x="0" y="8509"/>
                    <a:pt x="15494" y="0"/>
                    <a:pt x="34544" y="0"/>
                  </a:cubicBezTo>
                  <a:cubicBezTo>
                    <a:pt x="53594" y="0"/>
                    <a:pt x="69088" y="8509"/>
                    <a:pt x="69088" y="18923"/>
                  </a:cubicBezTo>
                  <a:cubicBezTo>
                    <a:pt x="69088" y="29337"/>
                    <a:pt x="53594" y="37846"/>
                    <a:pt x="34544" y="37846"/>
                  </a:cubicBezTo>
                  <a:cubicBezTo>
                    <a:pt x="15494" y="37846"/>
                    <a:pt x="0" y="29464"/>
                    <a:pt x="0" y="18923"/>
                  </a:cubicBezTo>
                  <a:close/>
                </a:path>
              </a:pathLst>
            </a:custGeom>
            <a:solidFill>
              <a:srgbClr val="2B2B3D"/>
            </a:solidFill>
          </p:spPr>
        </p:sp>
      </p:grpSp>
      <p:grpSp>
        <p:nvGrpSpPr>
          <p:cNvPr name="Group 228" id="228"/>
          <p:cNvGrpSpPr/>
          <p:nvPr/>
        </p:nvGrpSpPr>
        <p:grpSpPr>
          <a:xfrm rot="0">
            <a:off x="1548441" y="8910818"/>
            <a:ext cx="75990" cy="85249"/>
            <a:chOff x="0" y="0"/>
            <a:chExt cx="101321" cy="113665"/>
          </a:xfrm>
        </p:grpSpPr>
        <p:sp>
          <p:nvSpPr>
            <p:cNvPr name="Freeform 229" id="229"/>
            <p:cNvSpPr/>
            <p:nvPr/>
          </p:nvSpPr>
          <p:spPr>
            <a:xfrm flipH="false" flipV="false" rot="0">
              <a:off x="0" y="0"/>
              <a:ext cx="101346" cy="113665"/>
            </a:xfrm>
            <a:custGeom>
              <a:avLst/>
              <a:gdLst/>
              <a:ahLst/>
              <a:cxnLst/>
              <a:rect r="r" b="b" t="t" l="l"/>
              <a:pathLst>
                <a:path h="113665" w="101346">
                  <a:moveTo>
                    <a:pt x="0" y="50673"/>
                  </a:moveTo>
                  <a:cubicBezTo>
                    <a:pt x="0" y="22733"/>
                    <a:pt x="22733" y="0"/>
                    <a:pt x="50673" y="0"/>
                  </a:cubicBezTo>
                  <a:cubicBezTo>
                    <a:pt x="78613" y="0"/>
                    <a:pt x="101346" y="22733"/>
                    <a:pt x="101346" y="50673"/>
                  </a:cubicBezTo>
                  <a:lnTo>
                    <a:pt x="101346" y="62992"/>
                  </a:lnTo>
                  <a:cubicBezTo>
                    <a:pt x="101346" y="90932"/>
                    <a:pt x="78613" y="113665"/>
                    <a:pt x="50673" y="113665"/>
                  </a:cubicBezTo>
                  <a:cubicBezTo>
                    <a:pt x="22733" y="113665"/>
                    <a:pt x="0" y="90932"/>
                    <a:pt x="0" y="62992"/>
                  </a:cubicBezTo>
                  <a:close/>
                </a:path>
              </a:pathLst>
            </a:custGeom>
            <a:solidFill>
              <a:srgbClr val="8A4A3A"/>
            </a:solidFill>
          </p:spPr>
        </p:sp>
      </p:grpSp>
      <p:grpSp>
        <p:nvGrpSpPr>
          <p:cNvPr name="Group 230" id="230"/>
          <p:cNvGrpSpPr/>
          <p:nvPr/>
        </p:nvGrpSpPr>
        <p:grpSpPr>
          <a:xfrm rot="0">
            <a:off x="1355598" y="8603866"/>
            <a:ext cx="484327" cy="282483"/>
            <a:chOff x="0" y="0"/>
            <a:chExt cx="645770" cy="376644"/>
          </a:xfrm>
        </p:grpSpPr>
        <p:sp>
          <p:nvSpPr>
            <p:cNvPr name="Freeform 231" id="231"/>
            <p:cNvSpPr/>
            <p:nvPr/>
          </p:nvSpPr>
          <p:spPr>
            <a:xfrm flipH="false" flipV="false" rot="0">
              <a:off x="0" y="0"/>
              <a:ext cx="645795" cy="376682"/>
            </a:xfrm>
            <a:custGeom>
              <a:avLst/>
              <a:gdLst/>
              <a:ahLst/>
              <a:cxnLst/>
              <a:rect r="r" b="b" t="t" l="l"/>
              <a:pathLst>
                <a:path h="376682" w="645795">
                  <a:moveTo>
                    <a:pt x="0" y="188341"/>
                  </a:moveTo>
                  <a:cubicBezTo>
                    <a:pt x="0" y="84328"/>
                    <a:pt x="144526" y="0"/>
                    <a:pt x="322834" y="0"/>
                  </a:cubicBezTo>
                  <a:cubicBezTo>
                    <a:pt x="501142" y="0"/>
                    <a:pt x="645795" y="84328"/>
                    <a:pt x="645795" y="188341"/>
                  </a:cubicBezTo>
                  <a:cubicBezTo>
                    <a:pt x="645795" y="292354"/>
                    <a:pt x="501269" y="376682"/>
                    <a:pt x="322834" y="376682"/>
                  </a:cubicBezTo>
                  <a:cubicBezTo>
                    <a:pt x="144399" y="376682"/>
                    <a:pt x="0" y="292354"/>
                    <a:pt x="0" y="188341"/>
                  </a:cubicBezTo>
                  <a:close/>
                </a:path>
              </a:pathLst>
            </a:custGeom>
            <a:solidFill>
              <a:srgbClr val="2B2B2B"/>
            </a:solidFill>
          </p:spPr>
        </p:sp>
      </p:grpSp>
      <p:grpSp>
        <p:nvGrpSpPr>
          <p:cNvPr name="Group 232" id="232"/>
          <p:cNvGrpSpPr/>
          <p:nvPr/>
        </p:nvGrpSpPr>
        <p:grpSpPr>
          <a:xfrm rot="10500000">
            <a:off x="1300744" y="8745093"/>
            <a:ext cx="118843" cy="191395"/>
            <a:chOff x="0" y="0"/>
            <a:chExt cx="158458" cy="255194"/>
          </a:xfrm>
        </p:grpSpPr>
        <p:sp>
          <p:nvSpPr>
            <p:cNvPr name="Freeform 233" id="233"/>
            <p:cNvSpPr/>
            <p:nvPr/>
          </p:nvSpPr>
          <p:spPr>
            <a:xfrm flipH="false" flipV="false" rot="0">
              <a:off x="0" y="0"/>
              <a:ext cx="158496" cy="255270"/>
            </a:xfrm>
            <a:custGeom>
              <a:avLst/>
              <a:gdLst/>
              <a:ahLst/>
              <a:cxnLst/>
              <a:rect r="r" b="b" t="t" l="l"/>
              <a:pathLst>
                <a:path h="255270" w="158496">
                  <a:moveTo>
                    <a:pt x="0" y="127635"/>
                  </a:moveTo>
                  <a:cubicBezTo>
                    <a:pt x="0" y="57150"/>
                    <a:pt x="35433" y="0"/>
                    <a:pt x="79248" y="0"/>
                  </a:cubicBezTo>
                  <a:cubicBezTo>
                    <a:pt x="89789" y="0"/>
                    <a:pt x="100330" y="25527"/>
                    <a:pt x="110998" y="76581"/>
                  </a:cubicBezTo>
                  <a:cubicBezTo>
                    <a:pt x="142748" y="93599"/>
                    <a:pt x="158496" y="110617"/>
                    <a:pt x="158496" y="127635"/>
                  </a:cubicBezTo>
                  <a:cubicBezTo>
                    <a:pt x="158496" y="198120"/>
                    <a:pt x="123063" y="255270"/>
                    <a:pt x="79248" y="255270"/>
                  </a:cubicBezTo>
                  <a:cubicBezTo>
                    <a:pt x="35433" y="255270"/>
                    <a:pt x="0" y="198120"/>
                    <a:pt x="0" y="127635"/>
                  </a:cubicBezTo>
                  <a:close/>
                </a:path>
              </a:pathLst>
            </a:custGeom>
            <a:solidFill>
              <a:srgbClr val="2B2B2B"/>
            </a:solidFill>
          </p:spPr>
        </p:sp>
      </p:grpSp>
      <p:grpSp>
        <p:nvGrpSpPr>
          <p:cNvPr name="Group 234" id="234"/>
          <p:cNvGrpSpPr/>
          <p:nvPr/>
        </p:nvGrpSpPr>
        <p:grpSpPr>
          <a:xfrm rot="-10500000">
            <a:off x="1771364" y="8745093"/>
            <a:ext cx="118843" cy="191395"/>
            <a:chOff x="0" y="0"/>
            <a:chExt cx="158458" cy="255194"/>
          </a:xfrm>
        </p:grpSpPr>
        <p:sp>
          <p:nvSpPr>
            <p:cNvPr name="Freeform 235" id="235"/>
            <p:cNvSpPr/>
            <p:nvPr/>
          </p:nvSpPr>
          <p:spPr>
            <a:xfrm flipH="false" flipV="false" rot="0">
              <a:off x="0" y="0"/>
              <a:ext cx="158496" cy="255143"/>
            </a:xfrm>
            <a:custGeom>
              <a:avLst/>
              <a:gdLst/>
              <a:ahLst/>
              <a:cxnLst/>
              <a:rect r="r" b="b" t="t" l="l"/>
              <a:pathLst>
                <a:path h="255143" w="158496">
                  <a:moveTo>
                    <a:pt x="158496" y="127635"/>
                  </a:moveTo>
                  <a:cubicBezTo>
                    <a:pt x="158496" y="57150"/>
                    <a:pt x="122936" y="0"/>
                    <a:pt x="79248" y="0"/>
                  </a:cubicBezTo>
                  <a:cubicBezTo>
                    <a:pt x="68707" y="0"/>
                    <a:pt x="58166" y="25527"/>
                    <a:pt x="47498" y="76581"/>
                  </a:cubicBezTo>
                  <a:cubicBezTo>
                    <a:pt x="15875" y="93599"/>
                    <a:pt x="0" y="110617"/>
                    <a:pt x="0" y="127635"/>
                  </a:cubicBezTo>
                  <a:cubicBezTo>
                    <a:pt x="0" y="198120"/>
                    <a:pt x="35433" y="255143"/>
                    <a:pt x="79248" y="255143"/>
                  </a:cubicBezTo>
                  <a:cubicBezTo>
                    <a:pt x="123063" y="255143"/>
                    <a:pt x="158496" y="197993"/>
                    <a:pt x="158496" y="127508"/>
                  </a:cubicBezTo>
                  <a:close/>
                </a:path>
              </a:pathLst>
            </a:custGeom>
            <a:solidFill>
              <a:srgbClr val="2B2B2B"/>
            </a:solidFill>
          </p:spPr>
        </p:sp>
      </p:grpSp>
      <p:grpSp>
        <p:nvGrpSpPr>
          <p:cNvPr name="Group 236" id="236"/>
          <p:cNvGrpSpPr/>
          <p:nvPr/>
        </p:nvGrpSpPr>
        <p:grpSpPr>
          <a:xfrm rot="0">
            <a:off x="1410424" y="8430730"/>
            <a:ext cx="374666" cy="136684"/>
            <a:chOff x="0" y="0"/>
            <a:chExt cx="499554" cy="182245"/>
          </a:xfrm>
        </p:grpSpPr>
        <p:sp>
          <p:nvSpPr>
            <p:cNvPr name="Freeform 237" id="237"/>
            <p:cNvSpPr/>
            <p:nvPr/>
          </p:nvSpPr>
          <p:spPr>
            <a:xfrm flipH="false" flipV="false" rot="0">
              <a:off x="0" y="0"/>
              <a:ext cx="499618" cy="182372"/>
            </a:xfrm>
            <a:custGeom>
              <a:avLst/>
              <a:gdLst/>
              <a:ahLst/>
              <a:cxnLst/>
              <a:rect r="r" b="b" t="t" l="l"/>
              <a:pathLst>
                <a:path h="182372" w="499618">
                  <a:moveTo>
                    <a:pt x="0" y="91186"/>
                  </a:moveTo>
                  <a:cubicBezTo>
                    <a:pt x="0" y="40767"/>
                    <a:pt x="111887" y="0"/>
                    <a:pt x="249809" y="0"/>
                  </a:cubicBezTo>
                  <a:cubicBezTo>
                    <a:pt x="387731" y="0"/>
                    <a:pt x="499618" y="40767"/>
                    <a:pt x="499618" y="91186"/>
                  </a:cubicBezTo>
                  <a:cubicBezTo>
                    <a:pt x="499618" y="141605"/>
                    <a:pt x="387731" y="182372"/>
                    <a:pt x="249809" y="182372"/>
                  </a:cubicBezTo>
                  <a:cubicBezTo>
                    <a:pt x="111887" y="182372"/>
                    <a:pt x="0" y="141478"/>
                    <a:pt x="0" y="91186"/>
                  </a:cubicBezTo>
                  <a:close/>
                  <a:moveTo>
                    <a:pt x="21844" y="91186"/>
                  </a:moveTo>
                  <a:cubicBezTo>
                    <a:pt x="21844" y="129413"/>
                    <a:pt x="123825" y="160401"/>
                    <a:pt x="249809" y="160401"/>
                  </a:cubicBezTo>
                  <a:cubicBezTo>
                    <a:pt x="375793" y="160401"/>
                    <a:pt x="477774" y="129413"/>
                    <a:pt x="477774" y="91186"/>
                  </a:cubicBezTo>
                  <a:cubicBezTo>
                    <a:pt x="477774" y="52959"/>
                    <a:pt x="375793" y="21971"/>
                    <a:pt x="249809" y="21971"/>
                  </a:cubicBezTo>
                  <a:cubicBezTo>
                    <a:pt x="123825" y="21971"/>
                    <a:pt x="21844" y="52832"/>
                    <a:pt x="21844" y="91186"/>
                  </a:cubicBezTo>
                  <a:close/>
                </a:path>
              </a:pathLst>
            </a:custGeom>
            <a:solidFill>
              <a:srgbClr val="FFFFFF"/>
            </a:solidFill>
          </p:spPr>
        </p:sp>
      </p:grpSp>
      <p:grpSp>
        <p:nvGrpSpPr>
          <p:cNvPr name="Group 238" id="238"/>
          <p:cNvGrpSpPr/>
          <p:nvPr/>
        </p:nvGrpSpPr>
        <p:grpSpPr>
          <a:xfrm rot="600000">
            <a:off x="1369752" y="8237068"/>
            <a:ext cx="68561" cy="68380"/>
            <a:chOff x="0" y="0"/>
            <a:chExt cx="91415" cy="91173"/>
          </a:xfrm>
        </p:grpSpPr>
        <p:sp>
          <p:nvSpPr>
            <p:cNvPr name="Freeform 239" id="239"/>
            <p:cNvSpPr/>
            <p:nvPr/>
          </p:nvSpPr>
          <p:spPr>
            <a:xfrm flipH="false" flipV="false" rot="0">
              <a:off x="0" y="0"/>
              <a:ext cx="91440" cy="91186"/>
            </a:xfrm>
            <a:custGeom>
              <a:avLst/>
              <a:gdLst/>
              <a:ahLst/>
              <a:cxnLst/>
              <a:rect r="r" b="b" t="t" l="l"/>
              <a:pathLst>
                <a:path h="91186" w="91440">
                  <a:moveTo>
                    <a:pt x="0" y="34798"/>
                  </a:moveTo>
                  <a:lnTo>
                    <a:pt x="34925" y="34798"/>
                  </a:lnTo>
                  <a:lnTo>
                    <a:pt x="45720" y="0"/>
                  </a:lnTo>
                  <a:lnTo>
                    <a:pt x="56515" y="34798"/>
                  </a:lnTo>
                  <a:lnTo>
                    <a:pt x="91440" y="34798"/>
                  </a:lnTo>
                  <a:lnTo>
                    <a:pt x="63119" y="56388"/>
                  </a:lnTo>
                  <a:lnTo>
                    <a:pt x="73914" y="91186"/>
                  </a:lnTo>
                  <a:lnTo>
                    <a:pt x="45720" y="69596"/>
                  </a:lnTo>
                  <a:lnTo>
                    <a:pt x="17399" y="91186"/>
                  </a:lnTo>
                  <a:lnTo>
                    <a:pt x="28194" y="56388"/>
                  </a:lnTo>
                  <a:close/>
                </a:path>
              </a:pathLst>
            </a:custGeom>
            <a:solidFill>
              <a:srgbClr val="FFFFFF"/>
            </a:solidFill>
          </p:spPr>
        </p:sp>
      </p:grpSp>
      <p:grpSp>
        <p:nvGrpSpPr>
          <p:cNvPr name="Group 240" id="240"/>
          <p:cNvGrpSpPr/>
          <p:nvPr/>
        </p:nvGrpSpPr>
        <p:grpSpPr>
          <a:xfrm rot="-900000">
            <a:off x="1764973" y="8166440"/>
            <a:ext cx="54854" cy="54721"/>
            <a:chOff x="0" y="0"/>
            <a:chExt cx="73139" cy="72962"/>
          </a:xfrm>
        </p:grpSpPr>
        <p:sp>
          <p:nvSpPr>
            <p:cNvPr name="Freeform 241" id="241"/>
            <p:cNvSpPr/>
            <p:nvPr/>
          </p:nvSpPr>
          <p:spPr>
            <a:xfrm flipH="false" flipV="false" rot="0">
              <a:off x="0" y="0"/>
              <a:ext cx="73152" cy="73025"/>
            </a:xfrm>
            <a:custGeom>
              <a:avLst/>
              <a:gdLst/>
              <a:ahLst/>
              <a:cxnLst/>
              <a:rect r="r" b="b" t="t" l="l"/>
              <a:pathLst>
                <a:path h="73025" w="73152">
                  <a:moveTo>
                    <a:pt x="0" y="27813"/>
                  </a:moveTo>
                  <a:lnTo>
                    <a:pt x="27940" y="27813"/>
                  </a:lnTo>
                  <a:lnTo>
                    <a:pt x="36576" y="0"/>
                  </a:lnTo>
                  <a:lnTo>
                    <a:pt x="45212" y="27813"/>
                  </a:lnTo>
                  <a:lnTo>
                    <a:pt x="73152" y="27813"/>
                  </a:lnTo>
                  <a:lnTo>
                    <a:pt x="50546" y="45085"/>
                  </a:lnTo>
                  <a:lnTo>
                    <a:pt x="59182" y="72898"/>
                  </a:lnTo>
                  <a:lnTo>
                    <a:pt x="36576" y="55753"/>
                  </a:lnTo>
                  <a:lnTo>
                    <a:pt x="13970" y="73025"/>
                  </a:lnTo>
                  <a:lnTo>
                    <a:pt x="22606" y="45212"/>
                  </a:lnTo>
                  <a:close/>
                </a:path>
              </a:pathLst>
            </a:custGeom>
            <a:solidFill>
              <a:srgbClr val="FFFFFF"/>
            </a:solidFill>
          </p:spPr>
        </p:sp>
      </p:grpSp>
      <p:grpSp>
        <p:nvGrpSpPr>
          <p:cNvPr name="Group 242" id="242"/>
          <p:cNvGrpSpPr/>
          <p:nvPr/>
        </p:nvGrpSpPr>
        <p:grpSpPr>
          <a:xfrm rot="1500000">
            <a:off x="1563929" y="8002391"/>
            <a:ext cx="64008" cy="63884"/>
            <a:chOff x="0" y="0"/>
            <a:chExt cx="85344" cy="85179"/>
          </a:xfrm>
        </p:grpSpPr>
        <p:sp>
          <p:nvSpPr>
            <p:cNvPr name="Freeform 243" id="243"/>
            <p:cNvSpPr/>
            <p:nvPr/>
          </p:nvSpPr>
          <p:spPr>
            <a:xfrm flipH="false" flipV="false" rot="0">
              <a:off x="0" y="0"/>
              <a:ext cx="85344" cy="85217"/>
            </a:xfrm>
            <a:custGeom>
              <a:avLst/>
              <a:gdLst/>
              <a:ahLst/>
              <a:cxnLst/>
              <a:rect r="r" b="b" t="t" l="l"/>
              <a:pathLst>
                <a:path h="85217" w="85344">
                  <a:moveTo>
                    <a:pt x="0" y="32512"/>
                  </a:moveTo>
                  <a:lnTo>
                    <a:pt x="32639" y="32512"/>
                  </a:lnTo>
                  <a:lnTo>
                    <a:pt x="42672" y="0"/>
                  </a:lnTo>
                  <a:lnTo>
                    <a:pt x="52705" y="32512"/>
                  </a:lnTo>
                  <a:lnTo>
                    <a:pt x="85344" y="32512"/>
                  </a:lnTo>
                  <a:lnTo>
                    <a:pt x="58928" y="52705"/>
                  </a:lnTo>
                  <a:lnTo>
                    <a:pt x="68961" y="85217"/>
                  </a:lnTo>
                  <a:lnTo>
                    <a:pt x="42672" y="65024"/>
                  </a:lnTo>
                  <a:lnTo>
                    <a:pt x="16256" y="85217"/>
                  </a:lnTo>
                  <a:lnTo>
                    <a:pt x="26289" y="52705"/>
                  </a:lnTo>
                  <a:close/>
                </a:path>
              </a:pathLst>
            </a:custGeom>
            <a:solidFill>
              <a:srgbClr val="FFFFFF"/>
            </a:solidFill>
          </p:spPr>
        </p:sp>
      </p:grpSp>
      <p:grpSp>
        <p:nvGrpSpPr>
          <p:cNvPr name="Group 244" id="244"/>
          <p:cNvGrpSpPr/>
          <p:nvPr/>
        </p:nvGrpSpPr>
        <p:grpSpPr>
          <a:xfrm rot="0">
            <a:off x="1477137" y="8134569"/>
            <a:ext cx="237592" cy="209588"/>
            <a:chOff x="0" y="0"/>
            <a:chExt cx="316789" cy="279451"/>
          </a:xfrm>
        </p:grpSpPr>
        <p:sp>
          <p:nvSpPr>
            <p:cNvPr name="Freeform 245" id="245"/>
            <p:cNvSpPr/>
            <p:nvPr/>
          </p:nvSpPr>
          <p:spPr>
            <a:xfrm flipH="false" flipV="false" rot="0">
              <a:off x="0" y="0"/>
              <a:ext cx="316738" cy="279400"/>
            </a:xfrm>
            <a:custGeom>
              <a:avLst/>
              <a:gdLst/>
              <a:ahLst/>
              <a:cxnLst/>
              <a:rect r="r" b="b" t="t" l="l"/>
              <a:pathLst>
                <a:path h="279400" w="316738">
                  <a:moveTo>
                    <a:pt x="0" y="125730"/>
                  </a:moveTo>
                  <a:cubicBezTo>
                    <a:pt x="0" y="56261"/>
                    <a:pt x="56261" y="0"/>
                    <a:pt x="125730" y="0"/>
                  </a:cubicBezTo>
                  <a:lnTo>
                    <a:pt x="191008" y="0"/>
                  </a:lnTo>
                  <a:cubicBezTo>
                    <a:pt x="260477" y="0"/>
                    <a:pt x="316738" y="56261"/>
                    <a:pt x="316738" y="125730"/>
                  </a:cubicBezTo>
                  <a:lnTo>
                    <a:pt x="316738" y="153670"/>
                  </a:lnTo>
                  <a:cubicBezTo>
                    <a:pt x="316738" y="223139"/>
                    <a:pt x="260477" y="279400"/>
                    <a:pt x="191008" y="279400"/>
                  </a:cubicBezTo>
                  <a:lnTo>
                    <a:pt x="125730" y="279400"/>
                  </a:lnTo>
                  <a:cubicBezTo>
                    <a:pt x="56261" y="279400"/>
                    <a:pt x="0" y="223139"/>
                    <a:pt x="0" y="153670"/>
                  </a:cubicBezTo>
                  <a:close/>
                </a:path>
              </a:pathLst>
            </a:custGeom>
            <a:solidFill>
              <a:srgbClr val="D4A017"/>
            </a:solidFill>
          </p:spPr>
        </p:sp>
      </p:grpSp>
      <p:grpSp>
        <p:nvGrpSpPr>
          <p:cNvPr name="Group 246" id="246"/>
          <p:cNvGrpSpPr/>
          <p:nvPr/>
        </p:nvGrpSpPr>
        <p:grpSpPr>
          <a:xfrm rot="0">
            <a:off x="1554813" y="8089011"/>
            <a:ext cx="82248" cy="72904"/>
            <a:chOff x="0" y="0"/>
            <a:chExt cx="109664" cy="97206"/>
          </a:xfrm>
        </p:grpSpPr>
        <p:sp>
          <p:nvSpPr>
            <p:cNvPr name="Freeform 247" id="247"/>
            <p:cNvSpPr/>
            <p:nvPr/>
          </p:nvSpPr>
          <p:spPr>
            <a:xfrm flipH="false" flipV="false" rot="0">
              <a:off x="0" y="0"/>
              <a:ext cx="109601" cy="97155"/>
            </a:xfrm>
            <a:custGeom>
              <a:avLst/>
              <a:gdLst/>
              <a:ahLst/>
              <a:cxnLst/>
              <a:rect r="r" b="b" t="t" l="l"/>
              <a:pathLst>
                <a:path h="97155" w="109601">
                  <a:moveTo>
                    <a:pt x="0" y="43688"/>
                  </a:moveTo>
                  <a:cubicBezTo>
                    <a:pt x="0" y="19558"/>
                    <a:pt x="19558" y="0"/>
                    <a:pt x="43688" y="0"/>
                  </a:cubicBezTo>
                  <a:lnTo>
                    <a:pt x="65913" y="0"/>
                  </a:lnTo>
                  <a:cubicBezTo>
                    <a:pt x="90043" y="0"/>
                    <a:pt x="109601" y="19558"/>
                    <a:pt x="109601" y="43688"/>
                  </a:cubicBezTo>
                  <a:lnTo>
                    <a:pt x="109601" y="53467"/>
                  </a:lnTo>
                  <a:cubicBezTo>
                    <a:pt x="109601" y="77597"/>
                    <a:pt x="90043" y="97155"/>
                    <a:pt x="65913" y="97155"/>
                  </a:cubicBezTo>
                  <a:lnTo>
                    <a:pt x="43688" y="97155"/>
                  </a:lnTo>
                  <a:cubicBezTo>
                    <a:pt x="19558" y="97155"/>
                    <a:pt x="0" y="77597"/>
                    <a:pt x="0" y="53467"/>
                  </a:cubicBezTo>
                  <a:close/>
                </a:path>
              </a:pathLst>
            </a:custGeom>
            <a:solidFill>
              <a:srgbClr val="6B4B12"/>
            </a:solidFill>
          </p:spPr>
        </p:sp>
      </p:grpSp>
      <p:grpSp>
        <p:nvGrpSpPr>
          <p:cNvPr name="Group 248" id="248"/>
          <p:cNvGrpSpPr/>
          <p:nvPr/>
        </p:nvGrpSpPr>
        <p:grpSpPr>
          <a:xfrm rot="0">
            <a:off x="1518256" y="8070790"/>
            <a:ext cx="155353" cy="41005"/>
            <a:chOff x="0" y="0"/>
            <a:chExt cx="207137" cy="54674"/>
          </a:xfrm>
        </p:grpSpPr>
        <p:sp>
          <p:nvSpPr>
            <p:cNvPr name="Freeform 249" id="249"/>
            <p:cNvSpPr/>
            <p:nvPr/>
          </p:nvSpPr>
          <p:spPr>
            <a:xfrm flipH="false" flipV="false" rot="0">
              <a:off x="0" y="0"/>
              <a:ext cx="207010" cy="54611"/>
            </a:xfrm>
            <a:custGeom>
              <a:avLst/>
              <a:gdLst/>
              <a:ahLst/>
              <a:cxnLst/>
              <a:rect r="r" b="b" t="t" l="l"/>
              <a:pathLst>
                <a:path h="54611" w="207010">
                  <a:moveTo>
                    <a:pt x="0" y="27305"/>
                  </a:moveTo>
                  <a:cubicBezTo>
                    <a:pt x="0" y="12192"/>
                    <a:pt x="12192" y="0"/>
                    <a:pt x="27305" y="0"/>
                  </a:cubicBezTo>
                  <a:lnTo>
                    <a:pt x="179705" y="0"/>
                  </a:lnTo>
                  <a:cubicBezTo>
                    <a:pt x="194818" y="0"/>
                    <a:pt x="207010" y="12192"/>
                    <a:pt x="207010" y="27305"/>
                  </a:cubicBezTo>
                  <a:cubicBezTo>
                    <a:pt x="207010" y="42418"/>
                    <a:pt x="194818" y="54610"/>
                    <a:pt x="179705" y="54610"/>
                  </a:cubicBezTo>
                  <a:lnTo>
                    <a:pt x="27305" y="54610"/>
                  </a:lnTo>
                  <a:cubicBezTo>
                    <a:pt x="12192" y="54737"/>
                    <a:pt x="0" y="42418"/>
                    <a:pt x="0" y="27305"/>
                  </a:cubicBezTo>
                  <a:close/>
                </a:path>
              </a:pathLst>
            </a:custGeom>
            <a:solidFill>
              <a:srgbClr val="6B4B12"/>
            </a:solidFill>
          </p:spPr>
        </p:sp>
      </p:grpSp>
      <p:grpSp>
        <p:nvGrpSpPr>
          <p:cNvPr name="Group 250" id="250"/>
          <p:cNvGrpSpPr/>
          <p:nvPr/>
        </p:nvGrpSpPr>
        <p:grpSpPr>
          <a:xfrm rot="0">
            <a:off x="1522828" y="8171021"/>
            <a:ext cx="146209" cy="145799"/>
            <a:chOff x="0" y="0"/>
            <a:chExt cx="194945" cy="194399"/>
          </a:xfrm>
        </p:grpSpPr>
        <p:sp>
          <p:nvSpPr>
            <p:cNvPr name="Freeform 251" id="251"/>
            <p:cNvSpPr/>
            <p:nvPr/>
          </p:nvSpPr>
          <p:spPr>
            <a:xfrm flipH="false" flipV="false" rot="0">
              <a:off x="0" y="0"/>
              <a:ext cx="194949" cy="194399"/>
            </a:xfrm>
            <a:custGeom>
              <a:avLst/>
              <a:gdLst/>
              <a:ahLst/>
              <a:cxnLst/>
              <a:rect r="r" b="b" t="t" l="l"/>
              <a:pathLst>
                <a:path h="194399" w="194949">
                  <a:moveTo>
                    <a:pt x="0" y="0"/>
                  </a:moveTo>
                  <a:lnTo>
                    <a:pt x="194949" y="0"/>
                  </a:lnTo>
                  <a:lnTo>
                    <a:pt x="194949" y="194399"/>
                  </a:lnTo>
                  <a:lnTo>
                    <a:pt x="0" y="194399"/>
                  </a:lnTo>
                  <a:close/>
                </a:path>
              </a:pathLst>
            </a:custGeom>
            <a:blipFill>
              <a:blip r:embed="rId7">
                <a:alphaModFix amt="0"/>
              </a:blip>
              <a:stretch>
                <a:fillRect l="-77942" t="0" r="-77940" b="0"/>
              </a:stretch>
            </a:blipFill>
          </p:spPr>
        </p:sp>
        <p:sp>
          <p:nvSpPr>
            <p:cNvPr name="TextBox 252" id="252"/>
            <p:cNvSpPr txBox="true"/>
            <p:nvPr/>
          </p:nvSpPr>
          <p:spPr>
            <a:xfrm>
              <a:off x="0" y="-9525"/>
              <a:ext cx="194945" cy="203924"/>
            </a:xfrm>
            <a:prstGeom prst="rect">
              <a:avLst/>
            </a:prstGeom>
          </p:spPr>
          <p:txBody>
            <a:bodyPr anchor="ctr" rtlCol="false" tIns="0" lIns="0" bIns="0" rIns="0"/>
            <a:lstStyle/>
            <a:p>
              <a:pPr algn="ctr">
                <a:lnSpc>
                  <a:spcPts val="2879"/>
                </a:lnSpc>
              </a:pPr>
              <a:r>
                <a:rPr lang="en-US" sz="2400" b="true">
                  <a:solidFill>
                    <a:srgbClr val="6B4B12"/>
                  </a:solidFill>
                  <a:latin typeface="Arial Bold"/>
                  <a:ea typeface="Arial Bold"/>
                  <a:cs typeface="Arial Bold"/>
                  <a:sym typeface="Arial Bold"/>
                </a:rPr>
                <a:t>$</a:t>
              </a:r>
            </a:p>
          </p:txBody>
        </p:sp>
      </p:grpSp>
      <p:grpSp>
        <p:nvGrpSpPr>
          <p:cNvPr name="Group 253" id="253"/>
          <p:cNvGrpSpPr/>
          <p:nvPr/>
        </p:nvGrpSpPr>
        <p:grpSpPr>
          <a:xfrm rot="-240000">
            <a:off x="13998912" y="451285"/>
            <a:ext cx="801386" cy="801386"/>
            <a:chOff x="0" y="0"/>
            <a:chExt cx="1068514" cy="1068514"/>
          </a:xfrm>
        </p:grpSpPr>
        <p:sp>
          <p:nvSpPr>
            <p:cNvPr name="Freeform 254" id="254" descr="/home/claude/angel/out/wings_down.png"/>
            <p:cNvSpPr/>
            <p:nvPr/>
          </p:nvSpPr>
          <p:spPr>
            <a:xfrm flipH="false" flipV="false" rot="0">
              <a:off x="0" y="0"/>
              <a:ext cx="1068451" cy="1068451"/>
            </a:xfrm>
            <a:custGeom>
              <a:avLst/>
              <a:gdLst/>
              <a:ahLst/>
              <a:cxnLst/>
              <a:rect r="r" b="b" t="t" l="l"/>
              <a:pathLst>
                <a:path h="1068451" w="1068451">
                  <a:moveTo>
                    <a:pt x="0" y="0"/>
                  </a:moveTo>
                  <a:lnTo>
                    <a:pt x="1068451" y="0"/>
                  </a:lnTo>
                  <a:lnTo>
                    <a:pt x="1068451" y="1068451"/>
                  </a:lnTo>
                  <a:lnTo>
                    <a:pt x="0" y="1068451"/>
                  </a:lnTo>
                  <a:lnTo>
                    <a:pt x="0" y="0"/>
                  </a:lnTo>
                  <a:close/>
                </a:path>
              </a:pathLst>
            </a:custGeom>
            <a:blipFill>
              <a:blip r:embed="rId22"/>
              <a:stretch>
                <a:fillRect l="0" t="0" r="-5" b="-5"/>
              </a:stretch>
            </a:blipFill>
          </p:spPr>
        </p:sp>
      </p:grpSp>
      <p:grpSp>
        <p:nvGrpSpPr>
          <p:cNvPr name="Group 255" id="255"/>
          <p:cNvGrpSpPr/>
          <p:nvPr/>
        </p:nvGrpSpPr>
        <p:grpSpPr>
          <a:xfrm rot="360000">
            <a:off x="13269630" y="1974866"/>
            <a:ext cx="594579" cy="594579"/>
            <a:chOff x="0" y="0"/>
            <a:chExt cx="792772" cy="792772"/>
          </a:xfrm>
        </p:grpSpPr>
        <p:sp>
          <p:nvSpPr>
            <p:cNvPr name="Freeform 256" id="256" descr="/home/claude/angel/out/wings_down.png"/>
            <p:cNvSpPr/>
            <p:nvPr/>
          </p:nvSpPr>
          <p:spPr>
            <a:xfrm flipH="true" flipV="false" rot="0">
              <a:off x="0" y="0"/>
              <a:ext cx="792734" cy="792734"/>
            </a:xfrm>
            <a:custGeom>
              <a:avLst/>
              <a:gdLst/>
              <a:ahLst/>
              <a:cxnLst/>
              <a:rect r="r" b="b" t="t" l="l"/>
              <a:pathLst>
                <a:path h="792734" w="792734">
                  <a:moveTo>
                    <a:pt x="792734" y="0"/>
                  </a:moveTo>
                  <a:lnTo>
                    <a:pt x="0" y="0"/>
                  </a:lnTo>
                  <a:lnTo>
                    <a:pt x="0" y="792734"/>
                  </a:lnTo>
                  <a:lnTo>
                    <a:pt x="792734" y="792734"/>
                  </a:lnTo>
                  <a:lnTo>
                    <a:pt x="792734" y="0"/>
                  </a:lnTo>
                  <a:close/>
                </a:path>
              </a:pathLst>
            </a:custGeom>
            <a:blipFill>
              <a:blip r:embed="rId22"/>
              <a:stretch>
                <a:fillRect l="0" t="0" r="-4" b="-4"/>
              </a:stretch>
            </a:blipFill>
          </p:spPr>
        </p:sp>
      </p:grpSp>
      <p:grpSp>
        <p:nvGrpSpPr>
          <p:cNvPr name="Group 257" id="257"/>
          <p:cNvGrpSpPr/>
          <p:nvPr/>
        </p:nvGrpSpPr>
        <p:grpSpPr>
          <a:xfrm rot="-600000">
            <a:off x="15951937" y="892273"/>
            <a:ext cx="646281" cy="646281"/>
            <a:chOff x="0" y="0"/>
            <a:chExt cx="861708" cy="861708"/>
          </a:xfrm>
        </p:grpSpPr>
        <p:sp>
          <p:nvSpPr>
            <p:cNvPr name="Freeform 258" id="258" descr="/home/claude/angel/out/wings_down.png"/>
            <p:cNvSpPr/>
            <p:nvPr/>
          </p:nvSpPr>
          <p:spPr>
            <a:xfrm flipH="false" flipV="false" rot="0">
              <a:off x="0" y="0"/>
              <a:ext cx="861695" cy="861695"/>
            </a:xfrm>
            <a:custGeom>
              <a:avLst/>
              <a:gdLst/>
              <a:ahLst/>
              <a:cxnLst/>
              <a:rect r="r" b="b" t="t" l="l"/>
              <a:pathLst>
                <a:path h="861695" w="861695">
                  <a:moveTo>
                    <a:pt x="0" y="0"/>
                  </a:moveTo>
                  <a:lnTo>
                    <a:pt x="861695" y="0"/>
                  </a:lnTo>
                  <a:lnTo>
                    <a:pt x="861695" y="861695"/>
                  </a:lnTo>
                  <a:lnTo>
                    <a:pt x="0" y="861695"/>
                  </a:lnTo>
                  <a:lnTo>
                    <a:pt x="0" y="0"/>
                  </a:lnTo>
                  <a:close/>
                </a:path>
              </a:pathLst>
            </a:custGeom>
            <a:blipFill>
              <a:blip r:embed="rId22"/>
              <a:stretch>
                <a:fillRect l="0" t="0" r="-1" b="-1"/>
              </a:stretch>
            </a:blipFill>
          </p:spPr>
        </p:sp>
      </p:grpSp>
      <p:grpSp>
        <p:nvGrpSpPr>
          <p:cNvPr name="Group 259" id="259"/>
          <p:cNvGrpSpPr/>
          <p:nvPr/>
        </p:nvGrpSpPr>
        <p:grpSpPr>
          <a:xfrm rot="-840000">
            <a:off x="16990543" y="1611001"/>
            <a:ext cx="465315" cy="465315"/>
            <a:chOff x="0" y="0"/>
            <a:chExt cx="620420" cy="620420"/>
          </a:xfrm>
        </p:grpSpPr>
        <p:sp>
          <p:nvSpPr>
            <p:cNvPr name="Freeform 260" id="260" descr="/home/claude/angel/out/wings_mid.png"/>
            <p:cNvSpPr/>
            <p:nvPr/>
          </p:nvSpPr>
          <p:spPr>
            <a:xfrm flipH="false" flipV="false" rot="0">
              <a:off x="0" y="0"/>
              <a:ext cx="620395" cy="620395"/>
            </a:xfrm>
            <a:custGeom>
              <a:avLst/>
              <a:gdLst/>
              <a:ahLst/>
              <a:cxnLst/>
              <a:rect r="r" b="b" t="t" l="l"/>
              <a:pathLst>
                <a:path h="620395" w="620395">
                  <a:moveTo>
                    <a:pt x="0" y="0"/>
                  </a:moveTo>
                  <a:lnTo>
                    <a:pt x="620395" y="0"/>
                  </a:lnTo>
                  <a:lnTo>
                    <a:pt x="620395" y="620395"/>
                  </a:lnTo>
                  <a:lnTo>
                    <a:pt x="0" y="620395"/>
                  </a:lnTo>
                  <a:lnTo>
                    <a:pt x="0" y="0"/>
                  </a:lnTo>
                  <a:close/>
                </a:path>
              </a:pathLst>
            </a:custGeom>
            <a:blipFill>
              <a:blip r:embed="rId23"/>
              <a:stretch>
                <a:fillRect l="0" t="0" r="-4" b="-4"/>
              </a:stretch>
            </a:blipFill>
          </p:spPr>
        </p:sp>
      </p:grpSp>
      <p:grpSp>
        <p:nvGrpSpPr>
          <p:cNvPr name="Group 261" id="261"/>
          <p:cNvGrpSpPr/>
          <p:nvPr/>
        </p:nvGrpSpPr>
        <p:grpSpPr>
          <a:xfrm rot="-540000">
            <a:off x="14790410" y="1916478"/>
            <a:ext cx="439464" cy="439464"/>
            <a:chOff x="0" y="0"/>
            <a:chExt cx="585953" cy="585953"/>
          </a:xfrm>
        </p:grpSpPr>
        <p:sp>
          <p:nvSpPr>
            <p:cNvPr name="Freeform 262" id="262" descr="/home/claude/angel/out/wings_down.png"/>
            <p:cNvSpPr/>
            <p:nvPr/>
          </p:nvSpPr>
          <p:spPr>
            <a:xfrm flipH="false" flipV="false" rot="0">
              <a:off x="0" y="0"/>
              <a:ext cx="585978" cy="585978"/>
            </a:xfrm>
            <a:custGeom>
              <a:avLst/>
              <a:gdLst/>
              <a:ahLst/>
              <a:cxnLst/>
              <a:rect r="r" b="b" t="t" l="l"/>
              <a:pathLst>
                <a:path h="585978" w="585978">
                  <a:moveTo>
                    <a:pt x="0" y="0"/>
                  </a:moveTo>
                  <a:lnTo>
                    <a:pt x="585978" y="0"/>
                  </a:lnTo>
                  <a:lnTo>
                    <a:pt x="585978" y="585978"/>
                  </a:lnTo>
                  <a:lnTo>
                    <a:pt x="0" y="585978"/>
                  </a:lnTo>
                  <a:lnTo>
                    <a:pt x="0" y="0"/>
                  </a:lnTo>
                  <a:close/>
                </a:path>
              </a:pathLst>
            </a:custGeom>
            <a:blipFill>
              <a:blip r:embed="rId22"/>
              <a:stretch>
                <a:fillRect l="0" t="0" r="4" b="4"/>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1021842" y="2743200"/>
            <a:ext cx="13030200" cy="1234440"/>
            <a:chOff x="0" y="0"/>
            <a:chExt cx="17373600" cy="1645920"/>
          </a:xfrm>
        </p:grpSpPr>
        <p:sp>
          <p:nvSpPr>
            <p:cNvPr name="Freeform 4" id="4"/>
            <p:cNvSpPr/>
            <p:nvPr/>
          </p:nvSpPr>
          <p:spPr>
            <a:xfrm flipH="false" flipV="false" rot="0">
              <a:off x="0" y="0"/>
              <a:ext cx="17373600" cy="1645920"/>
            </a:xfrm>
            <a:custGeom>
              <a:avLst/>
              <a:gdLst/>
              <a:ahLst/>
              <a:cxnLst/>
              <a:rect r="r" b="b" t="t" l="l"/>
              <a:pathLst>
                <a:path h="1645920" w="17373600">
                  <a:moveTo>
                    <a:pt x="0" y="0"/>
                  </a:moveTo>
                  <a:lnTo>
                    <a:pt x="17373600" y="0"/>
                  </a:lnTo>
                  <a:lnTo>
                    <a:pt x="17373600" y="1645920"/>
                  </a:lnTo>
                  <a:lnTo>
                    <a:pt x="0" y="1645920"/>
                  </a:lnTo>
                  <a:close/>
                </a:path>
              </a:pathLst>
            </a:custGeom>
            <a:blipFill>
              <a:blip r:embed="rId5">
                <a:alphaModFix amt="0"/>
              </a:blip>
              <a:stretch>
                <a:fillRect l="0" t="-155532" r="0" b="-155532"/>
              </a:stretch>
            </a:blipFill>
          </p:spPr>
        </p:sp>
      </p:grpSp>
      <p:grpSp>
        <p:nvGrpSpPr>
          <p:cNvPr name="Group 5" id="5"/>
          <p:cNvGrpSpPr/>
          <p:nvPr/>
        </p:nvGrpSpPr>
        <p:grpSpPr>
          <a:xfrm rot="0">
            <a:off x="7110546" y="404527"/>
            <a:ext cx="13030200" cy="1255871"/>
            <a:chOff x="0" y="0"/>
            <a:chExt cx="17373600" cy="1674495"/>
          </a:xfrm>
        </p:grpSpPr>
        <p:sp>
          <p:nvSpPr>
            <p:cNvPr name="Freeform 6" id="6"/>
            <p:cNvSpPr/>
            <p:nvPr/>
          </p:nvSpPr>
          <p:spPr>
            <a:xfrm flipH="false" flipV="false" rot="0">
              <a:off x="0" y="0"/>
              <a:ext cx="17373600" cy="1674495"/>
            </a:xfrm>
            <a:custGeom>
              <a:avLst/>
              <a:gdLst/>
              <a:ahLst/>
              <a:cxnLst/>
              <a:rect r="r" b="b" t="t" l="l"/>
              <a:pathLst>
                <a:path h="1674495" w="17373600">
                  <a:moveTo>
                    <a:pt x="0" y="0"/>
                  </a:moveTo>
                  <a:lnTo>
                    <a:pt x="17373600" y="0"/>
                  </a:lnTo>
                  <a:lnTo>
                    <a:pt x="17373600" y="1674495"/>
                  </a:lnTo>
                  <a:lnTo>
                    <a:pt x="0" y="1674495"/>
                  </a:lnTo>
                  <a:close/>
                </a:path>
              </a:pathLst>
            </a:custGeom>
            <a:blipFill>
              <a:blip r:embed="rId6">
                <a:alphaModFix amt="0"/>
              </a:blip>
              <a:stretch>
                <a:fillRect l="0" t="-152025" r="0" b="-152025"/>
              </a:stretch>
            </a:blipFill>
          </p:spPr>
        </p:sp>
      </p:grpSp>
      <p:grpSp>
        <p:nvGrpSpPr>
          <p:cNvPr name="Group 7" id="7"/>
          <p:cNvGrpSpPr/>
          <p:nvPr/>
        </p:nvGrpSpPr>
        <p:grpSpPr>
          <a:xfrm rot="0">
            <a:off x="7110546" y="-152619"/>
            <a:ext cx="13030200" cy="1277302"/>
            <a:chOff x="0" y="0"/>
            <a:chExt cx="17373600" cy="1703070"/>
          </a:xfrm>
        </p:grpSpPr>
        <p:sp>
          <p:nvSpPr>
            <p:cNvPr name="Freeform 8" id="8"/>
            <p:cNvSpPr/>
            <p:nvPr/>
          </p:nvSpPr>
          <p:spPr>
            <a:xfrm flipH="false" flipV="false" rot="0">
              <a:off x="0" y="0"/>
              <a:ext cx="17373600" cy="1703070"/>
            </a:xfrm>
            <a:custGeom>
              <a:avLst/>
              <a:gdLst/>
              <a:ahLst/>
              <a:cxnLst/>
              <a:rect r="r" b="b" t="t" l="l"/>
              <a:pathLst>
                <a:path h="1703070" w="17373600">
                  <a:moveTo>
                    <a:pt x="0" y="0"/>
                  </a:moveTo>
                  <a:lnTo>
                    <a:pt x="17373600" y="0"/>
                  </a:lnTo>
                  <a:lnTo>
                    <a:pt x="17373600" y="1703070"/>
                  </a:lnTo>
                  <a:lnTo>
                    <a:pt x="0" y="1703070"/>
                  </a:lnTo>
                  <a:close/>
                </a:path>
              </a:pathLst>
            </a:custGeom>
            <a:blipFill>
              <a:blip r:embed="rId7">
                <a:alphaModFix amt="0"/>
              </a:blip>
              <a:stretch>
                <a:fillRect l="0" t="-148773" r="0" b="-148773"/>
              </a:stretch>
            </a:blipFill>
          </p:spPr>
        </p:sp>
        <p:sp>
          <p:nvSpPr>
            <p:cNvPr name="TextBox 9" id="9"/>
            <p:cNvSpPr txBox="true"/>
            <p:nvPr/>
          </p:nvSpPr>
          <p:spPr>
            <a:xfrm>
              <a:off x="0" y="-28575"/>
              <a:ext cx="17373600" cy="1731645"/>
            </a:xfrm>
            <a:prstGeom prst="rect">
              <a:avLst/>
            </a:prstGeom>
          </p:spPr>
          <p:txBody>
            <a:bodyPr anchor="ctr" rtlCol="false" tIns="0" lIns="0" bIns="0" rIns="0"/>
            <a:lstStyle/>
            <a:p>
              <a:pPr algn="l">
                <a:lnSpc>
                  <a:spcPts val="5400"/>
                </a:lnSpc>
              </a:pPr>
              <a:r>
                <a:rPr lang="en-US" sz="4500" b="true">
                  <a:solidFill>
                    <a:srgbClr val="FF4757"/>
                  </a:solidFill>
                  <a:latin typeface="Arial Bold"/>
                  <a:ea typeface="Arial Bold"/>
                  <a:cs typeface="Arial Bold"/>
                  <a:sym typeface="Arial Bold"/>
                </a:rPr>
                <a:t>\ 解鎖你的參賽資格！ /</a:t>
              </a:r>
            </a:p>
          </p:txBody>
        </p:sp>
      </p:grpSp>
      <p:grpSp>
        <p:nvGrpSpPr>
          <p:cNvPr name="Group 10" id="10"/>
          <p:cNvGrpSpPr/>
          <p:nvPr/>
        </p:nvGrpSpPr>
        <p:grpSpPr>
          <a:xfrm rot="0">
            <a:off x="-1111758" y="887263"/>
            <a:ext cx="13030200" cy="1234440"/>
            <a:chOff x="0" y="0"/>
            <a:chExt cx="17373600" cy="1645920"/>
          </a:xfrm>
        </p:grpSpPr>
        <p:sp>
          <p:nvSpPr>
            <p:cNvPr name="Freeform 11" id="11"/>
            <p:cNvSpPr/>
            <p:nvPr/>
          </p:nvSpPr>
          <p:spPr>
            <a:xfrm flipH="false" flipV="false" rot="0">
              <a:off x="0" y="0"/>
              <a:ext cx="17373600" cy="1645920"/>
            </a:xfrm>
            <a:custGeom>
              <a:avLst/>
              <a:gdLst/>
              <a:ahLst/>
              <a:cxnLst/>
              <a:rect r="r" b="b" t="t" l="l"/>
              <a:pathLst>
                <a:path h="1645920" w="17373600">
                  <a:moveTo>
                    <a:pt x="0" y="0"/>
                  </a:moveTo>
                  <a:lnTo>
                    <a:pt x="17373600" y="0"/>
                  </a:lnTo>
                  <a:lnTo>
                    <a:pt x="17373600" y="1645920"/>
                  </a:lnTo>
                  <a:lnTo>
                    <a:pt x="0" y="1645920"/>
                  </a:lnTo>
                  <a:close/>
                </a:path>
              </a:pathLst>
            </a:custGeom>
            <a:blipFill>
              <a:blip r:embed="rId5">
                <a:alphaModFix amt="0"/>
              </a:blip>
              <a:stretch>
                <a:fillRect l="0" t="-155532" r="0" b="-155532"/>
              </a:stretch>
            </a:blipFill>
          </p:spPr>
        </p:sp>
      </p:grpSp>
      <p:grpSp>
        <p:nvGrpSpPr>
          <p:cNvPr name="Group 12" id="12"/>
          <p:cNvGrpSpPr/>
          <p:nvPr/>
        </p:nvGrpSpPr>
        <p:grpSpPr>
          <a:xfrm rot="0">
            <a:off x="7082923" y="-159668"/>
            <a:ext cx="13030200" cy="1277302"/>
            <a:chOff x="0" y="0"/>
            <a:chExt cx="17373600" cy="1703070"/>
          </a:xfrm>
        </p:grpSpPr>
        <p:sp>
          <p:nvSpPr>
            <p:cNvPr name="Freeform 13" id="13"/>
            <p:cNvSpPr/>
            <p:nvPr/>
          </p:nvSpPr>
          <p:spPr>
            <a:xfrm flipH="false" flipV="false" rot="0">
              <a:off x="0" y="0"/>
              <a:ext cx="17373600" cy="1703069"/>
            </a:xfrm>
            <a:custGeom>
              <a:avLst/>
              <a:gdLst/>
              <a:ahLst/>
              <a:cxnLst/>
              <a:rect r="r" b="b" t="t" l="l"/>
              <a:pathLst>
                <a:path h="1703069" w="17373600">
                  <a:moveTo>
                    <a:pt x="0" y="0"/>
                  </a:moveTo>
                  <a:lnTo>
                    <a:pt x="17373600" y="0"/>
                  </a:lnTo>
                  <a:lnTo>
                    <a:pt x="17373600" y="1703069"/>
                  </a:lnTo>
                  <a:lnTo>
                    <a:pt x="0" y="1703069"/>
                  </a:lnTo>
                  <a:close/>
                </a:path>
              </a:pathLst>
            </a:custGeom>
            <a:blipFill>
              <a:blip r:embed="rId7">
                <a:alphaModFix amt="0"/>
              </a:blip>
              <a:stretch>
                <a:fillRect l="0" t="-148773" r="0" b="-148773"/>
              </a:stretch>
            </a:blipFill>
          </p:spPr>
        </p:sp>
        <p:sp>
          <p:nvSpPr>
            <p:cNvPr name="TextBox 14" id="14"/>
            <p:cNvSpPr txBox="true"/>
            <p:nvPr/>
          </p:nvSpPr>
          <p:spPr>
            <a:xfrm>
              <a:off x="0" y="-28575"/>
              <a:ext cx="17373600" cy="1731645"/>
            </a:xfrm>
            <a:prstGeom prst="rect">
              <a:avLst/>
            </a:prstGeom>
          </p:spPr>
          <p:txBody>
            <a:bodyPr anchor="ctr" rtlCol="false" tIns="0" lIns="0" bIns="0" rIns="0"/>
            <a:lstStyle/>
            <a:p>
              <a:pPr algn="l">
                <a:lnSpc>
                  <a:spcPts val="5400"/>
                </a:lnSpc>
              </a:pPr>
              <a:r>
                <a:rPr lang="en-US" sz="4500" b="true">
                  <a:solidFill>
                    <a:srgbClr val="31859C"/>
                  </a:solidFill>
                  <a:latin typeface="Arial Bold"/>
                  <a:ea typeface="Arial Bold"/>
                  <a:cs typeface="Arial Bold"/>
                  <a:sym typeface="Arial Bold"/>
                </a:rPr>
                <a:t>\ 解鎖你的參賽資格！ /</a:t>
              </a:r>
            </a:p>
          </p:txBody>
        </p:sp>
      </p:grpSp>
      <p:grpSp>
        <p:nvGrpSpPr>
          <p:cNvPr name="Group 15" id="15"/>
          <p:cNvGrpSpPr/>
          <p:nvPr/>
        </p:nvGrpSpPr>
        <p:grpSpPr>
          <a:xfrm rot="0">
            <a:off x="960120" y="3909060"/>
            <a:ext cx="12344400" cy="685800"/>
            <a:chOff x="0" y="0"/>
            <a:chExt cx="16459200" cy="914400"/>
          </a:xfrm>
        </p:grpSpPr>
        <p:sp>
          <p:nvSpPr>
            <p:cNvPr name="Freeform 16" id="16"/>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17" id="17"/>
          <p:cNvGrpSpPr/>
          <p:nvPr/>
        </p:nvGrpSpPr>
        <p:grpSpPr>
          <a:xfrm rot="0">
            <a:off x="960120" y="3880485"/>
            <a:ext cx="12344400" cy="714375"/>
            <a:chOff x="0" y="0"/>
            <a:chExt cx="16459200" cy="952500"/>
          </a:xfrm>
        </p:grpSpPr>
        <p:sp>
          <p:nvSpPr>
            <p:cNvPr name="Freeform 18" id="18"/>
            <p:cNvSpPr/>
            <p:nvPr/>
          </p:nvSpPr>
          <p:spPr>
            <a:xfrm flipH="false" flipV="false" rot="0">
              <a:off x="0" y="0"/>
              <a:ext cx="16459200" cy="952500"/>
            </a:xfrm>
            <a:custGeom>
              <a:avLst/>
              <a:gdLst/>
              <a:ahLst/>
              <a:cxnLst/>
              <a:rect r="r" b="b" t="t" l="l"/>
              <a:pathLst>
                <a:path h="952500" w="16459200">
                  <a:moveTo>
                    <a:pt x="0" y="0"/>
                  </a:moveTo>
                  <a:lnTo>
                    <a:pt x="16459200" y="0"/>
                  </a:lnTo>
                  <a:lnTo>
                    <a:pt x="16459200" y="952500"/>
                  </a:lnTo>
                  <a:lnTo>
                    <a:pt x="0" y="952500"/>
                  </a:lnTo>
                  <a:close/>
                </a:path>
              </a:pathLst>
            </a:custGeom>
            <a:blipFill>
              <a:blip r:embed="rId6">
                <a:alphaModFix amt="0"/>
              </a:blip>
              <a:stretch>
                <a:fillRect l="0" t="-286466" r="0" b="-286467"/>
              </a:stretch>
            </a:blipFill>
          </p:spPr>
        </p:sp>
      </p:grpSp>
      <p:grpSp>
        <p:nvGrpSpPr>
          <p:cNvPr name="Group 19" id="19"/>
          <p:cNvGrpSpPr/>
          <p:nvPr/>
        </p:nvGrpSpPr>
        <p:grpSpPr>
          <a:xfrm rot="0">
            <a:off x="6756940" y="882606"/>
            <a:ext cx="12344400" cy="742950"/>
            <a:chOff x="0" y="0"/>
            <a:chExt cx="16459200" cy="990600"/>
          </a:xfrm>
        </p:grpSpPr>
        <p:sp>
          <p:nvSpPr>
            <p:cNvPr name="Freeform 20" id="20"/>
            <p:cNvSpPr/>
            <p:nvPr/>
          </p:nvSpPr>
          <p:spPr>
            <a:xfrm flipH="false" flipV="false" rot="0">
              <a:off x="0" y="0"/>
              <a:ext cx="16459200" cy="990600"/>
            </a:xfrm>
            <a:custGeom>
              <a:avLst/>
              <a:gdLst/>
              <a:ahLst/>
              <a:cxnLst/>
              <a:rect r="r" b="b" t="t" l="l"/>
              <a:pathLst>
                <a:path h="990600" w="16459200">
                  <a:moveTo>
                    <a:pt x="0" y="0"/>
                  </a:moveTo>
                  <a:lnTo>
                    <a:pt x="16459200" y="0"/>
                  </a:lnTo>
                  <a:lnTo>
                    <a:pt x="16459200" y="990600"/>
                  </a:lnTo>
                  <a:lnTo>
                    <a:pt x="0" y="990600"/>
                  </a:lnTo>
                  <a:close/>
                </a:path>
              </a:pathLst>
            </a:custGeom>
            <a:blipFill>
              <a:blip r:embed="rId7">
                <a:alphaModFix amt="0"/>
              </a:blip>
              <a:stretch>
                <a:fillRect l="0" t="-273751" r="0" b="-273751"/>
              </a:stretch>
            </a:blipFill>
          </p:spPr>
        </p:sp>
        <p:sp>
          <p:nvSpPr>
            <p:cNvPr name="TextBox 21" id="21"/>
            <p:cNvSpPr txBox="true"/>
            <p:nvPr/>
          </p:nvSpPr>
          <p:spPr>
            <a:xfrm>
              <a:off x="0" y="-9525"/>
              <a:ext cx="16459200" cy="1000125"/>
            </a:xfrm>
            <a:prstGeom prst="rect">
              <a:avLst/>
            </a:prstGeom>
          </p:spPr>
          <p:txBody>
            <a:bodyPr anchor="ctr" rtlCol="false" tIns="0" lIns="0" bIns="0" rIns="0"/>
            <a:lstStyle/>
            <a:p>
              <a:pPr algn="l">
                <a:lnSpc>
                  <a:spcPts val="2878"/>
                </a:lnSpc>
              </a:pPr>
              <a:r>
                <a:rPr lang="en-US" sz="2400" b="true">
                  <a:solidFill>
                    <a:srgbClr val="17375E"/>
                  </a:solidFill>
                  <a:latin typeface="Arimo Bold"/>
                  <a:ea typeface="Arimo Bold"/>
                  <a:cs typeface="Arimo Bold"/>
                  <a:sym typeface="Arimo Bold"/>
                </a:rPr>
                <a:t>Sign up now for winning the prizes!</a:t>
              </a:r>
            </a:p>
          </p:txBody>
        </p:sp>
      </p:grpSp>
      <p:sp>
        <p:nvSpPr>
          <p:cNvPr name="Freeform 22" id="22"/>
          <p:cNvSpPr/>
          <p:nvPr/>
        </p:nvSpPr>
        <p:spPr>
          <a:xfrm flipH="false" flipV="false" rot="0">
            <a:off x="3076661" y="1506684"/>
            <a:ext cx="13096208" cy="4347343"/>
          </a:xfrm>
          <a:custGeom>
            <a:avLst/>
            <a:gdLst/>
            <a:ahLst/>
            <a:cxnLst/>
            <a:rect r="r" b="b" t="t" l="l"/>
            <a:pathLst>
              <a:path h="4347343" w="13096208">
                <a:moveTo>
                  <a:pt x="0" y="0"/>
                </a:moveTo>
                <a:lnTo>
                  <a:pt x="13096208" y="0"/>
                </a:lnTo>
                <a:lnTo>
                  <a:pt x="13096208" y="4347343"/>
                </a:lnTo>
                <a:lnTo>
                  <a:pt x="0" y="4347343"/>
                </a:lnTo>
                <a:lnTo>
                  <a:pt x="0" y="0"/>
                </a:lnTo>
                <a:close/>
              </a:path>
            </a:pathLst>
          </a:custGeom>
          <a:blipFill>
            <a:blip r:embed="rId8">
              <a:extLst>
                <a:ext uri="{96DAC541-7B7A-43D3-8B79-37D633B846F1}">
                  <asvg:svgBlip xmlns:asvg="http://schemas.microsoft.com/office/drawing/2016/SVG/main" r:embed="rId9"/>
                </a:ext>
              </a:extLst>
            </a:blip>
            <a:stretch>
              <a:fillRect l="-40760" t="0" r="-40760" b="0"/>
            </a:stretch>
          </a:blipFill>
        </p:spPr>
      </p:sp>
      <p:grpSp>
        <p:nvGrpSpPr>
          <p:cNvPr name="Group 23" id="23"/>
          <p:cNvGrpSpPr/>
          <p:nvPr/>
        </p:nvGrpSpPr>
        <p:grpSpPr>
          <a:xfrm rot="0">
            <a:off x="6051404" y="2979610"/>
            <a:ext cx="8229600" cy="548640"/>
            <a:chOff x="0" y="0"/>
            <a:chExt cx="10972800" cy="731520"/>
          </a:xfrm>
        </p:grpSpPr>
        <p:sp>
          <p:nvSpPr>
            <p:cNvPr name="Freeform 24" id="24"/>
            <p:cNvSpPr/>
            <p:nvPr/>
          </p:nvSpPr>
          <p:spPr>
            <a:xfrm flipH="false" flipV="false" rot="0">
              <a:off x="0" y="0"/>
              <a:ext cx="10972800" cy="731520"/>
            </a:xfrm>
            <a:custGeom>
              <a:avLst/>
              <a:gdLst/>
              <a:ahLst/>
              <a:cxnLst/>
              <a:rect r="r" b="b" t="t" l="l"/>
              <a:pathLst>
                <a:path h="731520" w="10972800">
                  <a:moveTo>
                    <a:pt x="0" y="0"/>
                  </a:moveTo>
                  <a:lnTo>
                    <a:pt x="10972800" y="0"/>
                  </a:lnTo>
                  <a:lnTo>
                    <a:pt x="10972800" y="731520"/>
                  </a:lnTo>
                  <a:lnTo>
                    <a:pt x="0" y="731520"/>
                  </a:lnTo>
                  <a:close/>
                </a:path>
              </a:pathLst>
            </a:custGeom>
            <a:blipFill>
              <a:blip r:embed="rId5">
                <a:alphaModFix amt="0"/>
              </a:blip>
              <a:stretch>
                <a:fillRect l="0" t="-242072" r="0" b="-242071"/>
              </a:stretch>
            </a:blipFill>
          </p:spPr>
        </p:sp>
      </p:grpSp>
      <p:grpSp>
        <p:nvGrpSpPr>
          <p:cNvPr name="Group 25" id="25"/>
          <p:cNvGrpSpPr/>
          <p:nvPr/>
        </p:nvGrpSpPr>
        <p:grpSpPr>
          <a:xfrm rot="0">
            <a:off x="6011780" y="1698355"/>
            <a:ext cx="8229600" cy="577215"/>
            <a:chOff x="0" y="0"/>
            <a:chExt cx="10972800" cy="769620"/>
          </a:xfrm>
        </p:grpSpPr>
        <p:sp>
          <p:nvSpPr>
            <p:cNvPr name="Freeform 26" id="26"/>
            <p:cNvSpPr/>
            <p:nvPr/>
          </p:nvSpPr>
          <p:spPr>
            <a:xfrm flipH="false" flipV="false" rot="0">
              <a:off x="0" y="0"/>
              <a:ext cx="10972800" cy="769620"/>
            </a:xfrm>
            <a:custGeom>
              <a:avLst/>
              <a:gdLst/>
              <a:ahLst/>
              <a:cxnLst/>
              <a:rect r="r" b="b" t="t" l="l"/>
              <a:pathLst>
                <a:path h="769620" w="10972800">
                  <a:moveTo>
                    <a:pt x="0" y="0"/>
                  </a:moveTo>
                  <a:lnTo>
                    <a:pt x="10972800" y="0"/>
                  </a:lnTo>
                  <a:lnTo>
                    <a:pt x="10972800" y="769620"/>
                  </a:lnTo>
                  <a:lnTo>
                    <a:pt x="0" y="769620"/>
                  </a:lnTo>
                  <a:close/>
                </a:path>
              </a:pathLst>
            </a:custGeom>
            <a:blipFill>
              <a:blip r:embed="rId6">
                <a:alphaModFix amt="0"/>
              </a:blip>
              <a:stretch>
                <a:fillRect l="0" t="-227613" r="0" b="-227612"/>
              </a:stretch>
            </a:blipFill>
          </p:spPr>
        </p:sp>
      </p:grpSp>
      <p:grpSp>
        <p:nvGrpSpPr>
          <p:cNvPr name="Group 27" id="27"/>
          <p:cNvGrpSpPr/>
          <p:nvPr/>
        </p:nvGrpSpPr>
        <p:grpSpPr>
          <a:xfrm rot="0">
            <a:off x="5273878" y="1324175"/>
            <a:ext cx="8727529" cy="2275199"/>
            <a:chOff x="0" y="0"/>
            <a:chExt cx="11636705" cy="3033598"/>
          </a:xfrm>
        </p:grpSpPr>
        <p:sp>
          <p:nvSpPr>
            <p:cNvPr name="Freeform 28" id="28"/>
            <p:cNvSpPr/>
            <p:nvPr/>
          </p:nvSpPr>
          <p:spPr>
            <a:xfrm flipH="false" flipV="false" rot="0">
              <a:off x="0" y="0"/>
              <a:ext cx="11636699" cy="3033593"/>
            </a:xfrm>
            <a:custGeom>
              <a:avLst/>
              <a:gdLst/>
              <a:ahLst/>
              <a:cxnLst/>
              <a:rect r="r" b="b" t="t" l="l"/>
              <a:pathLst>
                <a:path h="3033593" w="11636699">
                  <a:moveTo>
                    <a:pt x="0" y="0"/>
                  </a:moveTo>
                  <a:lnTo>
                    <a:pt x="11636699" y="0"/>
                  </a:lnTo>
                  <a:lnTo>
                    <a:pt x="11636699" y="3033593"/>
                  </a:lnTo>
                  <a:lnTo>
                    <a:pt x="0" y="3033593"/>
                  </a:lnTo>
                  <a:close/>
                </a:path>
              </a:pathLst>
            </a:custGeom>
            <a:blipFill>
              <a:blip r:embed="rId7">
                <a:alphaModFix amt="0"/>
              </a:blip>
              <a:stretch>
                <a:fillRect l="0" t="-24743" r="0" b="-24743"/>
              </a:stretch>
            </a:blipFill>
          </p:spPr>
        </p:sp>
        <p:sp>
          <p:nvSpPr>
            <p:cNvPr name="TextBox 29" id="29"/>
            <p:cNvSpPr txBox="true"/>
            <p:nvPr/>
          </p:nvSpPr>
          <p:spPr>
            <a:xfrm>
              <a:off x="0" y="47625"/>
              <a:ext cx="11636705" cy="2985973"/>
            </a:xfrm>
            <a:prstGeom prst="rect">
              <a:avLst/>
            </a:prstGeom>
          </p:spPr>
          <p:txBody>
            <a:bodyPr anchor="ctr" rtlCol="false" tIns="0" lIns="0" bIns="0" rIns="0"/>
            <a:lstStyle/>
            <a:p>
              <a:pPr algn="l">
                <a:lnSpc>
                  <a:spcPts val="2429"/>
                </a:lnSpc>
              </a:pPr>
              <a:r>
                <a:rPr lang="en-US" sz="2400" b="true">
                  <a:solidFill>
                    <a:srgbClr val="CCC1DA"/>
                  </a:solidFill>
                  <a:latin typeface="Noto Sans Bold"/>
                  <a:ea typeface="Noto Sans Bold"/>
                  <a:cs typeface="Noto Sans Bold"/>
                  <a:sym typeface="Noto Sans Bold"/>
                </a:rPr>
                <a:t>組建你的夢幻戰隊！ 找到你的最佳隊友，完成組隊，並掃描右方QR Code登入 MyET 參賽系統啟動比賽流程。</a:t>
              </a:r>
            </a:p>
          </p:txBody>
        </p:sp>
      </p:grpSp>
      <p:grpSp>
        <p:nvGrpSpPr>
          <p:cNvPr name="Group 30" id="30"/>
          <p:cNvGrpSpPr/>
          <p:nvPr/>
        </p:nvGrpSpPr>
        <p:grpSpPr>
          <a:xfrm rot="0">
            <a:off x="5985929" y="5953820"/>
            <a:ext cx="10972800" cy="714375"/>
            <a:chOff x="0" y="0"/>
            <a:chExt cx="14630400" cy="952500"/>
          </a:xfrm>
        </p:grpSpPr>
        <p:sp>
          <p:nvSpPr>
            <p:cNvPr name="Freeform 31" id="31"/>
            <p:cNvSpPr/>
            <p:nvPr/>
          </p:nvSpPr>
          <p:spPr>
            <a:xfrm flipH="false" flipV="false" rot="0">
              <a:off x="0" y="0"/>
              <a:ext cx="14630400" cy="952500"/>
            </a:xfrm>
            <a:custGeom>
              <a:avLst/>
              <a:gdLst/>
              <a:ahLst/>
              <a:cxnLst/>
              <a:rect r="r" b="b" t="t" l="l"/>
              <a:pathLst>
                <a:path h="952500" w="14630400">
                  <a:moveTo>
                    <a:pt x="0" y="0"/>
                  </a:moveTo>
                  <a:lnTo>
                    <a:pt x="14630400" y="0"/>
                  </a:lnTo>
                  <a:lnTo>
                    <a:pt x="14630400" y="952500"/>
                  </a:lnTo>
                  <a:lnTo>
                    <a:pt x="0" y="952500"/>
                  </a:lnTo>
                  <a:close/>
                </a:path>
              </a:pathLst>
            </a:custGeom>
            <a:blipFill>
              <a:blip r:embed="rId6">
                <a:alphaModFix amt="0"/>
              </a:blip>
              <a:stretch>
                <a:fillRect l="0" t="-249082" r="0" b="-249081"/>
              </a:stretch>
            </a:blipFill>
          </p:spPr>
        </p:sp>
      </p:grpSp>
      <p:grpSp>
        <p:nvGrpSpPr>
          <p:cNvPr name="Group 32" id="32"/>
          <p:cNvGrpSpPr/>
          <p:nvPr/>
        </p:nvGrpSpPr>
        <p:grpSpPr>
          <a:xfrm rot="0">
            <a:off x="6186916" y="6258173"/>
            <a:ext cx="10972800" cy="742950"/>
            <a:chOff x="0" y="0"/>
            <a:chExt cx="14630400" cy="990600"/>
          </a:xfrm>
        </p:grpSpPr>
        <p:sp>
          <p:nvSpPr>
            <p:cNvPr name="Freeform 33" id="33"/>
            <p:cNvSpPr/>
            <p:nvPr/>
          </p:nvSpPr>
          <p:spPr>
            <a:xfrm flipH="false" flipV="false" rot="0">
              <a:off x="0" y="0"/>
              <a:ext cx="14630400" cy="990600"/>
            </a:xfrm>
            <a:custGeom>
              <a:avLst/>
              <a:gdLst/>
              <a:ahLst/>
              <a:cxnLst/>
              <a:rect r="r" b="b" t="t" l="l"/>
              <a:pathLst>
                <a:path h="990600" w="14630400">
                  <a:moveTo>
                    <a:pt x="0" y="0"/>
                  </a:moveTo>
                  <a:lnTo>
                    <a:pt x="14630400" y="0"/>
                  </a:lnTo>
                  <a:lnTo>
                    <a:pt x="14630400" y="990600"/>
                  </a:lnTo>
                  <a:lnTo>
                    <a:pt x="0" y="990600"/>
                  </a:lnTo>
                  <a:close/>
                </a:path>
              </a:pathLst>
            </a:custGeom>
            <a:blipFill>
              <a:blip r:embed="rId7">
                <a:alphaModFix amt="0"/>
              </a:blip>
              <a:stretch>
                <a:fillRect l="0" t="-237779" r="0" b="-237779"/>
              </a:stretch>
            </a:blipFill>
          </p:spPr>
        </p:sp>
        <p:sp>
          <p:nvSpPr>
            <p:cNvPr name="TextBox 34" id="34"/>
            <p:cNvSpPr txBox="true"/>
            <p:nvPr/>
          </p:nvSpPr>
          <p:spPr>
            <a:xfrm>
              <a:off x="0" y="-38100"/>
              <a:ext cx="14630400" cy="1028700"/>
            </a:xfrm>
            <a:prstGeom prst="rect">
              <a:avLst/>
            </a:prstGeom>
          </p:spPr>
          <p:txBody>
            <a:bodyPr anchor="ctr" rtlCol="false" tIns="0" lIns="0" bIns="0" rIns="0"/>
            <a:lstStyle/>
            <a:p>
              <a:pPr algn="l">
                <a:lnSpc>
                  <a:spcPts val="2250"/>
                </a:lnSpc>
              </a:pPr>
              <a:r>
                <a:rPr lang="en-US" sz="1875">
                  <a:solidFill>
                    <a:srgbClr val="953735"/>
                  </a:solidFill>
                  <a:latin typeface="Calibri (MS)"/>
                  <a:ea typeface="Calibri (MS)"/>
                  <a:cs typeface="Calibri (MS)"/>
                  <a:sym typeface="Calibri (MS)"/>
                </a:rPr>
                <a:t>詳細組隊與參賽流程請見英/外語能力診斷輔導中心網站公告</a:t>
              </a:r>
            </a:p>
          </p:txBody>
        </p:sp>
      </p:grpSp>
      <p:sp>
        <p:nvSpPr>
          <p:cNvPr name="TextBox 35" id="35"/>
          <p:cNvSpPr txBox="true"/>
          <p:nvPr/>
        </p:nvSpPr>
        <p:spPr>
          <a:xfrm rot="0">
            <a:off x="5236340" y="4746889"/>
            <a:ext cx="8442960" cy="462563"/>
          </a:xfrm>
          <a:prstGeom prst="rect">
            <a:avLst/>
          </a:prstGeom>
        </p:spPr>
        <p:txBody>
          <a:bodyPr anchor="t" rtlCol="false" tIns="0" lIns="0" bIns="0" rIns="0">
            <a:spAutoFit/>
          </a:bodyPr>
          <a:lstStyle/>
          <a:p>
            <a:pPr algn="l">
              <a:lnSpc>
                <a:spcPts val="3600"/>
              </a:lnSpc>
            </a:pPr>
            <a:r>
              <a:rPr lang="en-US" sz="3000">
                <a:solidFill>
                  <a:srgbClr val="CCC1DA"/>
                </a:solidFill>
                <a:latin typeface="Noto Sans"/>
                <a:ea typeface="Noto Sans"/>
                <a:cs typeface="Noto Sans"/>
                <a:sym typeface="Noto Sans"/>
              </a:rPr>
              <a:t>報名連結:  https://reurl.cc/dOV59V</a:t>
            </a:r>
          </a:p>
        </p:txBody>
      </p:sp>
      <p:grpSp>
        <p:nvGrpSpPr>
          <p:cNvPr name="Group 36" id="36"/>
          <p:cNvGrpSpPr/>
          <p:nvPr/>
        </p:nvGrpSpPr>
        <p:grpSpPr>
          <a:xfrm rot="0">
            <a:off x="3245949" y="1991439"/>
            <a:ext cx="1727187" cy="799786"/>
            <a:chOff x="0" y="0"/>
            <a:chExt cx="2302916" cy="1066381"/>
          </a:xfrm>
        </p:grpSpPr>
        <p:sp>
          <p:nvSpPr>
            <p:cNvPr name="Freeform 37" id="37"/>
            <p:cNvSpPr/>
            <p:nvPr/>
          </p:nvSpPr>
          <p:spPr>
            <a:xfrm flipH="false" flipV="false" rot="0">
              <a:off x="0" y="0"/>
              <a:ext cx="2302891" cy="1066292"/>
            </a:xfrm>
            <a:custGeom>
              <a:avLst/>
              <a:gdLst/>
              <a:ahLst/>
              <a:cxnLst/>
              <a:rect r="r" b="b" t="t" l="l"/>
              <a:pathLst>
                <a:path h="1066292" w="2302891">
                  <a:moveTo>
                    <a:pt x="0" y="533146"/>
                  </a:moveTo>
                  <a:cubicBezTo>
                    <a:pt x="0" y="238760"/>
                    <a:pt x="238760" y="0"/>
                    <a:pt x="533146" y="0"/>
                  </a:cubicBezTo>
                  <a:lnTo>
                    <a:pt x="1769745" y="0"/>
                  </a:lnTo>
                  <a:cubicBezTo>
                    <a:pt x="2064258" y="0"/>
                    <a:pt x="2302891" y="238760"/>
                    <a:pt x="2302891" y="533146"/>
                  </a:cubicBezTo>
                  <a:cubicBezTo>
                    <a:pt x="2302891" y="827532"/>
                    <a:pt x="2064131" y="1066292"/>
                    <a:pt x="1769745" y="1066292"/>
                  </a:cubicBezTo>
                  <a:lnTo>
                    <a:pt x="533146" y="1066292"/>
                  </a:lnTo>
                  <a:cubicBezTo>
                    <a:pt x="238760" y="1066419"/>
                    <a:pt x="0" y="827659"/>
                    <a:pt x="0" y="533146"/>
                  </a:cubicBezTo>
                  <a:close/>
                </a:path>
              </a:pathLst>
            </a:custGeom>
            <a:solidFill>
              <a:srgbClr val="FFFFFF"/>
            </a:solidFill>
            <a:ln w="25400" cap="sq">
              <a:solidFill>
                <a:srgbClr val="4BACC6"/>
              </a:solidFill>
              <a:prstDash val="solid"/>
              <a:miter/>
            </a:ln>
          </p:spPr>
        </p:sp>
        <p:sp>
          <p:nvSpPr>
            <p:cNvPr name="TextBox 38" id="38"/>
            <p:cNvSpPr txBox="true"/>
            <p:nvPr/>
          </p:nvSpPr>
          <p:spPr>
            <a:xfrm>
              <a:off x="0" y="-9525"/>
              <a:ext cx="2302916" cy="1075906"/>
            </a:xfrm>
            <a:prstGeom prst="rect">
              <a:avLst/>
            </a:prstGeom>
          </p:spPr>
          <p:txBody>
            <a:bodyPr anchor="ctr" rtlCol="false" tIns="50800" lIns="50800" bIns="50800" rIns="50800"/>
            <a:lstStyle/>
            <a:p>
              <a:pPr algn="ctr">
                <a:lnSpc>
                  <a:spcPts val="2400"/>
                </a:lnSpc>
              </a:pPr>
              <a:r>
                <a:rPr lang="en-US" sz="2000" b="true">
                  <a:solidFill>
                    <a:srgbClr val="000000"/>
                  </a:solidFill>
                  <a:latin typeface="Noto Sans Bold"/>
                  <a:ea typeface="Noto Sans Bold"/>
                  <a:cs typeface="Noto Sans Bold"/>
                  <a:sym typeface="Noto Sans Bold"/>
                </a:rPr>
                <a:t>STEP 1</a:t>
              </a:r>
            </a:p>
            <a:p>
              <a:pPr algn="ctr">
                <a:lnSpc>
                  <a:spcPts val="2400"/>
                </a:lnSpc>
              </a:pPr>
              <a:r>
                <a:rPr lang="en-US" sz="2000" b="true">
                  <a:solidFill>
                    <a:srgbClr val="000000"/>
                  </a:solidFill>
                  <a:latin typeface="Noto Sans Bold"/>
                  <a:ea typeface="Noto Sans Bold"/>
                  <a:cs typeface="Noto Sans Bold"/>
                  <a:sym typeface="Noto Sans Bold"/>
                </a:rPr>
                <a:t>｜組隊集結</a:t>
              </a:r>
            </a:p>
          </p:txBody>
        </p:sp>
      </p:grpSp>
      <p:grpSp>
        <p:nvGrpSpPr>
          <p:cNvPr name="Group 39" id="39"/>
          <p:cNvGrpSpPr/>
          <p:nvPr/>
        </p:nvGrpSpPr>
        <p:grpSpPr>
          <a:xfrm rot="0">
            <a:off x="5208022" y="2946292"/>
            <a:ext cx="8229600" cy="2275195"/>
            <a:chOff x="0" y="0"/>
            <a:chExt cx="10972800" cy="3033593"/>
          </a:xfrm>
        </p:grpSpPr>
        <p:sp>
          <p:nvSpPr>
            <p:cNvPr name="Freeform 40" id="40"/>
            <p:cNvSpPr/>
            <p:nvPr/>
          </p:nvSpPr>
          <p:spPr>
            <a:xfrm flipH="false" flipV="false" rot="0">
              <a:off x="0" y="0"/>
              <a:ext cx="10972800" cy="3033588"/>
            </a:xfrm>
            <a:custGeom>
              <a:avLst/>
              <a:gdLst/>
              <a:ahLst/>
              <a:cxnLst/>
              <a:rect r="r" b="b" t="t" l="l"/>
              <a:pathLst>
                <a:path h="3033588" w="10972800">
                  <a:moveTo>
                    <a:pt x="0" y="0"/>
                  </a:moveTo>
                  <a:lnTo>
                    <a:pt x="10972800" y="0"/>
                  </a:lnTo>
                  <a:lnTo>
                    <a:pt x="10972800" y="3033588"/>
                  </a:lnTo>
                  <a:lnTo>
                    <a:pt x="0" y="3033588"/>
                  </a:lnTo>
                  <a:close/>
                </a:path>
              </a:pathLst>
            </a:custGeom>
            <a:blipFill>
              <a:blip r:embed="rId7">
                <a:alphaModFix amt="0"/>
              </a:blip>
              <a:stretch>
                <a:fillRect l="0" t="-20479" r="0" b="-20479"/>
              </a:stretch>
            </a:blipFill>
          </p:spPr>
        </p:sp>
        <p:sp>
          <p:nvSpPr>
            <p:cNvPr name="TextBox 41" id="41"/>
            <p:cNvSpPr txBox="true"/>
            <p:nvPr/>
          </p:nvSpPr>
          <p:spPr>
            <a:xfrm>
              <a:off x="0" y="47625"/>
              <a:ext cx="10972800" cy="2985968"/>
            </a:xfrm>
            <a:prstGeom prst="rect">
              <a:avLst/>
            </a:prstGeom>
          </p:spPr>
          <p:txBody>
            <a:bodyPr anchor="ctr" rtlCol="false" tIns="0" lIns="0" bIns="0" rIns="0"/>
            <a:lstStyle/>
            <a:p>
              <a:pPr algn="l">
                <a:lnSpc>
                  <a:spcPts val="2429"/>
                </a:lnSpc>
              </a:pPr>
              <a:r>
                <a:rPr lang="en-US" sz="2400" b="true">
                  <a:solidFill>
                    <a:srgbClr val="CCC1DA"/>
                  </a:solidFill>
                  <a:latin typeface="Noto Sans Bold"/>
                  <a:ea typeface="Noto Sans Bold"/>
                  <a:cs typeface="Noto Sans Bold"/>
                  <a:sym typeface="Noto Sans Bold"/>
                </a:rPr>
                <a:t>掃描右側 QR Code 或點擊下方連結，開啟你的參賽任務！</a:t>
              </a:r>
            </a:p>
            <a:p>
              <a:pPr algn="l">
                <a:lnSpc>
                  <a:spcPts val="2429"/>
                </a:lnSpc>
              </a:pPr>
              <a:r>
                <a:rPr lang="en-US" sz="2400">
                  <a:solidFill>
                    <a:srgbClr val="CCC1DA"/>
                  </a:solidFill>
                  <a:latin typeface="Noto Sans"/>
                  <a:ea typeface="Noto Sans"/>
                  <a:cs typeface="Noto Sans"/>
                  <a:sym typeface="Noto Sans"/>
                </a:rPr>
                <a:t>填妥報名資料，完成報名，即可正式加入戰局。</a:t>
              </a:r>
            </a:p>
          </p:txBody>
        </p:sp>
      </p:grpSp>
      <p:grpSp>
        <p:nvGrpSpPr>
          <p:cNvPr name="Group 42" id="42"/>
          <p:cNvGrpSpPr/>
          <p:nvPr/>
        </p:nvGrpSpPr>
        <p:grpSpPr>
          <a:xfrm rot="0">
            <a:off x="3251130" y="3626053"/>
            <a:ext cx="1730359" cy="802957"/>
            <a:chOff x="0" y="0"/>
            <a:chExt cx="2307146" cy="1070610"/>
          </a:xfrm>
        </p:grpSpPr>
        <p:sp>
          <p:nvSpPr>
            <p:cNvPr name="Freeform 43" id="43"/>
            <p:cNvSpPr/>
            <p:nvPr/>
          </p:nvSpPr>
          <p:spPr>
            <a:xfrm flipH="false" flipV="false" rot="0">
              <a:off x="0" y="0"/>
              <a:ext cx="2307209" cy="1070610"/>
            </a:xfrm>
            <a:custGeom>
              <a:avLst/>
              <a:gdLst/>
              <a:ahLst/>
              <a:cxnLst/>
              <a:rect r="r" b="b" t="t" l="l"/>
              <a:pathLst>
                <a:path h="1070610" w="2307209">
                  <a:moveTo>
                    <a:pt x="0" y="535305"/>
                  </a:moveTo>
                  <a:cubicBezTo>
                    <a:pt x="0" y="239649"/>
                    <a:pt x="239649" y="0"/>
                    <a:pt x="535305" y="0"/>
                  </a:cubicBezTo>
                  <a:lnTo>
                    <a:pt x="1771904" y="0"/>
                  </a:lnTo>
                  <a:cubicBezTo>
                    <a:pt x="2067560" y="0"/>
                    <a:pt x="2307209" y="239649"/>
                    <a:pt x="2307209" y="535305"/>
                  </a:cubicBezTo>
                  <a:cubicBezTo>
                    <a:pt x="2307209" y="830961"/>
                    <a:pt x="2067433" y="1070610"/>
                    <a:pt x="1771904" y="1070610"/>
                  </a:cubicBezTo>
                  <a:lnTo>
                    <a:pt x="535305" y="1070610"/>
                  </a:lnTo>
                  <a:cubicBezTo>
                    <a:pt x="239649" y="1070610"/>
                    <a:pt x="0" y="830961"/>
                    <a:pt x="0" y="535305"/>
                  </a:cubicBezTo>
                  <a:close/>
                </a:path>
              </a:pathLst>
            </a:custGeom>
            <a:solidFill>
              <a:srgbClr val="FF2E93"/>
            </a:solidFill>
            <a:ln w="28575" cap="sq">
              <a:solidFill>
                <a:srgbClr val="FFFFFF"/>
              </a:solidFill>
              <a:prstDash val="solid"/>
              <a:miter/>
            </a:ln>
          </p:spPr>
        </p:sp>
        <p:sp>
          <p:nvSpPr>
            <p:cNvPr name="TextBox 44" id="44"/>
            <p:cNvSpPr txBox="true"/>
            <p:nvPr/>
          </p:nvSpPr>
          <p:spPr>
            <a:xfrm>
              <a:off x="0" y="-9525"/>
              <a:ext cx="2307146" cy="1080135"/>
            </a:xfrm>
            <a:prstGeom prst="rect">
              <a:avLst/>
            </a:prstGeom>
          </p:spPr>
          <p:txBody>
            <a:bodyPr anchor="ctr" rtlCol="false" tIns="50800" lIns="50800" bIns="50800" rIns="50800"/>
            <a:lstStyle/>
            <a:p>
              <a:pPr algn="ctr">
                <a:lnSpc>
                  <a:spcPts val="2400"/>
                </a:lnSpc>
              </a:pPr>
              <a:r>
                <a:rPr lang="en-US" sz="2000" b="true">
                  <a:solidFill>
                    <a:srgbClr val="FFFFFF"/>
                  </a:solidFill>
                  <a:latin typeface="Noto Sans Bold"/>
                  <a:ea typeface="Noto Sans Bold"/>
                  <a:cs typeface="Noto Sans Bold"/>
                  <a:sym typeface="Noto Sans Bold"/>
                </a:rPr>
                <a:t>STEP 2</a:t>
              </a:r>
            </a:p>
            <a:p>
              <a:pPr algn="ctr">
                <a:lnSpc>
                  <a:spcPts val="2400"/>
                </a:lnSpc>
              </a:pPr>
              <a:r>
                <a:rPr lang="en-US" sz="2000" b="true">
                  <a:solidFill>
                    <a:srgbClr val="FFFFFF"/>
                  </a:solidFill>
                  <a:latin typeface="Noto Sans Bold"/>
                  <a:ea typeface="Noto Sans Bold"/>
                  <a:cs typeface="Noto Sans Bold"/>
                  <a:sym typeface="Noto Sans Bold"/>
                </a:rPr>
                <a:t>｜啟動報名</a:t>
              </a:r>
            </a:p>
          </p:txBody>
        </p:sp>
      </p:grpSp>
      <p:grpSp>
        <p:nvGrpSpPr>
          <p:cNvPr name="Group 45" id="45"/>
          <p:cNvGrpSpPr/>
          <p:nvPr/>
        </p:nvGrpSpPr>
        <p:grpSpPr>
          <a:xfrm rot="0">
            <a:off x="13980471" y="1625556"/>
            <a:ext cx="1908238" cy="1874063"/>
            <a:chOff x="0" y="0"/>
            <a:chExt cx="2544318" cy="2498750"/>
          </a:xfrm>
        </p:grpSpPr>
        <p:sp>
          <p:nvSpPr>
            <p:cNvPr name="Freeform 46" id="46"/>
            <p:cNvSpPr/>
            <p:nvPr/>
          </p:nvSpPr>
          <p:spPr>
            <a:xfrm flipH="false" flipV="false" rot="0">
              <a:off x="0" y="0"/>
              <a:ext cx="2544318" cy="2498725"/>
            </a:xfrm>
            <a:custGeom>
              <a:avLst/>
              <a:gdLst/>
              <a:ahLst/>
              <a:cxnLst/>
              <a:rect r="r" b="b" t="t" l="l"/>
              <a:pathLst>
                <a:path h="2498725" w="2544318">
                  <a:moveTo>
                    <a:pt x="0" y="0"/>
                  </a:moveTo>
                  <a:lnTo>
                    <a:pt x="2544318" y="0"/>
                  </a:lnTo>
                  <a:lnTo>
                    <a:pt x="2544318" y="2498725"/>
                  </a:lnTo>
                  <a:lnTo>
                    <a:pt x="0" y="2498725"/>
                  </a:lnTo>
                  <a:lnTo>
                    <a:pt x="0" y="0"/>
                  </a:lnTo>
                  <a:close/>
                </a:path>
              </a:pathLst>
            </a:custGeom>
            <a:blipFill>
              <a:blip r:embed="rId10"/>
              <a:stretch>
                <a:fillRect l="0" t="0" r="0" b="-1824"/>
              </a:stretch>
            </a:blipFill>
          </p:spPr>
        </p:sp>
      </p:grpSp>
      <p:grpSp>
        <p:nvGrpSpPr>
          <p:cNvPr name="Group 47" id="47"/>
          <p:cNvGrpSpPr/>
          <p:nvPr/>
        </p:nvGrpSpPr>
        <p:grpSpPr>
          <a:xfrm rot="0">
            <a:off x="13955535" y="3646408"/>
            <a:ext cx="1946567" cy="2012452"/>
            <a:chOff x="0" y="0"/>
            <a:chExt cx="2595423" cy="2683269"/>
          </a:xfrm>
        </p:grpSpPr>
        <p:sp>
          <p:nvSpPr>
            <p:cNvPr name="Freeform 48" id="48"/>
            <p:cNvSpPr/>
            <p:nvPr/>
          </p:nvSpPr>
          <p:spPr>
            <a:xfrm flipH="false" flipV="false" rot="0">
              <a:off x="0" y="0"/>
              <a:ext cx="2595372" cy="2683256"/>
            </a:xfrm>
            <a:custGeom>
              <a:avLst/>
              <a:gdLst/>
              <a:ahLst/>
              <a:cxnLst/>
              <a:rect r="r" b="b" t="t" l="l"/>
              <a:pathLst>
                <a:path h="2683256" w="2595372">
                  <a:moveTo>
                    <a:pt x="0" y="0"/>
                  </a:moveTo>
                  <a:lnTo>
                    <a:pt x="2595372" y="0"/>
                  </a:lnTo>
                  <a:lnTo>
                    <a:pt x="2595372" y="2683256"/>
                  </a:lnTo>
                  <a:lnTo>
                    <a:pt x="0" y="2683256"/>
                  </a:lnTo>
                  <a:lnTo>
                    <a:pt x="0" y="0"/>
                  </a:lnTo>
                  <a:close/>
                </a:path>
              </a:pathLst>
            </a:custGeom>
            <a:blipFill>
              <a:blip r:embed="rId11"/>
              <a:stretch>
                <a:fillRect l="-1692" t="0" r="-1694" b="0"/>
              </a:stretch>
            </a:blipFill>
          </p:spPr>
        </p:sp>
      </p:grpSp>
      <p:sp>
        <p:nvSpPr>
          <p:cNvPr name="Freeform 49" id="49"/>
          <p:cNvSpPr/>
          <p:nvPr/>
        </p:nvSpPr>
        <p:spPr>
          <a:xfrm flipH="false" flipV="false" rot="0">
            <a:off x="6011780" y="7096373"/>
            <a:ext cx="6917360" cy="2965417"/>
          </a:xfrm>
          <a:custGeom>
            <a:avLst/>
            <a:gdLst/>
            <a:ahLst/>
            <a:cxnLst/>
            <a:rect r="r" b="b" t="t" l="l"/>
            <a:pathLst>
              <a:path h="2965417" w="6917360">
                <a:moveTo>
                  <a:pt x="0" y="0"/>
                </a:moveTo>
                <a:lnTo>
                  <a:pt x="6917360" y="0"/>
                </a:lnTo>
                <a:lnTo>
                  <a:pt x="6917360" y="2965417"/>
                </a:lnTo>
                <a:lnTo>
                  <a:pt x="0" y="2965417"/>
                </a:lnTo>
                <a:lnTo>
                  <a:pt x="0" y="0"/>
                </a:lnTo>
                <a:close/>
              </a:path>
            </a:pathLst>
          </a:custGeom>
          <a:blipFill>
            <a:blip r:embed="rId12"/>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01</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FF4FA3"/>
                  </a:solidFill>
                  <a:latin typeface="Arial Bold"/>
                  <a:ea typeface="Arial Bold"/>
                  <a:cs typeface="Arial Bold"/>
                  <a:sym typeface="Arial Bold"/>
                </a:rPr>
                <a:t>活動宗旨</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60120" y="1396898"/>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24" id="24"/>
          <p:cNvGrpSpPr/>
          <p:nvPr/>
        </p:nvGrpSpPr>
        <p:grpSpPr>
          <a:xfrm rot="0">
            <a:off x="990981" y="1425311"/>
            <a:ext cx="12344400" cy="1263015"/>
            <a:chOff x="0" y="0"/>
            <a:chExt cx="16459200" cy="1684020"/>
          </a:xfrm>
        </p:grpSpPr>
        <p:sp>
          <p:nvSpPr>
            <p:cNvPr name="Freeform 25" id="25"/>
            <p:cNvSpPr/>
            <p:nvPr/>
          </p:nvSpPr>
          <p:spPr>
            <a:xfrm flipH="false" flipV="false" rot="0">
              <a:off x="0" y="0"/>
              <a:ext cx="16459200" cy="1684018"/>
            </a:xfrm>
            <a:custGeom>
              <a:avLst/>
              <a:gdLst/>
              <a:ahLst/>
              <a:cxnLst/>
              <a:rect r="r" b="b" t="t" l="l"/>
              <a:pathLst>
                <a:path h="1684018" w="16459200">
                  <a:moveTo>
                    <a:pt x="0" y="0"/>
                  </a:moveTo>
                  <a:lnTo>
                    <a:pt x="16459200" y="0"/>
                  </a:lnTo>
                  <a:lnTo>
                    <a:pt x="16459200" y="1684018"/>
                  </a:lnTo>
                  <a:lnTo>
                    <a:pt x="0" y="1684018"/>
                  </a:lnTo>
                  <a:close/>
                </a:path>
              </a:pathLst>
            </a:custGeom>
            <a:blipFill>
              <a:blip r:embed="rId7">
                <a:alphaModFix amt="0"/>
              </a:blip>
              <a:stretch>
                <a:fillRect l="0" t="-140442" r="0" b="-140442"/>
              </a:stretch>
            </a:blipFill>
          </p:spPr>
        </p:sp>
        <p:sp>
          <p:nvSpPr>
            <p:cNvPr name="TextBox 26" id="26"/>
            <p:cNvSpPr txBox="true"/>
            <p:nvPr/>
          </p:nvSpPr>
          <p:spPr>
            <a:xfrm>
              <a:off x="0" y="9525"/>
              <a:ext cx="16459200" cy="1674495"/>
            </a:xfrm>
            <a:prstGeom prst="rect">
              <a:avLst/>
            </a:prstGeom>
          </p:spPr>
          <p:txBody>
            <a:bodyPr anchor="ctr" rtlCol="false" tIns="0" lIns="0" bIns="0" rIns="0"/>
            <a:lstStyle/>
            <a:p>
              <a:pPr algn="l">
                <a:lnSpc>
                  <a:spcPts val="5758"/>
                </a:lnSpc>
              </a:pPr>
              <a:r>
                <a:rPr lang="en-US" sz="4800" b="true">
                  <a:solidFill>
                    <a:srgbClr val="2B1B44"/>
                  </a:solidFill>
                  <a:latin typeface="Noto Sans Bold"/>
                  <a:ea typeface="Noto Sans Bold"/>
                  <a:cs typeface="Noto Sans Bold"/>
                  <a:sym typeface="Noto Sans Bold"/>
                </a:rPr>
                <a:t>活動宗旨</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51900"/>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69" r="0" b="-279870"/>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1"/>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Purpose of the Competition</a:t>
              </a:r>
            </a:p>
          </p:txBody>
        </p:sp>
      </p:grpSp>
      <p:sp>
        <p:nvSpPr>
          <p:cNvPr name="Freeform 34" id="34"/>
          <p:cNvSpPr/>
          <p:nvPr/>
        </p:nvSpPr>
        <p:spPr>
          <a:xfrm flipH="false" flipV="false" rot="0">
            <a:off x="495869" y="3306766"/>
            <a:ext cx="17222454" cy="6211957"/>
          </a:xfrm>
          <a:custGeom>
            <a:avLst/>
            <a:gdLst/>
            <a:ahLst/>
            <a:cxnLst/>
            <a:rect r="r" b="b" t="t" l="l"/>
            <a:pathLst>
              <a:path h="6211957" w="17222454">
                <a:moveTo>
                  <a:pt x="0" y="0"/>
                </a:moveTo>
                <a:lnTo>
                  <a:pt x="17222453" y="0"/>
                </a:lnTo>
                <a:lnTo>
                  <a:pt x="17222453" y="6211957"/>
                </a:lnTo>
                <a:lnTo>
                  <a:pt x="0" y="6211957"/>
                </a:lnTo>
                <a:lnTo>
                  <a:pt x="0" y="0"/>
                </a:lnTo>
                <a:close/>
              </a:path>
            </a:pathLst>
          </a:custGeom>
          <a:blipFill>
            <a:blip r:embed="rId8">
              <a:extLst>
                <a:ext uri="{96DAC541-7B7A-43D3-8B79-37D633B846F1}">
                  <asvg:svgBlip xmlns:asvg="http://schemas.microsoft.com/office/drawing/2016/SVG/main" r:embed="rId9"/>
                </a:ext>
              </a:extLst>
            </a:blip>
            <a:stretch>
              <a:fillRect l="0" t="-128" r="0" b="-128"/>
            </a:stretch>
          </a:blipFill>
        </p:spPr>
      </p:sp>
      <p:grpSp>
        <p:nvGrpSpPr>
          <p:cNvPr name="Group 35" id="35"/>
          <p:cNvGrpSpPr/>
          <p:nvPr/>
        </p:nvGrpSpPr>
        <p:grpSpPr>
          <a:xfrm rot="0">
            <a:off x="1090554" y="3521072"/>
            <a:ext cx="1303020" cy="1303020"/>
            <a:chOff x="0" y="0"/>
            <a:chExt cx="1737360" cy="1737360"/>
          </a:xfrm>
        </p:grpSpPr>
        <p:sp>
          <p:nvSpPr>
            <p:cNvPr name="Freeform 36" id="36"/>
            <p:cNvSpPr/>
            <p:nvPr/>
          </p:nvSpPr>
          <p:spPr>
            <a:xfrm flipH="false" flipV="false" rot="0">
              <a:off x="0" y="0"/>
              <a:ext cx="1737360" cy="1737360"/>
            </a:xfrm>
            <a:custGeom>
              <a:avLst/>
              <a:gdLst/>
              <a:ahLst/>
              <a:cxnLst/>
              <a:rect r="r" b="b" t="t" l="l"/>
              <a:pathLst>
                <a:path h="1737360" w="1737360">
                  <a:moveTo>
                    <a:pt x="0" y="868680"/>
                  </a:moveTo>
                  <a:cubicBezTo>
                    <a:pt x="0" y="388874"/>
                    <a:pt x="388874" y="0"/>
                    <a:pt x="868680" y="0"/>
                  </a:cubicBezTo>
                  <a:cubicBezTo>
                    <a:pt x="1348486" y="0"/>
                    <a:pt x="1737360" y="388874"/>
                    <a:pt x="1737360" y="868680"/>
                  </a:cubicBezTo>
                  <a:cubicBezTo>
                    <a:pt x="1737360" y="1348486"/>
                    <a:pt x="1348486" y="1737360"/>
                    <a:pt x="868680" y="1737360"/>
                  </a:cubicBezTo>
                  <a:cubicBezTo>
                    <a:pt x="388874" y="1737360"/>
                    <a:pt x="0" y="1348486"/>
                    <a:pt x="0" y="868680"/>
                  </a:cubicBezTo>
                  <a:close/>
                </a:path>
              </a:pathLst>
            </a:custGeom>
            <a:solidFill>
              <a:srgbClr val="7B2CBF"/>
            </a:solidFill>
          </p:spPr>
        </p:sp>
      </p:grpSp>
      <p:grpSp>
        <p:nvGrpSpPr>
          <p:cNvPr name="Group 37" id="37"/>
          <p:cNvGrpSpPr/>
          <p:nvPr/>
        </p:nvGrpSpPr>
        <p:grpSpPr>
          <a:xfrm rot="0">
            <a:off x="1429358" y="3859876"/>
            <a:ext cx="625412" cy="625412"/>
            <a:chOff x="0" y="0"/>
            <a:chExt cx="833882" cy="833882"/>
          </a:xfrm>
        </p:grpSpPr>
        <p:sp>
          <p:nvSpPr>
            <p:cNvPr name="Freeform 38" id="38" descr="assets/ic_purpose1.png"/>
            <p:cNvSpPr/>
            <p:nvPr/>
          </p:nvSpPr>
          <p:spPr>
            <a:xfrm flipH="false" flipV="false" rot="0">
              <a:off x="0" y="0"/>
              <a:ext cx="833882" cy="833882"/>
            </a:xfrm>
            <a:custGeom>
              <a:avLst/>
              <a:gdLst/>
              <a:ahLst/>
              <a:cxnLst/>
              <a:rect r="r" b="b" t="t" l="l"/>
              <a:pathLst>
                <a:path h="833882" w="833882">
                  <a:moveTo>
                    <a:pt x="0" y="0"/>
                  </a:moveTo>
                  <a:lnTo>
                    <a:pt x="833882" y="0"/>
                  </a:lnTo>
                  <a:lnTo>
                    <a:pt x="833882" y="833882"/>
                  </a:lnTo>
                  <a:lnTo>
                    <a:pt x="0" y="833882"/>
                  </a:lnTo>
                  <a:lnTo>
                    <a:pt x="0" y="0"/>
                  </a:lnTo>
                  <a:close/>
                </a:path>
              </a:pathLst>
            </a:custGeom>
            <a:blipFill>
              <a:blip r:embed="rId10"/>
              <a:stretch>
                <a:fillRect l="0" t="0" r="0" b="0"/>
              </a:stretch>
            </a:blipFill>
          </p:spPr>
        </p:sp>
      </p:grpSp>
      <p:grpSp>
        <p:nvGrpSpPr>
          <p:cNvPr name="Group 39" id="39"/>
          <p:cNvGrpSpPr/>
          <p:nvPr/>
        </p:nvGrpSpPr>
        <p:grpSpPr>
          <a:xfrm rot="0">
            <a:off x="3017520" y="3675888"/>
            <a:ext cx="4800600" cy="685800"/>
            <a:chOff x="0" y="0"/>
            <a:chExt cx="6400800" cy="914400"/>
          </a:xfrm>
        </p:grpSpPr>
        <p:sp>
          <p:nvSpPr>
            <p:cNvPr name="Freeform 40" id="40"/>
            <p:cNvSpPr/>
            <p:nvPr/>
          </p:nvSpPr>
          <p:spPr>
            <a:xfrm flipH="false" flipV="false" rot="0">
              <a:off x="0" y="0"/>
              <a:ext cx="6400800" cy="914400"/>
            </a:xfrm>
            <a:custGeom>
              <a:avLst/>
              <a:gdLst/>
              <a:ahLst/>
              <a:cxnLst/>
              <a:rect r="r" b="b" t="t" l="l"/>
              <a:pathLst>
                <a:path h="914400" w="6400800">
                  <a:moveTo>
                    <a:pt x="0" y="0"/>
                  </a:moveTo>
                  <a:lnTo>
                    <a:pt x="6400800" y="0"/>
                  </a:lnTo>
                  <a:lnTo>
                    <a:pt x="6400800" y="914400"/>
                  </a:lnTo>
                  <a:lnTo>
                    <a:pt x="0" y="914400"/>
                  </a:lnTo>
                  <a:close/>
                </a:path>
              </a:pathLst>
            </a:custGeom>
            <a:blipFill>
              <a:blip r:embed="rId5">
                <a:alphaModFix amt="0"/>
              </a:blip>
              <a:stretch>
                <a:fillRect l="0" t="-86300" r="0" b="-86301"/>
              </a:stretch>
            </a:blipFill>
          </p:spPr>
        </p:sp>
      </p:grpSp>
      <p:grpSp>
        <p:nvGrpSpPr>
          <p:cNvPr name="Group 41" id="41"/>
          <p:cNvGrpSpPr/>
          <p:nvPr/>
        </p:nvGrpSpPr>
        <p:grpSpPr>
          <a:xfrm rot="0">
            <a:off x="3017520" y="3640169"/>
            <a:ext cx="4800600" cy="721519"/>
            <a:chOff x="0" y="0"/>
            <a:chExt cx="6400800" cy="962025"/>
          </a:xfrm>
        </p:grpSpPr>
        <p:sp>
          <p:nvSpPr>
            <p:cNvPr name="Freeform 42" id="42"/>
            <p:cNvSpPr/>
            <p:nvPr/>
          </p:nvSpPr>
          <p:spPr>
            <a:xfrm flipH="false" flipV="false" rot="0">
              <a:off x="0" y="0"/>
              <a:ext cx="6400800" cy="962025"/>
            </a:xfrm>
            <a:custGeom>
              <a:avLst/>
              <a:gdLst/>
              <a:ahLst/>
              <a:cxnLst/>
              <a:rect r="r" b="b" t="t" l="l"/>
              <a:pathLst>
                <a:path h="962025" w="6400800">
                  <a:moveTo>
                    <a:pt x="0" y="0"/>
                  </a:moveTo>
                  <a:lnTo>
                    <a:pt x="6400800" y="0"/>
                  </a:lnTo>
                  <a:lnTo>
                    <a:pt x="6400800" y="962025"/>
                  </a:lnTo>
                  <a:lnTo>
                    <a:pt x="0" y="962025"/>
                  </a:lnTo>
                  <a:close/>
                </a:path>
              </a:pathLst>
            </a:custGeom>
            <a:blipFill>
              <a:blip r:embed="rId6">
                <a:alphaModFix amt="0"/>
              </a:blip>
              <a:stretch>
                <a:fillRect l="0" t="-79552" r="0" b="-79553"/>
              </a:stretch>
            </a:blipFill>
          </p:spPr>
        </p:sp>
      </p:grpSp>
      <p:grpSp>
        <p:nvGrpSpPr>
          <p:cNvPr name="Group 43" id="43"/>
          <p:cNvGrpSpPr/>
          <p:nvPr/>
        </p:nvGrpSpPr>
        <p:grpSpPr>
          <a:xfrm rot="0">
            <a:off x="3017520" y="4389120"/>
            <a:ext cx="4800600" cy="1371600"/>
            <a:chOff x="0" y="0"/>
            <a:chExt cx="6400800" cy="1828800"/>
          </a:xfrm>
        </p:grpSpPr>
        <p:sp>
          <p:nvSpPr>
            <p:cNvPr name="Freeform 44" id="44"/>
            <p:cNvSpPr/>
            <p:nvPr/>
          </p:nvSpPr>
          <p:spPr>
            <a:xfrm flipH="false" flipV="false" rot="0">
              <a:off x="0" y="0"/>
              <a:ext cx="6400800" cy="1828800"/>
            </a:xfrm>
            <a:custGeom>
              <a:avLst/>
              <a:gdLst/>
              <a:ahLst/>
              <a:cxnLst/>
              <a:rect r="r" b="b" t="t" l="l"/>
              <a:pathLst>
                <a:path h="1828800" w="6400800">
                  <a:moveTo>
                    <a:pt x="0" y="0"/>
                  </a:moveTo>
                  <a:lnTo>
                    <a:pt x="6400800" y="0"/>
                  </a:lnTo>
                  <a:lnTo>
                    <a:pt x="6400800" y="1828800"/>
                  </a:lnTo>
                  <a:lnTo>
                    <a:pt x="0" y="1828800"/>
                  </a:lnTo>
                  <a:close/>
                </a:path>
              </a:pathLst>
            </a:custGeom>
            <a:blipFill>
              <a:blip r:embed="rId5">
                <a:alphaModFix amt="0"/>
              </a:blip>
              <a:stretch>
                <a:fillRect l="0" t="-18150" r="0" b="-18150"/>
              </a:stretch>
            </a:blipFill>
          </p:spPr>
        </p:sp>
      </p:grpSp>
      <p:grpSp>
        <p:nvGrpSpPr>
          <p:cNvPr name="Group 45" id="45"/>
          <p:cNvGrpSpPr/>
          <p:nvPr/>
        </p:nvGrpSpPr>
        <p:grpSpPr>
          <a:xfrm rot="0">
            <a:off x="3017520" y="4324826"/>
            <a:ext cx="4800600" cy="1435894"/>
            <a:chOff x="0" y="0"/>
            <a:chExt cx="6400800" cy="1914525"/>
          </a:xfrm>
        </p:grpSpPr>
        <p:sp>
          <p:nvSpPr>
            <p:cNvPr name="Freeform 46" id="46"/>
            <p:cNvSpPr/>
            <p:nvPr/>
          </p:nvSpPr>
          <p:spPr>
            <a:xfrm flipH="false" flipV="false" rot="0">
              <a:off x="0" y="0"/>
              <a:ext cx="6400800" cy="1914525"/>
            </a:xfrm>
            <a:custGeom>
              <a:avLst/>
              <a:gdLst/>
              <a:ahLst/>
              <a:cxnLst/>
              <a:rect r="r" b="b" t="t" l="l"/>
              <a:pathLst>
                <a:path h="1914525" w="6400800">
                  <a:moveTo>
                    <a:pt x="0" y="0"/>
                  </a:moveTo>
                  <a:lnTo>
                    <a:pt x="6400800" y="0"/>
                  </a:lnTo>
                  <a:lnTo>
                    <a:pt x="6400800" y="1914525"/>
                  </a:lnTo>
                  <a:lnTo>
                    <a:pt x="0" y="1914525"/>
                  </a:lnTo>
                  <a:close/>
                </a:path>
              </a:pathLst>
            </a:custGeom>
            <a:blipFill>
              <a:blip r:embed="rId6">
                <a:alphaModFix amt="0"/>
              </a:blip>
              <a:stretch>
                <a:fillRect l="0" t="-15098" r="0" b="-15099"/>
              </a:stretch>
            </a:blipFill>
          </p:spPr>
        </p:sp>
      </p:grpSp>
      <p:grpSp>
        <p:nvGrpSpPr>
          <p:cNvPr name="Group 47" id="47"/>
          <p:cNvGrpSpPr/>
          <p:nvPr/>
        </p:nvGrpSpPr>
        <p:grpSpPr>
          <a:xfrm rot="0">
            <a:off x="10972800" y="3675888"/>
            <a:ext cx="4800600" cy="685800"/>
            <a:chOff x="0" y="0"/>
            <a:chExt cx="6400800" cy="914400"/>
          </a:xfrm>
        </p:grpSpPr>
        <p:sp>
          <p:nvSpPr>
            <p:cNvPr name="Freeform 48" id="48"/>
            <p:cNvSpPr/>
            <p:nvPr/>
          </p:nvSpPr>
          <p:spPr>
            <a:xfrm flipH="false" flipV="false" rot="0">
              <a:off x="0" y="0"/>
              <a:ext cx="6400800" cy="914400"/>
            </a:xfrm>
            <a:custGeom>
              <a:avLst/>
              <a:gdLst/>
              <a:ahLst/>
              <a:cxnLst/>
              <a:rect r="r" b="b" t="t" l="l"/>
              <a:pathLst>
                <a:path h="914400" w="6400800">
                  <a:moveTo>
                    <a:pt x="0" y="0"/>
                  </a:moveTo>
                  <a:lnTo>
                    <a:pt x="6400800" y="0"/>
                  </a:lnTo>
                  <a:lnTo>
                    <a:pt x="6400800" y="914400"/>
                  </a:lnTo>
                  <a:lnTo>
                    <a:pt x="0" y="914400"/>
                  </a:lnTo>
                  <a:close/>
                </a:path>
              </a:pathLst>
            </a:custGeom>
            <a:blipFill>
              <a:blip r:embed="rId5">
                <a:alphaModFix amt="0"/>
              </a:blip>
              <a:stretch>
                <a:fillRect l="0" t="-86300" r="0" b="-86301"/>
              </a:stretch>
            </a:blipFill>
          </p:spPr>
        </p:sp>
      </p:grpSp>
      <p:grpSp>
        <p:nvGrpSpPr>
          <p:cNvPr name="Group 49" id="49"/>
          <p:cNvGrpSpPr/>
          <p:nvPr/>
        </p:nvGrpSpPr>
        <p:grpSpPr>
          <a:xfrm rot="0">
            <a:off x="10972800" y="3640169"/>
            <a:ext cx="4800600" cy="721519"/>
            <a:chOff x="0" y="0"/>
            <a:chExt cx="6400800" cy="962025"/>
          </a:xfrm>
        </p:grpSpPr>
        <p:sp>
          <p:nvSpPr>
            <p:cNvPr name="Freeform 50" id="50"/>
            <p:cNvSpPr/>
            <p:nvPr/>
          </p:nvSpPr>
          <p:spPr>
            <a:xfrm flipH="false" flipV="false" rot="0">
              <a:off x="0" y="0"/>
              <a:ext cx="6400800" cy="962025"/>
            </a:xfrm>
            <a:custGeom>
              <a:avLst/>
              <a:gdLst/>
              <a:ahLst/>
              <a:cxnLst/>
              <a:rect r="r" b="b" t="t" l="l"/>
              <a:pathLst>
                <a:path h="962025" w="6400800">
                  <a:moveTo>
                    <a:pt x="0" y="0"/>
                  </a:moveTo>
                  <a:lnTo>
                    <a:pt x="6400800" y="0"/>
                  </a:lnTo>
                  <a:lnTo>
                    <a:pt x="6400800" y="962025"/>
                  </a:lnTo>
                  <a:lnTo>
                    <a:pt x="0" y="962025"/>
                  </a:lnTo>
                  <a:close/>
                </a:path>
              </a:pathLst>
            </a:custGeom>
            <a:blipFill>
              <a:blip r:embed="rId6">
                <a:alphaModFix amt="0"/>
              </a:blip>
              <a:stretch>
                <a:fillRect l="0" t="-79552" r="0" b="-79553"/>
              </a:stretch>
            </a:blipFill>
          </p:spPr>
        </p:sp>
      </p:grpSp>
      <p:grpSp>
        <p:nvGrpSpPr>
          <p:cNvPr name="Group 51" id="51"/>
          <p:cNvGrpSpPr/>
          <p:nvPr/>
        </p:nvGrpSpPr>
        <p:grpSpPr>
          <a:xfrm rot="0">
            <a:off x="10972800" y="4389120"/>
            <a:ext cx="4800600" cy="1371600"/>
            <a:chOff x="0" y="0"/>
            <a:chExt cx="6400800" cy="1828800"/>
          </a:xfrm>
        </p:grpSpPr>
        <p:sp>
          <p:nvSpPr>
            <p:cNvPr name="Freeform 52" id="52"/>
            <p:cNvSpPr/>
            <p:nvPr/>
          </p:nvSpPr>
          <p:spPr>
            <a:xfrm flipH="false" flipV="false" rot="0">
              <a:off x="0" y="0"/>
              <a:ext cx="6400800" cy="1828800"/>
            </a:xfrm>
            <a:custGeom>
              <a:avLst/>
              <a:gdLst/>
              <a:ahLst/>
              <a:cxnLst/>
              <a:rect r="r" b="b" t="t" l="l"/>
              <a:pathLst>
                <a:path h="1828800" w="6400800">
                  <a:moveTo>
                    <a:pt x="0" y="0"/>
                  </a:moveTo>
                  <a:lnTo>
                    <a:pt x="6400800" y="0"/>
                  </a:lnTo>
                  <a:lnTo>
                    <a:pt x="6400800" y="1828800"/>
                  </a:lnTo>
                  <a:lnTo>
                    <a:pt x="0" y="1828800"/>
                  </a:lnTo>
                  <a:close/>
                </a:path>
              </a:pathLst>
            </a:custGeom>
            <a:blipFill>
              <a:blip r:embed="rId5">
                <a:alphaModFix amt="0"/>
              </a:blip>
              <a:stretch>
                <a:fillRect l="0" t="-18150" r="0" b="-18150"/>
              </a:stretch>
            </a:blipFill>
          </p:spPr>
        </p:sp>
      </p:grpSp>
      <p:grpSp>
        <p:nvGrpSpPr>
          <p:cNvPr name="Group 53" id="53"/>
          <p:cNvGrpSpPr/>
          <p:nvPr/>
        </p:nvGrpSpPr>
        <p:grpSpPr>
          <a:xfrm rot="0">
            <a:off x="10972800" y="4324826"/>
            <a:ext cx="4800600" cy="1435894"/>
            <a:chOff x="0" y="0"/>
            <a:chExt cx="6400800" cy="1914525"/>
          </a:xfrm>
        </p:grpSpPr>
        <p:sp>
          <p:nvSpPr>
            <p:cNvPr name="Freeform 54" id="54"/>
            <p:cNvSpPr/>
            <p:nvPr/>
          </p:nvSpPr>
          <p:spPr>
            <a:xfrm flipH="false" flipV="false" rot="0">
              <a:off x="0" y="0"/>
              <a:ext cx="6400800" cy="1914525"/>
            </a:xfrm>
            <a:custGeom>
              <a:avLst/>
              <a:gdLst/>
              <a:ahLst/>
              <a:cxnLst/>
              <a:rect r="r" b="b" t="t" l="l"/>
              <a:pathLst>
                <a:path h="1914525" w="6400800">
                  <a:moveTo>
                    <a:pt x="0" y="0"/>
                  </a:moveTo>
                  <a:lnTo>
                    <a:pt x="6400800" y="0"/>
                  </a:lnTo>
                  <a:lnTo>
                    <a:pt x="6400800" y="1914525"/>
                  </a:lnTo>
                  <a:lnTo>
                    <a:pt x="0" y="1914525"/>
                  </a:lnTo>
                  <a:close/>
                </a:path>
              </a:pathLst>
            </a:custGeom>
            <a:blipFill>
              <a:blip r:embed="rId6">
                <a:alphaModFix amt="0"/>
              </a:blip>
              <a:stretch>
                <a:fillRect l="0" t="-15098" r="0" b="-15099"/>
              </a:stretch>
            </a:blipFill>
          </p:spPr>
        </p:sp>
      </p:grpSp>
      <p:grpSp>
        <p:nvGrpSpPr>
          <p:cNvPr name="Group 55" id="55"/>
          <p:cNvGrpSpPr/>
          <p:nvPr/>
        </p:nvGrpSpPr>
        <p:grpSpPr>
          <a:xfrm rot="0">
            <a:off x="3017520" y="7434072"/>
            <a:ext cx="4800600" cy="1371600"/>
            <a:chOff x="0" y="0"/>
            <a:chExt cx="6400800" cy="1828800"/>
          </a:xfrm>
        </p:grpSpPr>
        <p:sp>
          <p:nvSpPr>
            <p:cNvPr name="Freeform 56" id="56"/>
            <p:cNvSpPr/>
            <p:nvPr/>
          </p:nvSpPr>
          <p:spPr>
            <a:xfrm flipH="false" flipV="false" rot="0">
              <a:off x="0" y="0"/>
              <a:ext cx="6400800" cy="1828800"/>
            </a:xfrm>
            <a:custGeom>
              <a:avLst/>
              <a:gdLst/>
              <a:ahLst/>
              <a:cxnLst/>
              <a:rect r="r" b="b" t="t" l="l"/>
              <a:pathLst>
                <a:path h="1828800" w="6400800">
                  <a:moveTo>
                    <a:pt x="0" y="0"/>
                  </a:moveTo>
                  <a:lnTo>
                    <a:pt x="6400800" y="0"/>
                  </a:lnTo>
                  <a:lnTo>
                    <a:pt x="6400800" y="1828800"/>
                  </a:lnTo>
                  <a:lnTo>
                    <a:pt x="0" y="1828800"/>
                  </a:lnTo>
                  <a:close/>
                </a:path>
              </a:pathLst>
            </a:custGeom>
            <a:blipFill>
              <a:blip r:embed="rId5">
                <a:alphaModFix amt="0"/>
              </a:blip>
              <a:stretch>
                <a:fillRect l="0" t="-18150" r="0" b="-18150"/>
              </a:stretch>
            </a:blipFill>
          </p:spPr>
        </p:sp>
      </p:grpSp>
      <p:grpSp>
        <p:nvGrpSpPr>
          <p:cNvPr name="Group 57" id="57"/>
          <p:cNvGrpSpPr/>
          <p:nvPr/>
        </p:nvGrpSpPr>
        <p:grpSpPr>
          <a:xfrm rot="0">
            <a:off x="10972800" y="6720840"/>
            <a:ext cx="4800600" cy="685800"/>
            <a:chOff x="0" y="0"/>
            <a:chExt cx="6400800" cy="914400"/>
          </a:xfrm>
        </p:grpSpPr>
        <p:sp>
          <p:nvSpPr>
            <p:cNvPr name="Freeform 58" id="58"/>
            <p:cNvSpPr/>
            <p:nvPr/>
          </p:nvSpPr>
          <p:spPr>
            <a:xfrm flipH="false" flipV="false" rot="0">
              <a:off x="0" y="0"/>
              <a:ext cx="6400800" cy="914400"/>
            </a:xfrm>
            <a:custGeom>
              <a:avLst/>
              <a:gdLst/>
              <a:ahLst/>
              <a:cxnLst/>
              <a:rect r="r" b="b" t="t" l="l"/>
              <a:pathLst>
                <a:path h="914400" w="6400800">
                  <a:moveTo>
                    <a:pt x="0" y="0"/>
                  </a:moveTo>
                  <a:lnTo>
                    <a:pt x="6400800" y="0"/>
                  </a:lnTo>
                  <a:lnTo>
                    <a:pt x="6400800" y="914400"/>
                  </a:lnTo>
                  <a:lnTo>
                    <a:pt x="0" y="914400"/>
                  </a:lnTo>
                  <a:close/>
                </a:path>
              </a:pathLst>
            </a:custGeom>
            <a:blipFill>
              <a:blip r:embed="rId5">
                <a:alphaModFix amt="0"/>
              </a:blip>
              <a:stretch>
                <a:fillRect l="0" t="-86300" r="0" b="-86301"/>
              </a:stretch>
            </a:blipFill>
          </p:spPr>
        </p:sp>
      </p:grpSp>
      <p:grpSp>
        <p:nvGrpSpPr>
          <p:cNvPr name="Group 59" id="59"/>
          <p:cNvGrpSpPr/>
          <p:nvPr/>
        </p:nvGrpSpPr>
        <p:grpSpPr>
          <a:xfrm rot="0">
            <a:off x="10972800" y="6685121"/>
            <a:ext cx="4800600" cy="721519"/>
            <a:chOff x="0" y="0"/>
            <a:chExt cx="6400800" cy="962025"/>
          </a:xfrm>
        </p:grpSpPr>
        <p:sp>
          <p:nvSpPr>
            <p:cNvPr name="Freeform 60" id="60"/>
            <p:cNvSpPr/>
            <p:nvPr/>
          </p:nvSpPr>
          <p:spPr>
            <a:xfrm flipH="false" flipV="false" rot="0">
              <a:off x="0" y="0"/>
              <a:ext cx="6400800" cy="962025"/>
            </a:xfrm>
            <a:custGeom>
              <a:avLst/>
              <a:gdLst/>
              <a:ahLst/>
              <a:cxnLst/>
              <a:rect r="r" b="b" t="t" l="l"/>
              <a:pathLst>
                <a:path h="962025" w="6400800">
                  <a:moveTo>
                    <a:pt x="0" y="0"/>
                  </a:moveTo>
                  <a:lnTo>
                    <a:pt x="6400800" y="0"/>
                  </a:lnTo>
                  <a:lnTo>
                    <a:pt x="6400800" y="962025"/>
                  </a:lnTo>
                  <a:lnTo>
                    <a:pt x="0" y="962025"/>
                  </a:lnTo>
                  <a:close/>
                </a:path>
              </a:pathLst>
            </a:custGeom>
            <a:blipFill>
              <a:blip r:embed="rId6">
                <a:alphaModFix amt="0"/>
              </a:blip>
              <a:stretch>
                <a:fillRect l="0" t="-79552" r="0" b="-79553"/>
              </a:stretch>
            </a:blipFill>
          </p:spPr>
        </p:sp>
      </p:grpSp>
      <p:grpSp>
        <p:nvGrpSpPr>
          <p:cNvPr name="Group 61" id="61"/>
          <p:cNvGrpSpPr/>
          <p:nvPr/>
        </p:nvGrpSpPr>
        <p:grpSpPr>
          <a:xfrm rot="0">
            <a:off x="10972800" y="7434072"/>
            <a:ext cx="4800600" cy="1371600"/>
            <a:chOff x="0" y="0"/>
            <a:chExt cx="6400800" cy="1828800"/>
          </a:xfrm>
        </p:grpSpPr>
        <p:sp>
          <p:nvSpPr>
            <p:cNvPr name="Freeform 62" id="62"/>
            <p:cNvSpPr/>
            <p:nvPr/>
          </p:nvSpPr>
          <p:spPr>
            <a:xfrm flipH="false" flipV="false" rot="0">
              <a:off x="0" y="0"/>
              <a:ext cx="6400800" cy="1828800"/>
            </a:xfrm>
            <a:custGeom>
              <a:avLst/>
              <a:gdLst/>
              <a:ahLst/>
              <a:cxnLst/>
              <a:rect r="r" b="b" t="t" l="l"/>
              <a:pathLst>
                <a:path h="1828800" w="6400800">
                  <a:moveTo>
                    <a:pt x="0" y="0"/>
                  </a:moveTo>
                  <a:lnTo>
                    <a:pt x="6400800" y="0"/>
                  </a:lnTo>
                  <a:lnTo>
                    <a:pt x="6400800" y="1828800"/>
                  </a:lnTo>
                  <a:lnTo>
                    <a:pt x="0" y="1828800"/>
                  </a:lnTo>
                  <a:close/>
                </a:path>
              </a:pathLst>
            </a:custGeom>
            <a:blipFill>
              <a:blip r:embed="rId5">
                <a:alphaModFix amt="0"/>
              </a:blip>
              <a:stretch>
                <a:fillRect l="0" t="-18150" r="0" b="-18150"/>
              </a:stretch>
            </a:blipFill>
          </p:spPr>
        </p:sp>
      </p:grpSp>
      <p:grpSp>
        <p:nvGrpSpPr>
          <p:cNvPr name="Group 63" id="63"/>
          <p:cNvGrpSpPr/>
          <p:nvPr/>
        </p:nvGrpSpPr>
        <p:grpSpPr>
          <a:xfrm rot="0">
            <a:off x="10972800" y="7369778"/>
            <a:ext cx="4800600" cy="1435894"/>
            <a:chOff x="0" y="0"/>
            <a:chExt cx="6400800" cy="1914525"/>
          </a:xfrm>
        </p:grpSpPr>
        <p:sp>
          <p:nvSpPr>
            <p:cNvPr name="Freeform 64" id="64"/>
            <p:cNvSpPr/>
            <p:nvPr/>
          </p:nvSpPr>
          <p:spPr>
            <a:xfrm flipH="false" flipV="false" rot="0">
              <a:off x="0" y="0"/>
              <a:ext cx="6400800" cy="1914525"/>
            </a:xfrm>
            <a:custGeom>
              <a:avLst/>
              <a:gdLst/>
              <a:ahLst/>
              <a:cxnLst/>
              <a:rect r="r" b="b" t="t" l="l"/>
              <a:pathLst>
                <a:path h="1914525" w="6400800">
                  <a:moveTo>
                    <a:pt x="0" y="0"/>
                  </a:moveTo>
                  <a:lnTo>
                    <a:pt x="6400800" y="0"/>
                  </a:lnTo>
                  <a:lnTo>
                    <a:pt x="6400800" y="1914525"/>
                  </a:lnTo>
                  <a:lnTo>
                    <a:pt x="0" y="1914525"/>
                  </a:lnTo>
                  <a:close/>
                </a:path>
              </a:pathLst>
            </a:custGeom>
            <a:blipFill>
              <a:blip r:embed="rId6">
                <a:alphaModFix amt="0"/>
              </a:blip>
              <a:stretch>
                <a:fillRect l="0" t="-15098" r="0" b="-15099"/>
              </a:stretch>
            </a:blipFill>
          </p:spPr>
        </p:sp>
      </p:grpSp>
      <p:grpSp>
        <p:nvGrpSpPr>
          <p:cNvPr name="Group 65" id="65"/>
          <p:cNvGrpSpPr/>
          <p:nvPr/>
        </p:nvGrpSpPr>
        <p:grpSpPr>
          <a:xfrm rot="480000">
            <a:off x="17472162" y="1745692"/>
            <a:ext cx="596265" cy="724948"/>
            <a:chOff x="0" y="0"/>
            <a:chExt cx="795020" cy="966597"/>
          </a:xfrm>
        </p:grpSpPr>
        <p:sp>
          <p:nvSpPr>
            <p:cNvPr name="Freeform 66" id="66" descr="assets/ppl_pointing.png"/>
            <p:cNvSpPr/>
            <p:nvPr/>
          </p:nvSpPr>
          <p:spPr>
            <a:xfrm flipH="false" flipV="false" rot="0">
              <a:off x="0" y="0"/>
              <a:ext cx="795020" cy="966597"/>
            </a:xfrm>
            <a:custGeom>
              <a:avLst/>
              <a:gdLst/>
              <a:ahLst/>
              <a:cxnLst/>
              <a:rect r="r" b="b" t="t" l="l"/>
              <a:pathLst>
                <a:path h="966597" w="795020">
                  <a:moveTo>
                    <a:pt x="0" y="0"/>
                  </a:moveTo>
                  <a:lnTo>
                    <a:pt x="795020" y="0"/>
                  </a:lnTo>
                  <a:lnTo>
                    <a:pt x="795020" y="966597"/>
                  </a:lnTo>
                  <a:lnTo>
                    <a:pt x="0" y="966597"/>
                  </a:lnTo>
                  <a:lnTo>
                    <a:pt x="0" y="0"/>
                  </a:lnTo>
                  <a:close/>
                </a:path>
              </a:pathLst>
            </a:custGeom>
            <a:blipFill>
              <a:blip r:embed="rId11"/>
              <a:stretch>
                <a:fillRect l="0" t="-7661" r="0" b="-7662"/>
              </a:stretch>
            </a:blipFill>
          </p:spPr>
        </p:sp>
      </p:grpSp>
      <p:grpSp>
        <p:nvGrpSpPr>
          <p:cNvPr name="Group 67" id="67"/>
          <p:cNvGrpSpPr/>
          <p:nvPr/>
        </p:nvGrpSpPr>
        <p:grpSpPr>
          <a:xfrm rot="0">
            <a:off x="960120" y="9601200"/>
            <a:ext cx="6858000" cy="480060"/>
            <a:chOff x="0" y="0"/>
            <a:chExt cx="9144000" cy="640080"/>
          </a:xfrm>
        </p:grpSpPr>
        <p:sp>
          <p:nvSpPr>
            <p:cNvPr name="Freeform 68" id="68"/>
            <p:cNvSpPr/>
            <p:nvPr/>
          </p:nvSpPr>
          <p:spPr>
            <a:xfrm flipH="false" flipV="false" rot="0">
              <a:off x="0" y="0"/>
              <a:ext cx="9144000" cy="640080"/>
            </a:xfrm>
            <a:custGeom>
              <a:avLst/>
              <a:gdLst/>
              <a:ahLst/>
              <a:cxnLst/>
              <a:rect r="r" b="b" t="t" l="l"/>
              <a:pathLst>
                <a:path h="640080" w="9144000">
                  <a:moveTo>
                    <a:pt x="0" y="0"/>
                  </a:moveTo>
                  <a:lnTo>
                    <a:pt x="9144000" y="0"/>
                  </a:lnTo>
                  <a:lnTo>
                    <a:pt x="9144000" y="640080"/>
                  </a:lnTo>
                  <a:lnTo>
                    <a:pt x="0" y="640080"/>
                  </a:lnTo>
                  <a:close/>
                </a:path>
              </a:pathLst>
            </a:custGeom>
            <a:blipFill>
              <a:blip r:embed="rId5">
                <a:alphaModFix amt="0"/>
              </a:blip>
              <a:stretch>
                <a:fillRect l="0" t="-228164" r="0" b="-228162"/>
              </a:stretch>
            </a:blipFill>
          </p:spPr>
        </p:sp>
      </p:grpSp>
      <p:grpSp>
        <p:nvGrpSpPr>
          <p:cNvPr name="Group 69" id="69"/>
          <p:cNvGrpSpPr/>
          <p:nvPr/>
        </p:nvGrpSpPr>
        <p:grpSpPr>
          <a:xfrm rot="0">
            <a:off x="960120" y="9586912"/>
            <a:ext cx="6858000" cy="494347"/>
            <a:chOff x="0" y="0"/>
            <a:chExt cx="9144000" cy="659130"/>
          </a:xfrm>
        </p:grpSpPr>
        <p:sp>
          <p:nvSpPr>
            <p:cNvPr name="Freeform 70" id="70"/>
            <p:cNvSpPr/>
            <p:nvPr/>
          </p:nvSpPr>
          <p:spPr>
            <a:xfrm flipH="false" flipV="false" rot="0">
              <a:off x="0" y="0"/>
              <a:ext cx="9144000" cy="659130"/>
            </a:xfrm>
            <a:custGeom>
              <a:avLst/>
              <a:gdLst/>
              <a:ahLst/>
              <a:cxnLst/>
              <a:rect r="r" b="b" t="t" l="l"/>
              <a:pathLst>
                <a:path h="659130" w="9144000">
                  <a:moveTo>
                    <a:pt x="0" y="0"/>
                  </a:moveTo>
                  <a:lnTo>
                    <a:pt x="9144000" y="0"/>
                  </a:lnTo>
                  <a:lnTo>
                    <a:pt x="9144000" y="659130"/>
                  </a:lnTo>
                  <a:lnTo>
                    <a:pt x="0" y="659130"/>
                  </a:lnTo>
                  <a:close/>
                </a:path>
              </a:pathLst>
            </a:custGeom>
            <a:blipFill>
              <a:blip r:embed="rId6">
                <a:alphaModFix amt="0"/>
              </a:blip>
              <a:stretch>
                <a:fillRect l="0" t="-220125" r="0" b="-220123"/>
              </a:stretch>
            </a:blipFill>
          </p:spPr>
        </p:sp>
      </p:grpSp>
      <p:grpSp>
        <p:nvGrpSpPr>
          <p:cNvPr name="Group 71" id="71"/>
          <p:cNvGrpSpPr/>
          <p:nvPr/>
        </p:nvGrpSpPr>
        <p:grpSpPr>
          <a:xfrm rot="0">
            <a:off x="17324575" y="8805672"/>
            <a:ext cx="963425" cy="1855946"/>
            <a:chOff x="0" y="0"/>
            <a:chExt cx="1284567" cy="2474595"/>
          </a:xfrm>
        </p:grpSpPr>
        <p:sp>
          <p:nvSpPr>
            <p:cNvPr name="Freeform 72" id="72"/>
            <p:cNvSpPr/>
            <p:nvPr/>
          </p:nvSpPr>
          <p:spPr>
            <a:xfrm flipH="false" flipV="false" rot="0">
              <a:off x="0" y="0"/>
              <a:ext cx="1284605" cy="2474595"/>
            </a:xfrm>
            <a:custGeom>
              <a:avLst/>
              <a:gdLst/>
              <a:ahLst/>
              <a:cxnLst/>
              <a:rect r="r" b="b" t="t" l="l"/>
              <a:pathLst>
                <a:path h="2474595" w="1284605">
                  <a:moveTo>
                    <a:pt x="0" y="0"/>
                  </a:moveTo>
                  <a:lnTo>
                    <a:pt x="1284605" y="0"/>
                  </a:lnTo>
                  <a:lnTo>
                    <a:pt x="1284605" y="2474595"/>
                  </a:lnTo>
                  <a:lnTo>
                    <a:pt x="0" y="2474595"/>
                  </a:lnTo>
                  <a:lnTo>
                    <a:pt x="0" y="0"/>
                  </a:lnTo>
                  <a:close/>
                </a:path>
              </a:pathLst>
            </a:custGeom>
            <a:blipFill>
              <a:blip r:embed="rId12"/>
              <a:stretch>
                <a:fillRect l="-103" t="0" r="-100" b="0"/>
              </a:stretch>
            </a:blipFill>
          </p:spPr>
        </p:sp>
      </p:grpSp>
      <p:grpSp>
        <p:nvGrpSpPr>
          <p:cNvPr name="Group 73" id="73"/>
          <p:cNvGrpSpPr/>
          <p:nvPr/>
        </p:nvGrpSpPr>
        <p:grpSpPr>
          <a:xfrm rot="0">
            <a:off x="1021842" y="8805672"/>
            <a:ext cx="720222" cy="1639669"/>
            <a:chOff x="0" y="0"/>
            <a:chExt cx="637366" cy="1451038"/>
          </a:xfrm>
        </p:grpSpPr>
        <p:sp>
          <p:nvSpPr>
            <p:cNvPr name="Freeform 74" id="74"/>
            <p:cNvSpPr/>
            <p:nvPr/>
          </p:nvSpPr>
          <p:spPr>
            <a:xfrm flipH="false" flipV="false" rot="0">
              <a:off x="0" y="0"/>
              <a:ext cx="637417" cy="1451102"/>
            </a:xfrm>
            <a:custGeom>
              <a:avLst/>
              <a:gdLst/>
              <a:ahLst/>
              <a:cxnLst/>
              <a:rect r="r" b="b" t="t" l="l"/>
              <a:pathLst>
                <a:path h="1451102" w="637417">
                  <a:moveTo>
                    <a:pt x="0" y="0"/>
                  </a:moveTo>
                  <a:lnTo>
                    <a:pt x="637417" y="0"/>
                  </a:lnTo>
                  <a:lnTo>
                    <a:pt x="637417" y="1451102"/>
                  </a:lnTo>
                  <a:lnTo>
                    <a:pt x="0" y="1451102"/>
                  </a:lnTo>
                  <a:lnTo>
                    <a:pt x="0" y="0"/>
                  </a:lnTo>
                  <a:close/>
                </a:path>
              </a:pathLst>
            </a:custGeom>
            <a:blipFill>
              <a:blip r:embed="rId13"/>
              <a:stretch>
                <a:fillRect l="-13437" t="-4" r="-13429" b="0"/>
              </a:stretch>
            </a:blipFill>
          </p:spPr>
        </p:sp>
      </p:grpSp>
      <p:grpSp>
        <p:nvGrpSpPr>
          <p:cNvPr name="Group 75" id="75"/>
          <p:cNvGrpSpPr/>
          <p:nvPr/>
        </p:nvGrpSpPr>
        <p:grpSpPr>
          <a:xfrm rot="0">
            <a:off x="16604549" y="2508604"/>
            <a:ext cx="676710" cy="1351273"/>
            <a:chOff x="0" y="0"/>
            <a:chExt cx="1024230" cy="2045208"/>
          </a:xfrm>
        </p:grpSpPr>
        <p:sp>
          <p:nvSpPr>
            <p:cNvPr name="Freeform 76" id="76"/>
            <p:cNvSpPr/>
            <p:nvPr/>
          </p:nvSpPr>
          <p:spPr>
            <a:xfrm flipH="false" flipV="false" rot="0">
              <a:off x="0" y="0"/>
              <a:ext cx="1024255" cy="2045208"/>
            </a:xfrm>
            <a:custGeom>
              <a:avLst/>
              <a:gdLst/>
              <a:ahLst/>
              <a:cxnLst/>
              <a:rect r="r" b="b" t="t" l="l"/>
              <a:pathLst>
                <a:path h="2045208" w="1024255">
                  <a:moveTo>
                    <a:pt x="0" y="0"/>
                  </a:moveTo>
                  <a:lnTo>
                    <a:pt x="1024255" y="0"/>
                  </a:lnTo>
                  <a:lnTo>
                    <a:pt x="1024255" y="2045208"/>
                  </a:lnTo>
                  <a:lnTo>
                    <a:pt x="0" y="2045208"/>
                  </a:lnTo>
                  <a:lnTo>
                    <a:pt x="0" y="0"/>
                  </a:lnTo>
                  <a:close/>
                </a:path>
              </a:pathLst>
            </a:custGeom>
            <a:blipFill>
              <a:blip r:embed="rId14"/>
              <a:stretch>
                <a:fillRect l="-55" t="0" r="-53" b="0"/>
              </a:stretch>
            </a:blipFill>
          </p:spPr>
        </p:sp>
      </p:grpSp>
      <p:grpSp>
        <p:nvGrpSpPr>
          <p:cNvPr name="Group 77" id="77"/>
          <p:cNvGrpSpPr/>
          <p:nvPr/>
        </p:nvGrpSpPr>
        <p:grpSpPr>
          <a:xfrm rot="0">
            <a:off x="10430222" y="502473"/>
            <a:ext cx="838438" cy="675608"/>
            <a:chOff x="0" y="0"/>
            <a:chExt cx="1117918" cy="900811"/>
          </a:xfrm>
        </p:grpSpPr>
        <p:sp>
          <p:nvSpPr>
            <p:cNvPr name="Freeform 78" id="78"/>
            <p:cNvSpPr/>
            <p:nvPr/>
          </p:nvSpPr>
          <p:spPr>
            <a:xfrm flipH="false" flipV="false" rot="0">
              <a:off x="0" y="0"/>
              <a:ext cx="1117981" cy="900811"/>
            </a:xfrm>
            <a:custGeom>
              <a:avLst/>
              <a:gdLst/>
              <a:ahLst/>
              <a:cxnLst/>
              <a:rect r="r" b="b" t="t" l="l"/>
              <a:pathLst>
                <a:path h="900811" w="1117981">
                  <a:moveTo>
                    <a:pt x="0" y="0"/>
                  </a:moveTo>
                  <a:lnTo>
                    <a:pt x="1117981" y="0"/>
                  </a:lnTo>
                  <a:lnTo>
                    <a:pt x="1117981" y="900811"/>
                  </a:lnTo>
                  <a:lnTo>
                    <a:pt x="0" y="900811"/>
                  </a:lnTo>
                  <a:lnTo>
                    <a:pt x="0" y="0"/>
                  </a:lnTo>
                  <a:close/>
                </a:path>
              </a:pathLst>
            </a:custGeom>
            <a:blipFill>
              <a:blip r:embed="rId15"/>
              <a:stretch>
                <a:fillRect l="0" t="-70" r="5" b="-70"/>
              </a:stretch>
            </a:blipFill>
          </p:spPr>
        </p:sp>
      </p:grpSp>
      <p:grpSp>
        <p:nvGrpSpPr>
          <p:cNvPr name="Group 79" id="79"/>
          <p:cNvGrpSpPr/>
          <p:nvPr/>
        </p:nvGrpSpPr>
        <p:grpSpPr>
          <a:xfrm rot="480000">
            <a:off x="404027" y="9649572"/>
            <a:ext cx="747397" cy="747397"/>
            <a:chOff x="0" y="0"/>
            <a:chExt cx="487680" cy="487680"/>
          </a:xfrm>
        </p:grpSpPr>
        <p:sp>
          <p:nvSpPr>
            <p:cNvPr name="Freeform 80" id="80" descr="/home/claude/ninja/out/jump.png"/>
            <p:cNvSpPr/>
            <p:nvPr/>
          </p:nvSpPr>
          <p:spPr>
            <a:xfrm flipH="true" flipV="false" rot="0">
              <a:off x="0" y="0"/>
              <a:ext cx="487680" cy="487680"/>
            </a:xfrm>
            <a:custGeom>
              <a:avLst/>
              <a:gdLst/>
              <a:ahLst/>
              <a:cxnLst/>
              <a:rect r="r" b="b" t="t" l="l"/>
              <a:pathLst>
                <a:path h="487680" w="487680">
                  <a:moveTo>
                    <a:pt x="487680" y="0"/>
                  </a:moveTo>
                  <a:lnTo>
                    <a:pt x="0" y="0"/>
                  </a:lnTo>
                  <a:lnTo>
                    <a:pt x="0" y="487680"/>
                  </a:lnTo>
                  <a:lnTo>
                    <a:pt x="487680" y="487680"/>
                  </a:lnTo>
                  <a:lnTo>
                    <a:pt x="487680" y="0"/>
                  </a:lnTo>
                  <a:close/>
                </a:path>
              </a:pathLst>
            </a:custGeom>
            <a:blipFill>
              <a:blip r:embed="rId16"/>
              <a:stretch>
                <a:fillRect l="0" t="0" r="0" b="0"/>
              </a:stretch>
            </a:blipFill>
          </p:spPr>
        </p:sp>
      </p:grpSp>
      <p:grpSp>
        <p:nvGrpSpPr>
          <p:cNvPr name="Group 81" id="81"/>
          <p:cNvGrpSpPr/>
          <p:nvPr/>
        </p:nvGrpSpPr>
        <p:grpSpPr>
          <a:xfrm rot="-360000">
            <a:off x="1392738" y="9415085"/>
            <a:ext cx="1008867" cy="1008867"/>
            <a:chOff x="0" y="0"/>
            <a:chExt cx="755904" cy="755904"/>
          </a:xfrm>
        </p:grpSpPr>
        <p:sp>
          <p:nvSpPr>
            <p:cNvPr name="Freeform 82" id="82" descr="/home/claude/ninja/out/run.png"/>
            <p:cNvSpPr/>
            <p:nvPr/>
          </p:nvSpPr>
          <p:spPr>
            <a:xfrm flipH="true" flipV="false" rot="0">
              <a:off x="0" y="0"/>
              <a:ext cx="755904" cy="755904"/>
            </a:xfrm>
            <a:custGeom>
              <a:avLst/>
              <a:gdLst/>
              <a:ahLst/>
              <a:cxnLst/>
              <a:rect r="r" b="b" t="t" l="l"/>
              <a:pathLst>
                <a:path h="755904" w="755904">
                  <a:moveTo>
                    <a:pt x="755904" y="0"/>
                  </a:moveTo>
                  <a:lnTo>
                    <a:pt x="0" y="0"/>
                  </a:lnTo>
                  <a:lnTo>
                    <a:pt x="0" y="755904"/>
                  </a:lnTo>
                  <a:lnTo>
                    <a:pt x="755904" y="755904"/>
                  </a:lnTo>
                  <a:lnTo>
                    <a:pt x="755904" y="0"/>
                  </a:lnTo>
                  <a:close/>
                </a:path>
              </a:pathLst>
            </a:custGeom>
            <a:blipFill>
              <a:blip r:embed="rId17"/>
              <a:stretch>
                <a:fillRect l="0" t="0" r="0" b="0"/>
              </a:stretch>
            </a:blipFill>
          </p:spPr>
        </p:sp>
      </p:grpSp>
      <p:grpSp>
        <p:nvGrpSpPr>
          <p:cNvPr name="Group 83" id="83"/>
          <p:cNvGrpSpPr/>
          <p:nvPr/>
        </p:nvGrpSpPr>
        <p:grpSpPr>
          <a:xfrm rot="240000">
            <a:off x="13650878" y="1619707"/>
            <a:ext cx="329184" cy="329184"/>
            <a:chOff x="0" y="0"/>
            <a:chExt cx="438912" cy="438912"/>
          </a:xfrm>
        </p:grpSpPr>
        <p:sp>
          <p:nvSpPr>
            <p:cNvPr name="Freeform 84" id="84" descr="/home/claude/ninja/out/run.png"/>
            <p:cNvSpPr/>
            <p:nvPr/>
          </p:nvSpPr>
          <p:spPr>
            <a:xfrm flipH="false" flipV="false" rot="0">
              <a:off x="0" y="0"/>
              <a:ext cx="438912" cy="438912"/>
            </a:xfrm>
            <a:custGeom>
              <a:avLst/>
              <a:gdLst/>
              <a:ahLst/>
              <a:cxnLst/>
              <a:rect r="r" b="b" t="t" l="l"/>
              <a:pathLst>
                <a:path h="438912" w="438912">
                  <a:moveTo>
                    <a:pt x="0" y="0"/>
                  </a:moveTo>
                  <a:lnTo>
                    <a:pt x="438912" y="0"/>
                  </a:lnTo>
                  <a:lnTo>
                    <a:pt x="438912" y="438912"/>
                  </a:lnTo>
                  <a:lnTo>
                    <a:pt x="0" y="438912"/>
                  </a:lnTo>
                  <a:lnTo>
                    <a:pt x="0" y="0"/>
                  </a:lnTo>
                  <a:close/>
                </a:path>
              </a:pathLst>
            </a:custGeom>
            <a:blipFill>
              <a:blip r:embed="rId17"/>
              <a:stretch>
                <a:fillRect l="0" t="0" r="0" b="0"/>
              </a:stretch>
            </a:blipFill>
          </p:spPr>
        </p:sp>
      </p:grpSp>
      <p:grpSp>
        <p:nvGrpSpPr>
          <p:cNvPr name="Group 85" id="85"/>
          <p:cNvGrpSpPr/>
          <p:nvPr/>
        </p:nvGrpSpPr>
        <p:grpSpPr>
          <a:xfrm rot="-600000">
            <a:off x="14465713" y="1214304"/>
            <a:ext cx="457200" cy="457200"/>
            <a:chOff x="0" y="0"/>
            <a:chExt cx="609600" cy="609600"/>
          </a:xfrm>
        </p:grpSpPr>
        <p:sp>
          <p:nvSpPr>
            <p:cNvPr name="Freeform 86" id="86" descr="/home/claude/ninja/out/jump.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16"/>
              <a:stretch>
                <a:fillRect l="0" t="0" r="0" b="0"/>
              </a:stretch>
            </a:blipFill>
          </p:spPr>
        </p:sp>
      </p:grpSp>
      <p:grpSp>
        <p:nvGrpSpPr>
          <p:cNvPr name="Group 87" id="87"/>
          <p:cNvGrpSpPr/>
          <p:nvPr/>
        </p:nvGrpSpPr>
        <p:grpSpPr>
          <a:xfrm rot="120000">
            <a:off x="15242953" y="1808664"/>
            <a:ext cx="530352" cy="530352"/>
            <a:chOff x="0" y="0"/>
            <a:chExt cx="707136" cy="707136"/>
          </a:xfrm>
        </p:grpSpPr>
        <p:sp>
          <p:nvSpPr>
            <p:cNvPr name="Freeform 88" id="88" descr="/home/claude/ninja/out/run.png"/>
            <p:cNvSpPr/>
            <p:nvPr/>
          </p:nvSpPr>
          <p:spPr>
            <a:xfrm flipH="true" flipV="false" rot="0">
              <a:off x="0" y="0"/>
              <a:ext cx="707136" cy="707136"/>
            </a:xfrm>
            <a:custGeom>
              <a:avLst/>
              <a:gdLst/>
              <a:ahLst/>
              <a:cxnLst/>
              <a:rect r="r" b="b" t="t" l="l"/>
              <a:pathLst>
                <a:path h="707136" w="707136">
                  <a:moveTo>
                    <a:pt x="707136" y="0"/>
                  </a:moveTo>
                  <a:lnTo>
                    <a:pt x="0" y="0"/>
                  </a:lnTo>
                  <a:lnTo>
                    <a:pt x="0" y="707136"/>
                  </a:lnTo>
                  <a:lnTo>
                    <a:pt x="707136" y="707136"/>
                  </a:lnTo>
                  <a:lnTo>
                    <a:pt x="707136" y="0"/>
                  </a:lnTo>
                  <a:close/>
                </a:path>
              </a:pathLst>
            </a:custGeom>
            <a:blipFill>
              <a:blip r:embed="rId17"/>
              <a:stretch>
                <a:fillRect l="0" t="0" r="0" b="0"/>
              </a:stretch>
            </a:blipFill>
          </p:spPr>
        </p:sp>
      </p:grpSp>
      <p:sp>
        <p:nvSpPr>
          <p:cNvPr name="TextBox 89" id="89"/>
          <p:cNvSpPr txBox="true"/>
          <p:nvPr/>
        </p:nvSpPr>
        <p:spPr>
          <a:xfrm rot="0">
            <a:off x="2451569" y="3675888"/>
            <a:ext cx="14372000" cy="8143875"/>
          </a:xfrm>
          <a:prstGeom prst="rect">
            <a:avLst/>
          </a:prstGeom>
        </p:spPr>
        <p:txBody>
          <a:bodyPr anchor="t" rtlCol="false" tIns="0" lIns="0" bIns="0" rIns="0">
            <a:spAutoFit/>
          </a:bodyPr>
          <a:lstStyle/>
          <a:p>
            <a:pPr algn="l">
              <a:lnSpc>
                <a:spcPts val="3419"/>
              </a:lnSpc>
              <a:spcBef>
                <a:spcPct val="0"/>
              </a:spcBef>
            </a:pPr>
            <a:r>
              <a:rPr lang="en-US" b="true" sz="2850">
                <a:solidFill>
                  <a:srgbClr val="000000"/>
                </a:solidFill>
                <a:latin typeface="Noto Sans Bold"/>
                <a:ea typeface="Noto Sans Bold"/>
                <a:cs typeface="Noto Sans Bold"/>
                <a:sym typeface="Noto Sans Bold"/>
              </a:rPr>
              <a:t>為鼓勵學生接觸現代科技並將其應用於語言學習，提升參賽者的語言能力。透過先進的人工智慧技術，如語音辨識、自動發音分析及即時回饋系統，為參賽者提供更精準且客觀的表現評估。此比賽不僅促進有效溝通技巧的發展，還積極鼓勵學生運用現代科技，提升學習成效。</a:t>
            </a:r>
          </a:p>
          <a:p>
            <a:pPr algn="l">
              <a:lnSpc>
                <a:spcPts val="3419"/>
              </a:lnSpc>
              <a:spcBef>
                <a:spcPct val="0"/>
              </a:spcBef>
            </a:pPr>
          </a:p>
          <a:p>
            <a:pPr algn="just">
              <a:lnSpc>
                <a:spcPts val="3419"/>
              </a:lnSpc>
              <a:spcBef>
                <a:spcPct val="0"/>
              </a:spcBef>
            </a:pPr>
            <a:r>
              <a:rPr lang="en-US" b="true" sz="2850">
                <a:solidFill>
                  <a:srgbClr val="000000"/>
                </a:solidFill>
                <a:latin typeface="Noto Sans Bold"/>
                <a:ea typeface="Noto Sans Bold"/>
                <a:cs typeface="Noto Sans Bold"/>
                <a:sym typeface="Noto Sans Bold"/>
              </a:rPr>
              <a:t>The competition aims to encourage students to engage with modern technology and apply it to language learning, thereby enhancing their language proficiency. By leveraging advanced AI technologies, such as speech recognition, automatic pronunciation analysis, and real-time feedback systems, participants are provided with more precise and objective performance evaluations.This competition not only fosters the development of effective communication skills but also actively promotes the integration of modern technology to improve learning outcomes.</a:t>
            </a:r>
          </a:p>
          <a:p>
            <a:pPr algn="just">
              <a:lnSpc>
                <a:spcPts val="3419"/>
              </a:lnSpc>
              <a:spcBef>
                <a:spcPct val="0"/>
              </a:spcBef>
            </a:pPr>
          </a:p>
          <a:p>
            <a:pPr algn="just">
              <a:lnSpc>
                <a:spcPts val="3419"/>
              </a:lnSpc>
              <a:spcBef>
                <a:spcPct val="0"/>
              </a:spcBef>
            </a:pPr>
          </a:p>
          <a:p>
            <a:pPr algn="l">
              <a:lnSpc>
                <a:spcPts val="3419"/>
              </a:lnSpc>
              <a:spcBef>
                <a:spcPct val="0"/>
              </a:spcBef>
            </a:pPr>
          </a:p>
          <a:p>
            <a:pPr algn="l">
              <a:lnSpc>
                <a:spcPts val="3419"/>
              </a:lnSpc>
              <a:spcBef>
                <a:spcPct val="0"/>
              </a:spcBef>
            </a:pPr>
          </a:p>
          <a:p>
            <a:pPr algn="ctr">
              <a:lnSpc>
                <a:spcPts val="3419"/>
              </a:lnSpc>
              <a:spcBef>
                <a:spcPct val="0"/>
              </a:spcBef>
            </a:pPr>
          </a:p>
          <a:p>
            <a:pPr algn="ctr">
              <a:lnSpc>
                <a:spcPts val="3419"/>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02</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ED9A3"/>
                  </a:solidFill>
                  <a:latin typeface="Arial Bold"/>
                  <a:ea typeface="Arial Bold"/>
                  <a:cs typeface="Arial Bold"/>
                  <a:sym typeface="Arial Bold"/>
                </a:rPr>
                <a:t>主辦與協辦單位</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60120" y="1384744"/>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6" r="0" b="-142487"/>
              </a:stretch>
            </a:blipFill>
          </p:spPr>
        </p:sp>
      </p:grpSp>
      <p:grpSp>
        <p:nvGrpSpPr>
          <p:cNvPr name="Group 24" id="24"/>
          <p:cNvGrpSpPr/>
          <p:nvPr/>
        </p:nvGrpSpPr>
        <p:grpSpPr>
          <a:xfrm rot="0">
            <a:off x="1003030" y="1411681"/>
            <a:ext cx="12344400" cy="1263015"/>
            <a:chOff x="0" y="0"/>
            <a:chExt cx="16459200" cy="1684020"/>
          </a:xfrm>
        </p:grpSpPr>
        <p:sp>
          <p:nvSpPr>
            <p:cNvPr name="Freeform 25" id="25"/>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604A7B"/>
                  </a:solidFill>
                  <a:latin typeface="Arial Bold"/>
                  <a:ea typeface="Arial Bold"/>
                  <a:cs typeface="Arial Bold"/>
                  <a:sym typeface="Arial Bold"/>
                </a:rPr>
                <a:t>主辦與協辦單位</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61426"/>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70" r="0" b="-279869"/>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0"/>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Organizers</a:t>
              </a:r>
            </a:p>
          </p:txBody>
        </p:sp>
      </p:grpSp>
      <p:sp>
        <p:nvSpPr>
          <p:cNvPr name="Freeform 34" id="34"/>
          <p:cNvSpPr/>
          <p:nvPr/>
        </p:nvSpPr>
        <p:spPr>
          <a:xfrm flipH="false" flipV="false" rot="0">
            <a:off x="947614" y="3485074"/>
            <a:ext cx="7637383" cy="4894183"/>
          </a:xfrm>
          <a:custGeom>
            <a:avLst/>
            <a:gdLst/>
            <a:ahLst/>
            <a:cxnLst/>
            <a:rect r="r" b="b" t="t" l="l"/>
            <a:pathLst>
              <a:path h="4894183" w="7637383">
                <a:moveTo>
                  <a:pt x="0" y="0"/>
                </a:moveTo>
                <a:lnTo>
                  <a:pt x="7637383" y="0"/>
                </a:lnTo>
                <a:lnTo>
                  <a:pt x="7637383" y="4894183"/>
                </a:lnTo>
                <a:lnTo>
                  <a:pt x="0" y="4894183"/>
                </a:lnTo>
                <a:lnTo>
                  <a:pt x="0" y="0"/>
                </a:lnTo>
                <a:close/>
              </a:path>
            </a:pathLst>
          </a:custGeom>
          <a:blipFill>
            <a:blip r:embed="rId8">
              <a:extLst>
                <a:ext uri="{96DAC541-7B7A-43D3-8B79-37D633B846F1}">
                  <asvg:svgBlip xmlns:asvg="http://schemas.microsoft.com/office/drawing/2016/SVG/main" r:embed="rId9"/>
                </a:ext>
              </a:extLst>
            </a:blip>
            <a:stretch>
              <a:fillRect l="0" t="-6" r="0" b="-6"/>
            </a:stretch>
          </a:blipFill>
        </p:spPr>
      </p:sp>
      <p:grpSp>
        <p:nvGrpSpPr>
          <p:cNvPr name="Group 35" id="35"/>
          <p:cNvGrpSpPr/>
          <p:nvPr/>
        </p:nvGrpSpPr>
        <p:grpSpPr>
          <a:xfrm rot="0">
            <a:off x="4011930" y="4073652"/>
            <a:ext cx="1508760" cy="1508760"/>
            <a:chOff x="0" y="0"/>
            <a:chExt cx="2011680" cy="2011680"/>
          </a:xfrm>
        </p:grpSpPr>
        <p:sp>
          <p:nvSpPr>
            <p:cNvPr name="Freeform 36" id="36"/>
            <p:cNvSpPr/>
            <p:nvPr/>
          </p:nvSpPr>
          <p:spPr>
            <a:xfrm flipH="false" flipV="false" rot="0">
              <a:off x="0" y="0"/>
              <a:ext cx="2011680" cy="2011680"/>
            </a:xfrm>
            <a:custGeom>
              <a:avLst/>
              <a:gdLst/>
              <a:ahLst/>
              <a:cxnLst/>
              <a:rect r="r" b="b" t="t" l="l"/>
              <a:pathLst>
                <a:path h="2011680" w="2011680">
                  <a:moveTo>
                    <a:pt x="0" y="1005840"/>
                  </a:moveTo>
                  <a:cubicBezTo>
                    <a:pt x="0" y="450342"/>
                    <a:pt x="450342" y="0"/>
                    <a:pt x="1005840" y="0"/>
                  </a:cubicBezTo>
                  <a:cubicBezTo>
                    <a:pt x="1561338" y="0"/>
                    <a:pt x="2011680" y="450342"/>
                    <a:pt x="2011680" y="1005840"/>
                  </a:cubicBezTo>
                  <a:cubicBezTo>
                    <a:pt x="2011680" y="1561338"/>
                    <a:pt x="1561338" y="2011680"/>
                    <a:pt x="1005840" y="2011680"/>
                  </a:cubicBezTo>
                  <a:cubicBezTo>
                    <a:pt x="450342" y="2011680"/>
                    <a:pt x="0" y="1561338"/>
                    <a:pt x="0" y="1005840"/>
                  </a:cubicBezTo>
                  <a:close/>
                </a:path>
              </a:pathLst>
            </a:custGeom>
            <a:solidFill>
              <a:srgbClr val="7B2CBF"/>
            </a:solidFill>
          </p:spPr>
        </p:sp>
      </p:grpSp>
      <p:grpSp>
        <p:nvGrpSpPr>
          <p:cNvPr name="Group 37" id="37"/>
          <p:cNvGrpSpPr/>
          <p:nvPr/>
        </p:nvGrpSpPr>
        <p:grpSpPr>
          <a:xfrm rot="0">
            <a:off x="4404208" y="4465930"/>
            <a:ext cx="724186" cy="724186"/>
            <a:chOff x="0" y="0"/>
            <a:chExt cx="965581" cy="965581"/>
          </a:xfrm>
        </p:grpSpPr>
        <p:sp>
          <p:nvSpPr>
            <p:cNvPr name="Freeform 38" id="38" descr="assets/ic_host.png"/>
            <p:cNvSpPr/>
            <p:nvPr/>
          </p:nvSpPr>
          <p:spPr>
            <a:xfrm flipH="false" flipV="false" rot="0">
              <a:off x="0" y="0"/>
              <a:ext cx="965581" cy="965581"/>
            </a:xfrm>
            <a:custGeom>
              <a:avLst/>
              <a:gdLst/>
              <a:ahLst/>
              <a:cxnLst/>
              <a:rect r="r" b="b" t="t" l="l"/>
              <a:pathLst>
                <a:path h="965581" w="965581">
                  <a:moveTo>
                    <a:pt x="0" y="0"/>
                  </a:moveTo>
                  <a:lnTo>
                    <a:pt x="965581" y="0"/>
                  </a:lnTo>
                  <a:lnTo>
                    <a:pt x="965581" y="965581"/>
                  </a:lnTo>
                  <a:lnTo>
                    <a:pt x="0" y="965581"/>
                  </a:lnTo>
                  <a:lnTo>
                    <a:pt x="0" y="0"/>
                  </a:lnTo>
                  <a:close/>
                </a:path>
              </a:pathLst>
            </a:custGeom>
            <a:blipFill>
              <a:blip r:embed="rId10"/>
              <a:stretch>
                <a:fillRect l="0" t="0" r="0" b="0"/>
              </a:stretch>
            </a:blipFill>
          </p:spPr>
        </p:sp>
      </p:grpSp>
      <p:grpSp>
        <p:nvGrpSpPr>
          <p:cNvPr name="Group 39" id="39"/>
          <p:cNvGrpSpPr/>
          <p:nvPr/>
        </p:nvGrpSpPr>
        <p:grpSpPr>
          <a:xfrm rot="0">
            <a:off x="960120" y="5829300"/>
            <a:ext cx="7612380" cy="617220"/>
            <a:chOff x="0" y="0"/>
            <a:chExt cx="10149840" cy="822960"/>
          </a:xfrm>
        </p:grpSpPr>
        <p:sp>
          <p:nvSpPr>
            <p:cNvPr name="Freeform 40" id="40"/>
            <p:cNvSpPr/>
            <p:nvPr/>
          </p:nvSpPr>
          <p:spPr>
            <a:xfrm flipH="false" flipV="false" rot="0">
              <a:off x="0" y="0"/>
              <a:ext cx="10149840" cy="822960"/>
            </a:xfrm>
            <a:custGeom>
              <a:avLst/>
              <a:gdLst/>
              <a:ahLst/>
              <a:cxnLst/>
              <a:rect r="r" b="b" t="t" l="l"/>
              <a:pathLst>
                <a:path h="822960" w="10149840">
                  <a:moveTo>
                    <a:pt x="0" y="0"/>
                  </a:moveTo>
                  <a:lnTo>
                    <a:pt x="10149840" y="0"/>
                  </a:lnTo>
                  <a:lnTo>
                    <a:pt x="10149840" y="822960"/>
                  </a:lnTo>
                  <a:lnTo>
                    <a:pt x="0" y="822960"/>
                  </a:lnTo>
                  <a:close/>
                </a:path>
              </a:pathLst>
            </a:custGeom>
            <a:blipFill>
              <a:blip r:embed="rId5">
                <a:alphaModFix amt="0"/>
              </a:blip>
              <a:stretch>
                <a:fillRect l="0" t="-190148" r="0" b="-190148"/>
              </a:stretch>
            </a:blipFill>
          </p:spPr>
        </p:sp>
      </p:grpSp>
      <p:grpSp>
        <p:nvGrpSpPr>
          <p:cNvPr name="Group 41" id="41"/>
          <p:cNvGrpSpPr/>
          <p:nvPr/>
        </p:nvGrpSpPr>
        <p:grpSpPr>
          <a:xfrm rot="0">
            <a:off x="960120" y="5786438"/>
            <a:ext cx="7612380" cy="660082"/>
            <a:chOff x="0" y="0"/>
            <a:chExt cx="10149840" cy="880110"/>
          </a:xfrm>
        </p:grpSpPr>
        <p:sp>
          <p:nvSpPr>
            <p:cNvPr name="Freeform 42" id="42"/>
            <p:cNvSpPr/>
            <p:nvPr/>
          </p:nvSpPr>
          <p:spPr>
            <a:xfrm flipH="false" flipV="false" rot="0">
              <a:off x="0" y="0"/>
              <a:ext cx="10149840" cy="880110"/>
            </a:xfrm>
            <a:custGeom>
              <a:avLst/>
              <a:gdLst/>
              <a:ahLst/>
              <a:cxnLst/>
              <a:rect r="r" b="b" t="t" l="l"/>
              <a:pathLst>
                <a:path h="880110" w="10149840">
                  <a:moveTo>
                    <a:pt x="0" y="0"/>
                  </a:moveTo>
                  <a:lnTo>
                    <a:pt x="10149840" y="0"/>
                  </a:lnTo>
                  <a:lnTo>
                    <a:pt x="10149840" y="880110"/>
                  </a:lnTo>
                  <a:lnTo>
                    <a:pt x="0" y="880110"/>
                  </a:lnTo>
                  <a:close/>
                </a:path>
              </a:pathLst>
            </a:custGeom>
            <a:blipFill>
              <a:blip r:embed="rId6">
                <a:alphaModFix amt="0"/>
              </a:blip>
              <a:stretch>
                <a:fillRect l="0" t="-174554" r="0" b="-174554"/>
              </a:stretch>
            </a:blipFill>
          </p:spPr>
        </p:sp>
      </p:grpSp>
      <p:grpSp>
        <p:nvGrpSpPr>
          <p:cNvPr name="Group 43" id="43"/>
          <p:cNvGrpSpPr/>
          <p:nvPr/>
        </p:nvGrpSpPr>
        <p:grpSpPr>
          <a:xfrm rot="0">
            <a:off x="960120" y="5743575"/>
            <a:ext cx="7612380" cy="702945"/>
            <a:chOff x="0" y="0"/>
            <a:chExt cx="10149840" cy="937260"/>
          </a:xfrm>
        </p:grpSpPr>
        <p:sp>
          <p:nvSpPr>
            <p:cNvPr name="Freeform 44" id="44"/>
            <p:cNvSpPr/>
            <p:nvPr/>
          </p:nvSpPr>
          <p:spPr>
            <a:xfrm flipH="false" flipV="false" rot="0">
              <a:off x="0" y="0"/>
              <a:ext cx="10149840" cy="937259"/>
            </a:xfrm>
            <a:custGeom>
              <a:avLst/>
              <a:gdLst/>
              <a:ahLst/>
              <a:cxnLst/>
              <a:rect r="r" b="b" t="t" l="l"/>
              <a:pathLst>
                <a:path h="937259" w="10149840">
                  <a:moveTo>
                    <a:pt x="0" y="0"/>
                  </a:moveTo>
                  <a:lnTo>
                    <a:pt x="10149840" y="0"/>
                  </a:lnTo>
                  <a:lnTo>
                    <a:pt x="10149840" y="937259"/>
                  </a:lnTo>
                  <a:lnTo>
                    <a:pt x="0" y="937259"/>
                  </a:lnTo>
                  <a:close/>
                </a:path>
              </a:pathLst>
            </a:custGeom>
            <a:blipFill>
              <a:blip r:embed="rId7">
                <a:alphaModFix amt="0"/>
              </a:blip>
              <a:stretch>
                <a:fillRect l="0" t="-161008" r="0" b="-161008"/>
              </a:stretch>
            </a:blipFill>
          </p:spPr>
        </p:sp>
        <p:sp>
          <p:nvSpPr>
            <p:cNvPr name="TextBox 45" id="45"/>
            <p:cNvSpPr txBox="true"/>
            <p:nvPr/>
          </p:nvSpPr>
          <p:spPr>
            <a:xfrm>
              <a:off x="0" y="-9525"/>
              <a:ext cx="10149840" cy="946785"/>
            </a:xfrm>
            <a:prstGeom prst="rect">
              <a:avLst/>
            </a:prstGeom>
          </p:spPr>
          <p:txBody>
            <a:bodyPr anchor="ctr" rtlCol="false" tIns="0" lIns="0" bIns="0" rIns="0"/>
            <a:lstStyle/>
            <a:p>
              <a:pPr algn="ctr">
                <a:lnSpc>
                  <a:spcPts val="3240"/>
                </a:lnSpc>
              </a:pPr>
              <a:r>
                <a:rPr lang="en-US" sz="2700" b="true">
                  <a:solidFill>
                    <a:srgbClr val="2B1B44"/>
                  </a:solidFill>
                  <a:latin typeface="Noto Sans Bold"/>
                  <a:ea typeface="Noto Sans Bold"/>
                  <a:cs typeface="Noto Sans Bold"/>
                  <a:sym typeface="Noto Sans Bold"/>
                </a:rPr>
                <a:t>主辦單位</a:t>
              </a:r>
            </a:p>
          </p:txBody>
        </p:sp>
      </p:grpSp>
      <p:grpSp>
        <p:nvGrpSpPr>
          <p:cNvPr name="Group 46" id="46"/>
          <p:cNvGrpSpPr/>
          <p:nvPr/>
        </p:nvGrpSpPr>
        <p:grpSpPr>
          <a:xfrm rot="0">
            <a:off x="960120" y="6377940"/>
            <a:ext cx="7612380" cy="480060"/>
            <a:chOff x="0" y="0"/>
            <a:chExt cx="10149840" cy="640080"/>
          </a:xfrm>
        </p:grpSpPr>
        <p:sp>
          <p:nvSpPr>
            <p:cNvPr name="Freeform 47" id="47"/>
            <p:cNvSpPr/>
            <p:nvPr/>
          </p:nvSpPr>
          <p:spPr>
            <a:xfrm flipH="false" flipV="false" rot="0">
              <a:off x="0" y="0"/>
              <a:ext cx="10149840" cy="640080"/>
            </a:xfrm>
            <a:custGeom>
              <a:avLst/>
              <a:gdLst/>
              <a:ahLst/>
              <a:cxnLst/>
              <a:rect r="r" b="b" t="t" l="l"/>
              <a:pathLst>
                <a:path h="640080" w="10149840">
                  <a:moveTo>
                    <a:pt x="0" y="0"/>
                  </a:moveTo>
                  <a:lnTo>
                    <a:pt x="10149840" y="0"/>
                  </a:lnTo>
                  <a:lnTo>
                    <a:pt x="10149840" y="640080"/>
                  </a:lnTo>
                  <a:lnTo>
                    <a:pt x="0" y="640080"/>
                  </a:lnTo>
                  <a:close/>
                </a:path>
              </a:pathLst>
            </a:custGeom>
            <a:blipFill>
              <a:blip r:embed="rId5">
                <a:alphaModFix amt="0"/>
              </a:blip>
              <a:stretch>
                <a:fillRect l="0" t="-258761" r="0" b="-258761"/>
              </a:stretch>
            </a:blipFill>
          </p:spPr>
        </p:sp>
      </p:grpSp>
      <p:grpSp>
        <p:nvGrpSpPr>
          <p:cNvPr name="Group 48" id="48"/>
          <p:cNvGrpSpPr/>
          <p:nvPr/>
        </p:nvGrpSpPr>
        <p:grpSpPr>
          <a:xfrm rot="0">
            <a:off x="960120" y="6349365"/>
            <a:ext cx="7612380" cy="508635"/>
            <a:chOff x="0" y="0"/>
            <a:chExt cx="10149840" cy="678180"/>
          </a:xfrm>
        </p:grpSpPr>
        <p:sp>
          <p:nvSpPr>
            <p:cNvPr name="Freeform 49" id="49"/>
            <p:cNvSpPr/>
            <p:nvPr/>
          </p:nvSpPr>
          <p:spPr>
            <a:xfrm flipH="false" flipV="false" rot="0">
              <a:off x="0" y="0"/>
              <a:ext cx="10149840" cy="678180"/>
            </a:xfrm>
            <a:custGeom>
              <a:avLst/>
              <a:gdLst/>
              <a:ahLst/>
              <a:cxnLst/>
              <a:rect r="r" b="b" t="t" l="l"/>
              <a:pathLst>
                <a:path h="678180" w="10149840">
                  <a:moveTo>
                    <a:pt x="0" y="0"/>
                  </a:moveTo>
                  <a:lnTo>
                    <a:pt x="10149840" y="0"/>
                  </a:lnTo>
                  <a:lnTo>
                    <a:pt x="10149840" y="678180"/>
                  </a:lnTo>
                  <a:lnTo>
                    <a:pt x="0" y="678180"/>
                  </a:lnTo>
                  <a:close/>
                </a:path>
              </a:pathLst>
            </a:custGeom>
            <a:blipFill>
              <a:blip r:embed="rId6">
                <a:alphaModFix amt="0"/>
              </a:blip>
              <a:stretch>
                <a:fillRect l="0" t="-241415" r="0" b="-241415"/>
              </a:stretch>
            </a:blipFill>
          </p:spPr>
        </p:sp>
      </p:grpSp>
      <p:grpSp>
        <p:nvGrpSpPr>
          <p:cNvPr name="Group 50" id="50"/>
          <p:cNvGrpSpPr/>
          <p:nvPr/>
        </p:nvGrpSpPr>
        <p:grpSpPr>
          <a:xfrm rot="0">
            <a:off x="960120" y="6320790"/>
            <a:ext cx="7612380" cy="537210"/>
            <a:chOff x="0" y="0"/>
            <a:chExt cx="10149840" cy="716280"/>
          </a:xfrm>
        </p:grpSpPr>
        <p:sp>
          <p:nvSpPr>
            <p:cNvPr name="Freeform 51" id="51"/>
            <p:cNvSpPr/>
            <p:nvPr/>
          </p:nvSpPr>
          <p:spPr>
            <a:xfrm flipH="false" flipV="false" rot="0">
              <a:off x="0" y="0"/>
              <a:ext cx="10149840" cy="716280"/>
            </a:xfrm>
            <a:custGeom>
              <a:avLst/>
              <a:gdLst/>
              <a:ahLst/>
              <a:cxnLst/>
              <a:rect r="r" b="b" t="t" l="l"/>
              <a:pathLst>
                <a:path h="716280" w="10149840">
                  <a:moveTo>
                    <a:pt x="0" y="0"/>
                  </a:moveTo>
                  <a:lnTo>
                    <a:pt x="10149840" y="0"/>
                  </a:lnTo>
                  <a:lnTo>
                    <a:pt x="10149840" y="716280"/>
                  </a:lnTo>
                  <a:lnTo>
                    <a:pt x="0" y="716280"/>
                  </a:lnTo>
                  <a:close/>
                </a:path>
              </a:pathLst>
            </a:custGeom>
            <a:blipFill>
              <a:blip r:embed="rId7">
                <a:alphaModFix amt="0"/>
              </a:blip>
              <a:stretch>
                <a:fillRect l="0" t="-226107" r="0" b="-226107"/>
              </a:stretch>
            </a:blipFill>
          </p:spPr>
        </p:sp>
        <p:sp>
          <p:nvSpPr>
            <p:cNvPr name="TextBox 52" id="52"/>
            <p:cNvSpPr txBox="true"/>
            <p:nvPr/>
          </p:nvSpPr>
          <p:spPr>
            <a:xfrm>
              <a:off x="0" y="9525"/>
              <a:ext cx="10149840" cy="706755"/>
            </a:xfrm>
            <a:prstGeom prst="rect">
              <a:avLst/>
            </a:prstGeom>
          </p:spPr>
          <p:txBody>
            <a:bodyPr anchor="ctr" rtlCol="false" tIns="0" lIns="0" bIns="0" rIns="0"/>
            <a:lstStyle/>
            <a:p>
              <a:pPr algn="ctr">
                <a:lnSpc>
                  <a:spcPts val="2160"/>
                </a:lnSpc>
              </a:pPr>
              <a:r>
                <a:rPr lang="en-US" sz="1800" i="true">
                  <a:solidFill>
                    <a:srgbClr val="8077A0"/>
                  </a:solidFill>
                  <a:latin typeface="Noto Sans Italics"/>
                  <a:ea typeface="Noto Sans Italics"/>
                  <a:cs typeface="Noto Sans Italics"/>
                  <a:sym typeface="Noto Sans Italics"/>
                </a:rPr>
                <a:t>Host</a:t>
              </a:r>
            </a:p>
          </p:txBody>
        </p:sp>
      </p:grpSp>
      <p:grpSp>
        <p:nvGrpSpPr>
          <p:cNvPr name="Group 53" id="53"/>
          <p:cNvGrpSpPr/>
          <p:nvPr/>
        </p:nvGrpSpPr>
        <p:grpSpPr>
          <a:xfrm rot="0">
            <a:off x="1371600" y="6926580"/>
            <a:ext cx="6789420" cy="1234440"/>
            <a:chOff x="0" y="0"/>
            <a:chExt cx="9052560" cy="1645920"/>
          </a:xfrm>
        </p:grpSpPr>
        <p:sp>
          <p:nvSpPr>
            <p:cNvPr name="Freeform 54" id="54"/>
            <p:cNvSpPr/>
            <p:nvPr/>
          </p:nvSpPr>
          <p:spPr>
            <a:xfrm flipH="false" flipV="false" rot="0">
              <a:off x="0" y="0"/>
              <a:ext cx="9052560" cy="1645920"/>
            </a:xfrm>
            <a:custGeom>
              <a:avLst/>
              <a:gdLst/>
              <a:ahLst/>
              <a:cxnLst/>
              <a:rect r="r" b="b" t="t" l="l"/>
              <a:pathLst>
                <a:path h="1645920" w="9052560">
                  <a:moveTo>
                    <a:pt x="0" y="0"/>
                  </a:moveTo>
                  <a:lnTo>
                    <a:pt x="9052560" y="0"/>
                  </a:lnTo>
                  <a:lnTo>
                    <a:pt x="9052560" y="1645920"/>
                  </a:lnTo>
                  <a:lnTo>
                    <a:pt x="0" y="1645920"/>
                  </a:lnTo>
                  <a:close/>
                </a:path>
              </a:pathLst>
            </a:custGeom>
            <a:blipFill>
              <a:blip r:embed="rId5">
                <a:alphaModFix amt="0"/>
              </a:blip>
              <a:stretch>
                <a:fillRect l="0" t="-57093" r="0" b="-57093"/>
              </a:stretch>
            </a:blipFill>
          </p:spPr>
        </p:sp>
      </p:grpSp>
      <p:grpSp>
        <p:nvGrpSpPr>
          <p:cNvPr name="Group 55" id="55"/>
          <p:cNvGrpSpPr/>
          <p:nvPr/>
        </p:nvGrpSpPr>
        <p:grpSpPr>
          <a:xfrm rot="0">
            <a:off x="1371600" y="6855143"/>
            <a:ext cx="6789420" cy="1305877"/>
            <a:chOff x="0" y="0"/>
            <a:chExt cx="9052560" cy="1741170"/>
          </a:xfrm>
        </p:grpSpPr>
        <p:sp>
          <p:nvSpPr>
            <p:cNvPr name="Freeform 56" id="56"/>
            <p:cNvSpPr/>
            <p:nvPr/>
          </p:nvSpPr>
          <p:spPr>
            <a:xfrm flipH="false" flipV="false" rot="0">
              <a:off x="0" y="0"/>
              <a:ext cx="9052560" cy="1741170"/>
            </a:xfrm>
            <a:custGeom>
              <a:avLst/>
              <a:gdLst/>
              <a:ahLst/>
              <a:cxnLst/>
              <a:rect r="r" b="b" t="t" l="l"/>
              <a:pathLst>
                <a:path h="1741170" w="9052560">
                  <a:moveTo>
                    <a:pt x="0" y="0"/>
                  </a:moveTo>
                  <a:lnTo>
                    <a:pt x="9052560" y="0"/>
                  </a:lnTo>
                  <a:lnTo>
                    <a:pt x="9052560" y="1741170"/>
                  </a:lnTo>
                  <a:lnTo>
                    <a:pt x="0" y="1741170"/>
                  </a:lnTo>
                  <a:close/>
                </a:path>
              </a:pathLst>
            </a:custGeom>
            <a:blipFill>
              <a:blip r:embed="rId6">
                <a:alphaModFix amt="0"/>
              </a:blip>
              <a:stretch>
                <a:fillRect l="0" t="-51234" r="0" b="-51234"/>
              </a:stretch>
            </a:blipFill>
          </p:spPr>
        </p:sp>
      </p:grpSp>
      <p:grpSp>
        <p:nvGrpSpPr>
          <p:cNvPr name="Group 57" id="57"/>
          <p:cNvGrpSpPr/>
          <p:nvPr/>
        </p:nvGrpSpPr>
        <p:grpSpPr>
          <a:xfrm rot="0">
            <a:off x="1371600" y="6783705"/>
            <a:ext cx="6789420" cy="1377315"/>
            <a:chOff x="0" y="0"/>
            <a:chExt cx="9052560" cy="1836420"/>
          </a:xfrm>
        </p:grpSpPr>
        <p:sp>
          <p:nvSpPr>
            <p:cNvPr name="Freeform 58" id="58"/>
            <p:cNvSpPr/>
            <p:nvPr/>
          </p:nvSpPr>
          <p:spPr>
            <a:xfrm flipH="false" flipV="false" rot="0">
              <a:off x="0" y="0"/>
              <a:ext cx="9052560" cy="1836419"/>
            </a:xfrm>
            <a:custGeom>
              <a:avLst/>
              <a:gdLst/>
              <a:ahLst/>
              <a:cxnLst/>
              <a:rect r="r" b="b" t="t" l="l"/>
              <a:pathLst>
                <a:path h="1836419" w="9052560">
                  <a:moveTo>
                    <a:pt x="0" y="0"/>
                  </a:moveTo>
                  <a:lnTo>
                    <a:pt x="9052560" y="0"/>
                  </a:lnTo>
                  <a:lnTo>
                    <a:pt x="9052560" y="1836419"/>
                  </a:lnTo>
                  <a:lnTo>
                    <a:pt x="0" y="1836419"/>
                  </a:lnTo>
                  <a:close/>
                </a:path>
              </a:pathLst>
            </a:custGeom>
            <a:blipFill>
              <a:blip r:embed="rId7">
                <a:alphaModFix amt="0"/>
              </a:blip>
              <a:stretch>
                <a:fillRect l="0" t="-46050" r="0" b="-46050"/>
              </a:stretch>
            </a:blipFill>
          </p:spPr>
        </p:sp>
        <p:sp>
          <p:nvSpPr>
            <p:cNvPr name="TextBox 59" id="59"/>
            <p:cNvSpPr txBox="true"/>
            <p:nvPr/>
          </p:nvSpPr>
          <p:spPr>
            <a:xfrm>
              <a:off x="0" y="-66675"/>
              <a:ext cx="9052560" cy="1903095"/>
            </a:xfrm>
            <a:prstGeom prst="rect">
              <a:avLst/>
            </a:prstGeom>
          </p:spPr>
          <p:txBody>
            <a:bodyPr anchor="ctr" rtlCol="false" tIns="0" lIns="0" bIns="0" rIns="0"/>
            <a:lstStyle/>
            <a:p>
              <a:pPr algn="ctr">
                <a:lnSpc>
                  <a:spcPts val="3036"/>
                </a:lnSpc>
              </a:pPr>
              <a:r>
                <a:rPr lang="en-US" sz="2025">
                  <a:solidFill>
                    <a:srgbClr val="2B1B44"/>
                  </a:solidFill>
                  <a:latin typeface="Noto Sans"/>
                  <a:ea typeface="Noto Sans"/>
                  <a:cs typeface="Noto Sans"/>
                  <a:sym typeface="Noto Sans"/>
                </a:rPr>
                <a:t>文藻外語大學</a:t>
              </a:r>
            </a:p>
            <a:p>
              <a:pPr algn="ctr">
                <a:lnSpc>
                  <a:spcPts val="3036"/>
                </a:lnSpc>
              </a:pPr>
              <a:r>
                <a:rPr lang="en-US" sz="2025">
                  <a:solidFill>
                    <a:srgbClr val="2B1B44"/>
                  </a:solidFill>
                  <a:latin typeface="Noto Sans"/>
                  <a:ea typeface="Noto Sans"/>
                  <a:cs typeface="Noto Sans"/>
                  <a:sym typeface="Noto Sans"/>
                </a:rPr>
                <a:t>英/外語能力診斷輔導中心</a:t>
              </a:r>
            </a:p>
          </p:txBody>
        </p:sp>
      </p:grpSp>
      <p:sp>
        <p:nvSpPr>
          <p:cNvPr name="Freeform 60" id="60"/>
          <p:cNvSpPr/>
          <p:nvPr/>
        </p:nvSpPr>
        <p:spPr>
          <a:xfrm flipH="false" flipV="false" rot="0">
            <a:off x="9382954" y="3485074"/>
            <a:ext cx="7637383" cy="4894183"/>
          </a:xfrm>
          <a:custGeom>
            <a:avLst/>
            <a:gdLst/>
            <a:ahLst/>
            <a:cxnLst/>
            <a:rect r="r" b="b" t="t" l="l"/>
            <a:pathLst>
              <a:path h="4894183" w="7637383">
                <a:moveTo>
                  <a:pt x="0" y="0"/>
                </a:moveTo>
                <a:lnTo>
                  <a:pt x="7637383" y="0"/>
                </a:lnTo>
                <a:lnTo>
                  <a:pt x="7637383" y="4894183"/>
                </a:lnTo>
                <a:lnTo>
                  <a:pt x="0" y="4894183"/>
                </a:lnTo>
                <a:lnTo>
                  <a:pt x="0" y="0"/>
                </a:lnTo>
                <a:close/>
              </a:path>
            </a:pathLst>
          </a:custGeom>
          <a:blipFill>
            <a:blip r:embed="rId11">
              <a:extLst>
                <a:ext uri="{96DAC541-7B7A-43D3-8B79-37D633B846F1}">
                  <asvg:svgBlip xmlns:asvg="http://schemas.microsoft.com/office/drawing/2016/SVG/main" r:embed="rId12"/>
                </a:ext>
              </a:extLst>
            </a:blip>
            <a:stretch>
              <a:fillRect l="0" t="-6" r="0" b="-6"/>
            </a:stretch>
          </a:blipFill>
        </p:spPr>
      </p:sp>
      <p:grpSp>
        <p:nvGrpSpPr>
          <p:cNvPr name="Group 61" id="61"/>
          <p:cNvGrpSpPr/>
          <p:nvPr/>
        </p:nvGrpSpPr>
        <p:grpSpPr>
          <a:xfrm rot="0">
            <a:off x="12447270" y="4073652"/>
            <a:ext cx="1508760" cy="1508760"/>
            <a:chOff x="0" y="0"/>
            <a:chExt cx="2011680" cy="2011680"/>
          </a:xfrm>
        </p:grpSpPr>
        <p:sp>
          <p:nvSpPr>
            <p:cNvPr name="Freeform 62" id="62"/>
            <p:cNvSpPr/>
            <p:nvPr/>
          </p:nvSpPr>
          <p:spPr>
            <a:xfrm flipH="false" flipV="false" rot="0">
              <a:off x="0" y="0"/>
              <a:ext cx="2011680" cy="2011680"/>
            </a:xfrm>
            <a:custGeom>
              <a:avLst/>
              <a:gdLst/>
              <a:ahLst/>
              <a:cxnLst/>
              <a:rect r="r" b="b" t="t" l="l"/>
              <a:pathLst>
                <a:path h="2011680" w="2011680">
                  <a:moveTo>
                    <a:pt x="0" y="1005840"/>
                  </a:moveTo>
                  <a:cubicBezTo>
                    <a:pt x="0" y="450342"/>
                    <a:pt x="450342" y="0"/>
                    <a:pt x="1005840" y="0"/>
                  </a:cubicBezTo>
                  <a:cubicBezTo>
                    <a:pt x="1561338" y="0"/>
                    <a:pt x="2011680" y="450342"/>
                    <a:pt x="2011680" y="1005840"/>
                  </a:cubicBezTo>
                  <a:cubicBezTo>
                    <a:pt x="2011680" y="1561338"/>
                    <a:pt x="1561338" y="2011680"/>
                    <a:pt x="1005840" y="2011680"/>
                  </a:cubicBezTo>
                  <a:cubicBezTo>
                    <a:pt x="450342" y="2011680"/>
                    <a:pt x="0" y="1561338"/>
                    <a:pt x="0" y="1005840"/>
                  </a:cubicBezTo>
                  <a:close/>
                </a:path>
              </a:pathLst>
            </a:custGeom>
            <a:solidFill>
              <a:srgbClr val="FF4FA3"/>
            </a:solidFill>
          </p:spPr>
        </p:sp>
      </p:grpSp>
      <p:grpSp>
        <p:nvGrpSpPr>
          <p:cNvPr name="Group 63" id="63"/>
          <p:cNvGrpSpPr/>
          <p:nvPr/>
        </p:nvGrpSpPr>
        <p:grpSpPr>
          <a:xfrm rot="0">
            <a:off x="12839548" y="4465930"/>
            <a:ext cx="724186" cy="724186"/>
            <a:chOff x="0" y="0"/>
            <a:chExt cx="965581" cy="965581"/>
          </a:xfrm>
        </p:grpSpPr>
        <p:sp>
          <p:nvSpPr>
            <p:cNvPr name="Freeform 64" id="64" descr="assets/ic_teamup.png"/>
            <p:cNvSpPr/>
            <p:nvPr/>
          </p:nvSpPr>
          <p:spPr>
            <a:xfrm flipH="false" flipV="false" rot="0">
              <a:off x="0" y="0"/>
              <a:ext cx="965581" cy="965581"/>
            </a:xfrm>
            <a:custGeom>
              <a:avLst/>
              <a:gdLst/>
              <a:ahLst/>
              <a:cxnLst/>
              <a:rect r="r" b="b" t="t" l="l"/>
              <a:pathLst>
                <a:path h="965581" w="965581">
                  <a:moveTo>
                    <a:pt x="0" y="0"/>
                  </a:moveTo>
                  <a:lnTo>
                    <a:pt x="965581" y="0"/>
                  </a:lnTo>
                  <a:lnTo>
                    <a:pt x="965581" y="965581"/>
                  </a:lnTo>
                  <a:lnTo>
                    <a:pt x="0" y="965581"/>
                  </a:lnTo>
                  <a:lnTo>
                    <a:pt x="0" y="0"/>
                  </a:lnTo>
                  <a:close/>
                </a:path>
              </a:pathLst>
            </a:custGeom>
            <a:blipFill>
              <a:blip r:embed="rId13"/>
              <a:stretch>
                <a:fillRect l="0" t="0" r="0" b="0"/>
              </a:stretch>
            </a:blipFill>
          </p:spPr>
        </p:sp>
      </p:grpSp>
      <p:grpSp>
        <p:nvGrpSpPr>
          <p:cNvPr name="Group 65" id="65"/>
          <p:cNvGrpSpPr/>
          <p:nvPr/>
        </p:nvGrpSpPr>
        <p:grpSpPr>
          <a:xfrm rot="0">
            <a:off x="9395460" y="5829300"/>
            <a:ext cx="7612380" cy="617220"/>
            <a:chOff x="0" y="0"/>
            <a:chExt cx="10149840" cy="822960"/>
          </a:xfrm>
        </p:grpSpPr>
        <p:sp>
          <p:nvSpPr>
            <p:cNvPr name="Freeform 66" id="66"/>
            <p:cNvSpPr/>
            <p:nvPr/>
          </p:nvSpPr>
          <p:spPr>
            <a:xfrm flipH="false" flipV="false" rot="0">
              <a:off x="0" y="0"/>
              <a:ext cx="10149840" cy="822960"/>
            </a:xfrm>
            <a:custGeom>
              <a:avLst/>
              <a:gdLst/>
              <a:ahLst/>
              <a:cxnLst/>
              <a:rect r="r" b="b" t="t" l="l"/>
              <a:pathLst>
                <a:path h="822960" w="10149840">
                  <a:moveTo>
                    <a:pt x="0" y="0"/>
                  </a:moveTo>
                  <a:lnTo>
                    <a:pt x="10149840" y="0"/>
                  </a:lnTo>
                  <a:lnTo>
                    <a:pt x="10149840" y="822960"/>
                  </a:lnTo>
                  <a:lnTo>
                    <a:pt x="0" y="822960"/>
                  </a:lnTo>
                  <a:close/>
                </a:path>
              </a:pathLst>
            </a:custGeom>
            <a:blipFill>
              <a:blip r:embed="rId5">
                <a:alphaModFix amt="0"/>
              </a:blip>
              <a:stretch>
                <a:fillRect l="0" t="-190148" r="0" b="-190148"/>
              </a:stretch>
            </a:blipFill>
          </p:spPr>
        </p:sp>
      </p:grpSp>
      <p:grpSp>
        <p:nvGrpSpPr>
          <p:cNvPr name="Group 67" id="67"/>
          <p:cNvGrpSpPr/>
          <p:nvPr/>
        </p:nvGrpSpPr>
        <p:grpSpPr>
          <a:xfrm rot="0">
            <a:off x="9395460" y="5786438"/>
            <a:ext cx="7612380" cy="660082"/>
            <a:chOff x="0" y="0"/>
            <a:chExt cx="10149840" cy="880110"/>
          </a:xfrm>
        </p:grpSpPr>
        <p:sp>
          <p:nvSpPr>
            <p:cNvPr name="Freeform 68" id="68"/>
            <p:cNvSpPr/>
            <p:nvPr/>
          </p:nvSpPr>
          <p:spPr>
            <a:xfrm flipH="false" flipV="false" rot="0">
              <a:off x="0" y="0"/>
              <a:ext cx="10149840" cy="880110"/>
            </a:xfrm>
            <a:custGeom>
              <a:avLst/>
              <a:gdLst/>
              <a:ahLst/>
              <a:cxnLst/>
              <a:rect r="r" b="b" t="t" l="l"/>
              <a:pathLst>
                <a:path h="880110" w="10149840">
                  <a:moveTo>
                    <a:pt x="0" y="0"/>
                  </a:moveTo>
                  <a:lnTo>
                    <a:pt x="10149840" y="0"/>
                  </a:lnTo>
                  <a:lnTo>
                    <a:pt x="10149840" y="880110"/>
                  </a:lnTo>
                  <a:lnTo>
                    <a:pt x="0" y="880110"/>
                  </a:lnTo>
                  <a:close/>
                </a:path>
              </a:pathLst>
            </a:custGeom>
            <a:blipFill>
              <a:blip r:embed="rId6">
                <a:alphaModFix amt="0"/>
              </a:blip>
              <a:stretch>
                <a:fillRect l="0" t="-174554" r="0" b="-174554"/>
              </a:stretch>
            </a:blipFill>
          </p:spPr>
        </p:sp>
      </p:grpSp>
      <p:grpSp>
        <p:nvGrpSpPr>
          <p:cNvPr name="Group 69" id="69"/>
          <p:cNvGrpSpPr/>
          <p:nvPr/>
        </p:nvGrpSpPr>
        <p:grpSpPr>
          <a:xfrm rot="0">
            <a:off x="9395460" y="5743575"/>
            <a:ext cx="7612380" cy="702945"/>
            <a:chOff x="0" y="0"/>
            <a:chExt cx="10149840" cy="937260"/>
          </a:xfrm>
        </p:grpSpPr>
        <p:sp>
          <p:nvSpPr>
            <p:cNvPr name="Freeform 70" id="70"/>
            <p:cNvSpPr/>
            <p:nvPr/>
          </p:nvSpPr>
          <p:spPr>
            <a:xfrm flipH="false" flipV="false" rot="0">
              <a:off x="0" y="0"/>
              <a:ext cx="10149840" cy="937259"/>
            </a:xfrm>
            <a:custGeom>
              <a:avLst/>
              <a:gdLst/>
              <a:ahLst/>
              <a:cxnLst/>
              <a:rect r="r" b="b" t="t" l="l"/>
              <a:pathLst>
                <a:path h="937259" w="10149840">
                  <a:moveTo>
                    <a:pt x="0" y="0"/>
                  </a:moveTo>
                  <a:lnTo>
                    <a:pt x="10149840" y="0"/>
                  </a:lnTo>
                  <a:lnTo>
                    <a:pt x="10149840" y="937259"/>
                  </a:lnTo>
                  <a:lnTo>
                    <a:pt x="0" y="937259"/>
                  </a:lnTo>
                  <a:close/>
                </a:path>
              </a:pathLst>
            </a:custGeom>
            <a:blipFill>
              <a:blip r:embed="rId7">
                <a:alphaModFix amt="0"/>
              </a:blip>
              <a:stretch>
                <a:fillRect l="0" t="-161008" r="0" b="-161008"/>
              </a:stretch>
            </a:blipFill>
          </p:spPr>
        </p:sp>
        <p:sp>
          <p:nvSpPr>
            <p:cNvPr name="TextBox 71" id="71"/>
            <p:cNvSpPr txBox="true"/>
            <p:nvPr/>
          </p:nvSpPr>
          <p:spPr>
            <a:xfrm>
              <a:off x="0" y="-9525"/>
              <a:ext cx="10149840" cy="946785"/>
            </a:xfrm>
            <a:prstGeom prst="rect">
              <a:avLst/>
            </a:prstGeom>
          </p:spPr>
          <p:txBody>
            <a:bodyPr anchor="ctr" rtlCol="false" tIns="0" lIns="0" bIns="0" rIns="0"/>
            <a:lstStyle/>
            <a:p>
              <a:pPr algn="ctr">
                <a:lnSpc>
                  <a:spcPts val="3240"/>
                </a:lnSpc>
              </a:pPr>
              <a:r>
                <a:rPr lang="en-US" sz="2700" b="true">
                  <a:solidFill>
                    <a:srgbClr val="2B1B44"/>
                  </a:solidFill>
                  <a:latin typeface="Noto Sans Bold"/>
                  <a:ea typeface="Noto Sans Bold"/>
                  <a:cs typeface="Noto Sans Bold"/>
                  <a:sym typeface="Noto Sans Bold"/>
                </a:rPr>
                <a:t>協辦單位</a:t>
              </a:r>
            </a:p>
          </p:txBody>
        </p:sp>
      </p:grpSp>
      <p:grpSp>
        <p:nvGrpSpPr>
          <p:cNvPr name="Group 72" id="72"/>
          <p:cNvGrpSpPr/>
          <p:nvPr/>
        </p:nvGrpSpPr>
        <p:grpSpPr>
          <a:xfrm rot="0">
            <a:off x="9395460" y="6377940"/>
            <a:ext cx="7612380" cy="480060"/>
            <a:chOff x="0" y="0"/>
            <a:chExt cx="10149840" cy="640080"/>
          </a:xfrm>
        </p:grpSpPr>
        <p:sp>
          <p:nvSpPr>
            <p:cNvPr name="Freeform 73" id="73"/>
            <p:cNvSpPr/>
            <p:nvPr/>
          </p:nvSpPr>
          <p:spPr>
            <a:xfrm flipH="false" flipV="false" rot="0">
              <a:off x="0" y="0"/>
              <a:ext cx="10149840" cy="640080"/>
            </a:xfrm>
            <a:custGeom>
              <a:avLst/>
              <a:gdLst/>
              <a:ahLst/>
              <a:cxnLst/>
              <a:rect r="r" b="b" t="t" l="l"/>
              <a:pathLst>
                <a:path h="640080" w="10149840">
                  <a:moveTo>
                    <a:pt x="0" y="0"/>
                  </a:moveTo>
                  <a:lnTo>
                    <a:pt x="10149840" y="0"/>
                  </a:lnTo>
                  <a:lnTo>
                    <a:pt x="10149840" y="640080"/>
                  </a:lnTo>
                  <a:lnTo>
                    <a:pt x="0" y="640080"/>
                  </a:lnTo>
                  <a:close/>
                </a:path>
              </a:pathLst>
            </a:custGeom>
            <a:blipFill>
              <a:blip r:embed="rId5">
                <a:alphaModFix amt="0"/>
              </a:blip>
              <a:stretch>
                <a:fillRect l="0" t="-258761" r="0" b="-258761"/>
              </a:stretch>
            </a:blipFill>
          </p:spPr>
        </p:sp>
      </p:grpSp>
      <p:grpSp>
        <p:nvGrpSpPr>
          <p:cNvPr name="Group 74" id="74"/>
          <p:cNvGrpSpPr/>
          <p:nvPr/>
        </p:nvGrpSpPr>
        <p:grpSpPr>
          <a:xfrm rot="0">
            <a:off x="9395460" y="6349365"/>
            <a:ext cx="7612380" cy="508635"/>
            <a:chOff x="0" y="0"/>
            <a:chExt cx="10149840" cy="678180"/>
          </a:xfrm>
        </p:grpSpPr>
        <p:sp>
          <p:nvSpPr>
            <p:cNvPr name="Freeform 75" id="75"/>
            <p:cNvSpPr/>
            <p:nvPr/>
          </p:nvSpPr>
          <p:spPr>
            <a:xfrm flipH="false" flipV="false" rot="0">
              <a:off x="0" y="0"/>
              <a:ext cx="10149840" cy="678180"/>
            </a:xfrm>
            <a:custGeom>
              <a:avLst/>
              <a:gdLst/>
              <a:ahLst/>
              <a:cxnLst/>
              <a:rect r="r" b="b" t="t" l="l"/>
              <a:pathLst>
                <a:path h="678180" w="10149840">
                  <a:moveTo>
                    <a:pt x="0" y="0"/>
                  </a:moveTo>
                  <a:lnTo>
                    <a:pt x="10149840" y="0"/>
                  </a:lnTo>
                  <a:lnTo>
                    <a:pt x="10149840" y="678180"/>
                  </a:lnTo>
                  <a:lnTo>
                    <a:pt x="0" y="678180"/>
                  </a:lnTo>
                  <a:close/>
                </a:path>
              </a:pathLst>
            </a:custGeom>
            <a:blipFill>
              <a:blip r:embed="rId6">
                <a:alphaModFix amt="0"/>
              </a:blip>
              <a:stretch>
                <a:fillRect l="0" t="-241415" r="0" b="-241415"/>
              </a:stretch>
            </a:blipFill>
          </p:spPr>
        </p:sp>
      </p:grpSp>
      <p:grpSp>
        <p:nvGrpSpPr>
          <p:cNvPr name="Group 76" id="76"/>
          <p:cNvGrpSpPr/>
          <p:nvPr/>
        </p:nvGrpSpPr>
        <p:grpSpPr>
          <a:xfrm rot="0">
            <a:off x="9395460" y="6320790"/>
            <a:ext cx="7612380" cy="537210"/>
            <a:chOff x="0" y="0"/>
            <a:chExt cx="10149840" cy="716280"/>
          </a:xfrm>
        </p:grpSpPr>
        <p:sp>
          <p:nvSpPr>
            <p:cNvPr name="Freeform 77" id="77"/>
            <p:cNvSpPr/>
            <p:nvPr/>
          </p:nvSpPr>
          <p:spPr>
            <a:xfrm flipH="false" flipV="false" rot="0">
              <a:off x="0" y="0"/>
              <a:ext cx="10149840" cy="716280"/>
            </a:xfrm>
            <a:custGeom>
              <a:avLst/>
              <a:gdLst/>
              <a:ahLst/>
              <a:cxnLst/>
              <a:rect r="r" b="b" t="t" l="l"/>
              <a:pathLst>
                <a:path h="716280" w="10149840">
                  <a:moveTo>
                    <a:pt x="0" y="0"/>
                  </a:moveTo>
                  <a:lnTo>
                    <a:pt x="10149840" y="0"/>
                  </a:lnTo>
                  <a:lnTo>
                    <a:pt x="10149840" y="716280"/>
                  </a:lnTo>
                  <a:lnTo>
                    <a:pt x="0" y="716280"/>
                  </a:lnTo>
                  <a:close/>
                </a:path>
              </a:pathLst>
            </a:custGeom>
            <a:blipFill>
              <a:blip r:embed="rId7">
                <a:alphaModFix amt="0"/>
              </a:blip>
              <a:stretch>
                <a:fillRect l="0" t="-226107" r="0" b="-226107"/>
              </a:stretch>
            </a:blipFill>
          </p:spPr>
        </p:sp>
        <p:sp>
          <p:nvSpPr>
            <p:cNvPr name="TextBox 78" id="78"/>
            <p:cNvSpPr txBox="true"/>
            <p:nvPr/>
          </p:nvSpPr>
          <p:spPr>
            <a:xfrm>
              <a:off x="0" y="9525"/>
              <a:ext cx="10149840" cy="706755"/>
            </a:xfrm>
            <a:prstGeom prst="rect">
              <a:avLst/>
            </a:prstGeom>
          </p:spPr>
          <p:txBody>
            <a:bodyPr anchor="ctr" rtlCol="false" tIns="0" lIns="0" bIns="0" rIns="0"/>
            <a:lstStyle/>
            <a:p>
              <a:pPr algn="ctr">
                <a:lnSpc>
                  <a:spcPts val="2160"/>
                </a:lnSpc>
              </a:pPr>
              <a:r>
                <a:rPr lang="en-US" sz="1800" i="true">
                  <a:solidFill>
                    <a:srgbClr val="8077A0"/>
                  </a:solidFill>
                  <a:latin typeface="Noto Sans Italics"/>
                  <a:ea typeface="Noto Sans Italics"/>
                  <a:cs typeface="Noto Sans Italics"/>
                  <a:sym typeface="Noto Sans Italics"/>
                </a:rPr>
                <a:t>Co-organizer</a:t>
              </a:r>
            </a:p>
          </p:txBody>
        </p:sp>
      </p:grpSp>
      <p:grpSp>
        <p:nvGrpSpPr>
          <p:cNvPr name="Group 79" id="79"/>
          <p:cNvGrpSpPr/>
          <p:nvPr/>
        </p:nvGrpSpPr>
        <p:grpSpPr>
          <a:xfrm rot="0">
            <a:off x="9806940" y="6926580"/>
            <a:ext cx="6789420" cy="1234440"/>
            <a:chOff x="0" y="0"/>
            <a:chExt cx="9052560" cy="1645920"/>
          </a:xfrm>
        </p:grpSpPr>
        <p:sp>
          <p:nvSpPr>
            <p:cNvPr name="Freeform 80" id="80"/>
            <p:cNvSpPr/>
            <p:nvPr/>
          </p:nvSpPr>
          <p:spPr>
            <a:xfrm flipH="false" flipV="false" rot="0">
              <a:off x="0" y="0"/>
              <a:ext cx="9052560" cy="1645920"/>
            </a:xfrm>
            <a:custGeom>
              <a:avLst/>
              <a:gdLst/>
              <a:ahLst/>
              <a:cxnLst/>
              <a:rect r="r" b="b" t="t" l="l"/>
              <a:pathLst>
                <a:path h="1645920" w="9052560">
                  <a:moveTo>
                    <a:pt x="0" y="0"/>
                  </a:moveTo>
                  <a:lnTo>
                    <a:pt x="9052560" y="0"/>
                  </a:lnTo>
                  <a:lnTo>
                    <a:pt x="9052560" y="1645920"/>
                  </a:lnTo>
                  <a:lnTo>
                    <a:pt x="0" y="1645920"/>
                  </a:lnTo>
                  <a:close/>
                </a:path>
              </a:pathLst>
            </a:custGeom>
            <a:blipFill>
              <a:blip r:embed="rId5">
                <a:alphaModFix amt="0"/>
              </a:blip>
              <a:stretch>
                <a:fillRect l="0" t="-57093" r="0" b="-57093"/>
              </a:stretch>
            </a:blipFill>
          </p:spPr>
        </p:sp>
      </p:grpSp>
      <p:grpSp>
        <p:nvGrpSpPr>
          <p:cNvPr name="Group 81" id="81"/>
          <p:cNvGrpSpPr/>
          <p:nvPr/>
        </p:nvGrpSpPr>
        <p:grpSpPr>
          <a:xfrm rot="0">
            <a:off x="9806940" y="6855143"/>
            <a:ext cx="6789420" cy="1305877"/>
            <a:chOff x="0" y="0"/>
            <a:chExt cx="9052560" cy="1741170"/>
          </a:xfrm>
        </p:grpSpPr>
        <p:sp>
          <p:nvSpPr>
            <p:cNvPr name="Freeform 82" id="82"/>
            <p:cNvSpPr/>
            <p:nvPr/>
          </p:nvSpPr>
          <p:spPr>
            <a:xfrm flipH="false" flipV="false" rot="0">
              <a:off x="0" y="0"/>
              <a:ext cx="9052560" cy="1741170"/>
            </a:xfrm>
            <a:custGeom>
              <a:avLst/>
              <a:gdLst/>
              <a:ahLst/>
              <a:cxnLst/>
              <a:rect r="r" b="b" t="t" l="l"/>
              <a:pathLst>
                <a:path h="1741170" w="9052560">
                  <a:moveTo>
                    <a:pt x="0" y="0"/>
                  </a:moveTo>
                  <a:lnTo>
                    <a:pt x="9052560" y="0"/>
                  </a:lnTo>
                  <a:lnTo>
                    <a:pt x="9052560" y="1741170"/>
                  </a:lnTo>
                  <a:lnTo>
                    <a:pt x="0" y="1741170"/>
                  </a:lnTo>
                  <a:close/>
                </a:path>
              </a:pathLst>
            </a:custGeom>
            <a:blipFill>
              <a:blip r:embed="rId6">
                <a:alphaModFix amt="0"/>
              </a:blip>
              <a:stretch>
                <a:fillRect l="0" t="-51234" r="0" b="-51234"/>
              </a:stretch>
            </a:blipFill>
          </p:spPr>
        </p:sp>
      </p:grpSp>
      <p:grpSp>
        <p:nvGrpSpPr>
          <p:cNvPr name="Group 83" id="83"/>
          <p:cNvGrpSpPr/>
          <p:nvPr/>
        </p:nvGrpSpPr>
        <p:grpSpPr>
          <a:xfrm rot="0">
            <a:off x="9806940" y="6783705"/>
            <a:ext cx="6789420" cy="1377315"/>
            <a:chOff x="0" y="0"/>
            <a:chExt cx="9052560" cy="1836420"/>
          </a:xfrm>
        </p:grpSpPr>
        <p:sp>
          <p:nvSpPr>
            <p:cNvPr name="Freeform 84" id="84"/>
            <p:cNvSpPr/>
            <p:nvPr/>
          </p:nvSpPr>
          <p:spPr>
            <a:xfrm flipH="false" flipV="false" rot="0">
              <a:off x="0" y="0"/>
              <a:ext cx="9052560" cy="1836419"/>
            </a:xfrm>
            <a:custGeom>
              <a:avLst/>
              <a:gdLst/>
              <a:ahLst/>
              <a:cxnLst/>
              <a:rect r="r" b="b" t="t" l="l"/>
              <a:pathLst>
                <a:path h="1836419" w="9052560">
                  <a:moveTo>
                    <a:pt x="0" y="0"/>
                  </a:moveTo>
                  <a:lnTo>
                    <a:pt x="9052560" y="0"/>
                  </a:lnTo>
                  <a:lnTo>
                    <a:pt x="9052560" y="1836419"/>
                  </a:lnTo>
                  <a:lnTo>
                    <a:pt x="0" y="1836419"/>
                  </a:lnTo>
                  <a:close/>
                </a:path>
              </a:pathLst>
            </a:custGeom>
            <a:blipFill>
              <a:blip r:embed="rId7">
                <a:alphaModFix amt="0"/>
              </a:blip>
              <a:stretch>
                <a:fillRect l="0" t="-46050" r="0" b="-46050"/>
              </a:stretch>
            </a:blipFill>
          </p:spPr>
        </p:sp>
        <p:sp>
          <p:nvSpPr>
            <p:cNvPr name="TextBox 85" id="85"/>
            <p:cNvSpPr txBox="true"/>
            <p:nvPr/>
          </p:nvSpPr>
          <p:spPr>
            <a:xfrm>
              <a:off x="0" y="-66675"/>
              <a:ext cx="9052560" cy="1903095"/>
            </a:xfrm>
            <a:prstGeom prst="rect">
              <a:avLst/>
            </a:prstGeom>
          </p:spPr>
          <p:txBody>
            <a:bodyPr anchor="ctr" rtlCol="false" tIns="0" lIns="0" bIns="0" rIns="0"/>
            <a:lstStyle/>
            <a:p>
              <a:pPr algn="ctr">
                <a:lnSpc>
                  <a:spcPts val="3036"/>
                </a:lnSpc>
              </a:pPr>
              <a:r>
                <a:rPr lang="en-US" sz="2025">
                  <a:solidFill>
                    <a:srgbClr val="2B1B44"/>
                  </a:solidFill>
                  <a:latin typeface="Noto Sans"/>
                  <a:ea typeface="Noto Sans"/>
                  <a:cs typeface="Noto Sans"/>
                  <a:sym typeface="Noto Sans"/>
                </a:rPr>
                <a:t>艾爾科技股份有限公司</a:t>
              </a:r>
            </a:p>
          </p:txBody>
        </p:sp>
      </p:grpSp>
      <p:grpSp>
        <p:nvGrpSpPr>
          <p:cNvPr name="Group 86" id="86"/>
          <p:cNvGrpSpPr/>
          <p:nvPr/>
        </p:nvGrpSpPr>
        <p:grpSpPr>
          <a:xfrm rot="0">
            <a:off x="960120" y="9601200"/>
            <a:ext cx="6858000" cy="480060"/>
            <a:chOff x="0" y="0"/>
            <a:chExt cx="9144000" cy="640080"/>
          </a:xfrm>
        </p:grpSpPr>
        <p:sp>
          <p:nvSpPr>
            <p:cNvPr name="Freeform 87" id="87"/>
            <p:cNvSpPr/>
            <p:nvPr/>
          </p:nvSpPr>
          <p:spPr>
            <a:xfrm flipH="false" flipV="false" rot="0">
              <a:off x="0" y="0"/>
              <a:ext cx="9144000" cy="640080"/>
            </a:xfrm>
            <a:custGeom>
              <a:avLst/>
              <a:gdLst/>
              <a:ahLst/>
              <a:cxnLst/>
              <a:rect r="r" b="b" t="t" l="l"/>
              <a:pathLst>
                <a:path h="640080" w="9144000">
                  <a:moveTo>
                    <a:pt x="0" y="0"/>
                  </a:moveTo>
                  <a:lnTo>
                    <a:pt x="9144000" y="0"/>
                  </a:lnTo>
                  <a:lnTo>
                    <a:pt x="9144000" y="640080"/>
                  </a:lnTo>
                  <a:lnTo>
                    <a:pt x="0" y="640080"/>
                  </a:lnTo>
                  <a:close/>
                </a:path>
              </a:pathLst>
            </a:custGeom>
            <a:blipFill>
              <a:blip r:embed="rId5">
                <a:alphaModFix amt="0"/>
              </a:blip>
              <a:stretch>
                <a:fillRect l="0" t="-228164" r="0" b="-228162"/>
              </a:stretch>
            </a:blipFill>
          </p:spPr>
        </p:sp>
      </p:grpSp>
      <p:grpSp>
        <p:nvGrpSpPr>
          <p:cNvPr name="Group 88" id="88"/>
          <p:cNvGrpSpPr/>
          <p:nvPr/>
        </p:nvGrpSpPr>
        <p:grpSpPr>
          <a:xfrm rot="0">
            <a:off x="960120" y="9586912"/>
            <a:ext cx="6858000" cy="494347"/>
            <a:chOff x="0" y="0"/>
            <a:chExt cx="9144000" cy="659130"/>
          </a:xfrm>
        </p:grpSpPr>
        <p:sp>
          <p:nvSpPr>
            <p:cNvPr name="Freeform 89" id="89"/>
            <p:cNvSpPr/>
            <p:nvPr/>
          </p:nvSpPr>
          <p:spPr>
            <a:xfrm flipH="false" flipV="false" rot="0">
              <a:off x="0" y="0"/>
              <a:ext cx="9144000" cy="659130"/>
            </a:xfrm>
            <a:custGeom>
              <a:avLst/>
              <a:gdLst/>
              <a:ahLst/>
              <a:cxnLst/>
              <a:rect r="r" b="b" t="t" l="l"/>
              <a:pathLst>
                <a:path h="659130" w="9144000">
                  <a:moveTo>
                    <a:pt x="0" y="0"/>
                  </a:moveTo>
                  <a:lnTo>
                    <a:pt x="9144000" y="0"/>
                  </a:lnTo>
                  <a:lnTo>
                    <a:pt x="9144000" y="659130"/>
                  </a:lnTo>
                  <a:lnTo>
                    <a:pt x="0" y="659130"/>
                  </a:lnTo>
                  <a:close/>
                </a:path>
              </a:pathLst>
            </a:custGeom>
            <a:blipFill>
              <a:blip r:embed="rId6">
                <a:alphaModFix amt="0"/>
              </a:blip>
              <a:stretch>
                <a:fillRect l="0" t="-220125" r="0" b="-220123"/>
              </a:stretch>
            </a:blipFill>
          </p:spPr>
        </p:sp>
      </p:grpSp>
      <p:grpSp>
        <p:nvGrpSpPr>
          <p:cNvPr name="Group 90" id="90"/>
          <p:cNvGrpSpPr/>
          <p:nvPr/>
        </p:nvGrpSpPr>
        <p:grpSpPr>
          <a:xfrm rot="-300000">
            <a:off x="17138856" y="8477774"/>
            <a:ext cx="654548" cy="886901"/>
            <a:chOff x="0" y="0"/>
            <a:chExt cx="872731" cy="1182535"/>
          </a:xfrm>
        </p:grpSpPr>
        <p:sp>
          <p:nvSpPr>
            <p:cNvPr name="Freeform 91" id="91" descr="assets/ppl_pointing.png"/>
            <p:cNvSpPr/>
            <p:nvPr/>
          </p:nvSpPr>
          <p:spPr>
            <a:xfrm flipH="false" flipV="false" rot="0">
              <a:off x="0" y="0"/>
              <a:ext cx="872744" cy="1182497"/>
            </a:xfrm>
            <a:custGeom>
              <a:avLst/>
              <a:gdLst/>
              <a:ahLst/>
              <a:cxnLst/>
              <a:rect r="r" b="b" t="t" l="l"/>
              <a:pathLst>
                <a:path h="1182497" w="872744">
                  <a:moveTo>
                    <a:pt x="0" y="0"/>
                  </a:moveTo>
                  <a:lnTo>
                    <a:pt x="872744" y="0"/>
                  </a:lnTo>
                  <a:lnTo>
                    <a:pt x="872744" y="1182497"/>
                  </a:lnTo>
                  <a:lnTo>
                    <a:pt x="0" y="1182497"/>
                  </a:lnTo>
                  <a:lnTo>
                    <a:pt x="0" y="0"/>
                  </a:lnTo>
                  <a:close/>
                </a:path>
              </a:pathLst>
            </a:custGeom>
            <a:blipFill>
              <a:blip r:embed="rId14"/>
              <a:stretch>
                <a:fillRect l="0" t="-1739" r="1" b="-1742"/>
              </a:stretch>
            </a:blipFill>
          </p:spPr>
        </p:sp>
      </p:grpSp>
      <p:grpSp>
        <p:nvGrpSpPr>
          <p:cNvPr name="Group 92" id="92"/>
          <p:cNvGrpSpPr/>
          <p:nvPr/>
        </p:nvGrpSpPr>
        <p:grpSpPr>
          <a:xfrm rot="0">
            <a:off x="81077" y="8379257"/>
            <a:ext cx="999868" cy="1977657"/>
            <a:chOff x="0" y="0"/>
            <a:chExt cx="1333157" cy="2636876"/>
          </a:xfrm>
        </p:grpSpPr>
        <p:sp>
          <p:nvSpPr>
            <p:cNvPr name="Freeform 93" id="93"/>
            <p:cNvSpPr/>
            <p:nvPr/>
          </p:nvSpPr>
          <p:spPr>
            <a:xfrm flipH="false" flipV="false" rot="0">
              <a:off x="0" y="0"/>
              <a:ext cx="1333119" cy="2636901"/>
            </a:xfrm>
            <a:custGeom>
              <a:avLst/>
              <a:gdLst/>
              <a:ahLst/>
              <a:cxnLst/>
              <a:rect r="r" b="b" t="t" l="l"/>
              <a:pathLst>
                <a:path h="2636901" w="1333119">
                  <a:moveTo>
                    <a:pt x="0" y="0"/>
                  </a:moveTo>
                  <a:lnTo>
                    <a:pt x="1333119" y="0"/>
                  </a:lnTo>
                  <a:lnTo>
                    <a:pt x="1333119" y="2636901"/>
                  </a:lnTo>
                  <a:lnTo>
                    <a:pt x="0" y="2636901"/>
                  </a:lnTo>
                  <a:lnTo>
                    <a:pt x="0" y="0"/>
                  </a:lnTo>
                  <a:close/>
                </a:path>
              </a:pathLst>
            </a:custGeom>
            <a:blipFill>
              <a:blip r:embed="rId15"/>
              <a:stretch>
                <a:fillRect l="0" t="0" r="-2" b="0"/>
              </a:stretch>
            </a:blipFill>
          </p:spPr>
        </p:sp>
      </p:grpSp>
      <p:grpSp>
        <p:nvGrpSpPr>
          <p:cNvPr name="Group 94" id="94"/>
          <p:cNvGrpSpPr/>
          <p:nvPr/>
        </p:nvGrpSpPr>
        <p:grpSpPr>
          <a:xfrm rot="0">
            <a:off x="864765" y="8423796"/>
            <a:ext cx="962349" cy="1988458"/>
            <a:chOff x="0" y="0"/>
            <a:chExt cx="1283132" cy="2651277"/>
          </a:xfrm>
        </p:grpSpPr>
        <p:sp>
          <p:nvSpPr>
            <p:cNvPr name="Freeform 95" id="95"/>
            <p:cNvSpPr/>
            <p:nvPr/>
          </p:nvSpPr>
          <p:spPr>
            <a:xfrm flipH="false" flipV="false" rot="0">
              <a:off x="0" y="0"/>
              <a:ext cx="1283081" cy="2651252"/>
            </a:xfrm>
            <a:custGeom>
              <a:avLst/>
              <a:gdLst/>
              <a:ahLst/>
              <a:cxnLst/>
              <a:rect r="r" b="b" t="t" l="l"/>
              <a:pathLst>
                <a:path h="2651252" w="1283081">
                  <a:moveTo>
                    <a:pt x="0" y="0"/>
                  </a:moveTo>
                  <a:lnTo>
                    <a:pt x="1283081" y="0"/>
                  </a:lnTo>
                  <a:lnTo>
                    <a:pt x="1283081" y="2651252"/>
                  </a:lnTo>
                  <a:lnTo>
                    <a:pt x="0" y="2651252"/>
                  </a:lnTo>
                  <a:lnTo>
                    <a:pt x="0" y="0"/>
                  </a:lnTo>
                  <a:close/>
                </a:path>
              </a:pathLst>
            </a:custGeom>
            <a:blipFill>
              <a:blip r:embed="rId16"/>
              <a:stretch>
                <a:fillRect l="-38" t="0" r="-42" b="0"/>
              </a:stretch>
            </a:blipFill>
          </p:spPr>
        </p:sp>
      </p:grpSp>
      <p:grpSp>
        <p:nvGrpSpPr>
          <p:cNvPr name="Group 96" id="96"/>
          <p:cNvGrpSpPr/>
          <p:nvPr/>
        </p:nvGrpSpPr>
        <p:grpSpPr>
          <a:xfrm rot="0">
            <a:off x="15312914" y="2258444"/>
            <a:ext cx="1083135" cy="2039845"/>
            <a:chOff x="0" y="0"/>
            <a:chExt cx="1444180" cy="2719794"/>
          </a:xfrm>
        </p:grpSpPr>
        <p:sp>
          <p:nvSpPr>
            <p:cNvPr name="Freeform 97" id="97"/>
            <p:cNvSpPr/>
            <p:nvPr/>
          </p:nvSpPr>
          <p:spPr>
            <a:xfrm flipH="false" flipV="false" rot="0">
              <a:off x="0" y="0"/>
              <a:ext cx="1444117" cy="2719832"/>
            </a:xfrm>
            <a:custGeom>
              <a:avLst/>
              <a:gdLst/>
              <a:ahLst/>
              <a:cxnLst/>
              <a:rect r="r" b="b" t="t" l="l"/>
              <a:pathLst>
                <a:path h="2719832" w="1444117">
                  <a:moveTo>
                    <a:pt x="0" y="0"/>
                  </a:moveTo>
                  <a:lnTo>
                    <a:pt x="1444117" y="0"/>
                  </a:lnTo>
                  <a:lnTo>
                    <a:pt x="1444117" y="2719832"/>
                  </a:lnTo>
                  <a:lnTo>
                    <a:pt x="0" y="2719832"/>
                  </a:lnTo>
                  <a:lnTo>
                    <a:pt x="0" y="0"/>
                  </a:lnTo>
                  <a:close/>
                </a:path>
              </a:pathLst>
            </a:custGeom>
            <a:blipFill>
              <a:blip r:embed="rId17"/>
              <a:stretch>
                <a:fillRect l="0" t="0" r="-4" b="1"/>
              </a:stretch>
            </a:blipFill>
          </p:spPr>
        </p:sp>
      </p:grpSp>
      <p:grpSp>
        <p:nvGrpSpPr>
          <p:cNvPr name="Group 98" id="98"/>
          <p:cNvGrpSpPr/>
          <p:nvPr/>
        </p:nvGrpSpPr>
        <p:grpSpPr>
          <a:xfrm rot="-1266900">
            <a:off x="15805185" y="9607286"/>
            <a:ext cx="1128246" cy="497757"/>
            <a:chOff x="0" y="0"/>
            <a:chExt cx="1504328" cy="663677"/>
          </a:xfrm>
        </p:grpSpPr>
        <p:sp>
          <p:nvSpPr>
            <p:cNvPr name="Freeform 99" id="99"/>
            <p:cNvSpPr/>
            <p:nvPr/>
          </p:nvSpPr>
          <p:spPr>
            <a:xfrm flipH="false" flipV="false" rot="0">
              <a:off x="0" y="0"/>
              <a:ext cx="1504315" cy="663702"/>
            </a:xfrm>
            <a:custGeom>
              <a:avLst/>
              <a:gdLst/>
              <a:ahLst/>
              <a:cxnLst/>
              <a:rect r="r" b="b" t="t" l="l"/>
              <a:pathLst>
                <a:path h="663702" w="1504315">
                  <a:moveTo>
                    <a:pt x="0" y="0"/>
                  </a:moveTo>
                  <a:lnTo>
                    <a:pt x="1504315" y="0"/>
                  </a:lnTo>
                  <a:lnTo>
                    <a:pt x="1504315" y="663702"/>
                  </a:lnTo>
                  <a:lnTo>
                    <a:pt x="0" y="663702"/>
                  </a:lnTo>
                  <a:lnTo>
                    <a:pt x="0" y="0"/>
                  </a:lnTo>
                  <a:close/>
                </a:path>
              </a:pathLst>
            </a:custGeom>
            <a:blipFill>
              <a:blip r:embed="rId18"/>
              <a:stretch>
                <a:fillRect l="0" t="0" r="0" b="3"/>
              </a:stretch>
            </a:blipFill>
          </p:spPr>
        </p:sp>
      </p:grpSp>
      <p:grpSp>
        <p:nvGrpSpPr>
          <p:cNvPr name="Group 100" id="100"/>
          <p:cNvGrpSpPr/>
          <p:nvPr/>
        </p:nvGrpSpPr>
        <p:grpSpPr>
          <a:xfrm rot="0">
            <a:off x="17148000" y="8797004"/>
            <a:ext cx="1020004" cy="1429998"/>
            <a:chOff x="0" y="0"/>
            <a:chExt cx="1360005" cy="1906664"/>
          </a:xfrm>
        </p:grpSpPr>
        <p:sp>
          <p:nvSpPr>
            <p:cNvPr name="Freeform 101" id="101"/>
            <p:cNvSpPr/>
            <p:nvPr/>
          </p:nvSpPr>
          <p:spPr>
            <a:xfrm flipH="false" flipV="false" rot="0">
              <a:off x="0" y="0"/>
              <a:ext cx="1360043" cy="1906651"/>
            </a:xfrm>
            <a:custGeom>
              <a:avLst/>
              <a:gdLst/>
              <a:ahLst/>
              <a:cxnLst/>
              <a:rect r="r" b="b" t="t" l="l"/>
              <a:pathLst>
                <a:path h="1906651" w="1360043">
                  <a:moveTo>
                    <a:pt x="0" y="0"/>
                  </a:moveTo>
                  <a:lnTo>
                    <a:pt x="1360043" y="0"/>
                  </a:lnTo>
                  <a:lnTo>
                    <a:pt x="1360043" y="1906651"/>
                  </a:lnTo>
                  <a:lnTo>
                    <a:pt x="0" y="1906651"/>
                  </a:lnTo>
                  <a:lnTo>
                    <a:pt x="0" y="0"/>
                  </a:lnTo>
                  <a:close/>
                </a:path>
              </a:pathLst>
            </a:custGeom>
            <a:blipFill>
              <a:blip r:embed="rId14"/>
              <a:stretch>
                <a:fillRect l="0" t="-5" r="2" b="-6"/>
              </a:stretch>
            </a:blipFill>
          </p:spPr>
        </p:sp>
      </p:grpSp>
      <p:grpSp>
        <p:nvGrpSpPr>
          <p:cNvPr name="Group 102" id="102"/>
          <p:cNvGrpSpPr/>
          <p:nvPr/>
        </p:nvGrpSpPr>
        <p:grpSpPr>
          <a:xfrm rot="-720000">
            <a:off x="11657971" y="9547908"/>
            <a:ext cx="457200" cy="457200"/>
            <a:chOff x="0" y="0"/>
            <a:chExt cx="609600" cy="609600"/>
          </a:xfrm>
        </p:grpSpPr>
        <p:sp>
          <p:nvSpPr>
            <p:cNvPr name="Freeform 103" id="103" descr="/home/claude/angel/out/wings_mid.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19"/>
              <a:stretch>
                <a:fillRect l="0" t="0" r="0" b="0"/>
              </a:stretch>
            </a:blipFill>
          </p:spPr>
        </p:sp>
      </p:grpSp>
      <p:grpSp>
        <p:nvGrpSpPr>
          <p:cNvPr name="Group 104" id="104"/>
          <p:cNvGrpSpPr/>
          <p:nvPr/>
        </p:nvGrpSpPr>
        <p:grpSpPr>
          <a:xfrm rot="-720000">
            <a:off x="11810371" y="9700308"/>
            <a:ext cx="457200" cy="457200"/>
            <a:chOff x="0" y="0"/>
            <a:chExt cx="609600" cy="609600"/>
          </a:xfrm>
        </p:grpSpPr>
        <p:sp>
          <p:nvSpPr>
            <p:cNvPr name="Freeform 105" id="105" descr="/home/claude/angel/out/wings_mid.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19"/>
              <a:stretch>
                <a:fillRect l="0" t="0" r="0" b="0"/>
              </a:stretch>
            </a:blipFill>
          </p:spPr>
        </p:sp>
      </p:grpSp>
      <p:grpSp>
        <p:nvGrpSpPr>
          <p:cNvPr name="Group 106" id="106"/>
          <p:cNvGrpSpPr/>
          <p:nvPr/>
        </p:nvGrpSpPr>
        <p:grpSpPr>
          <a:xfrm rot="240000">
            <a:off x="12435678" y="792156"/>
            <a:ext cx="364474" cy="364474"/>
            <a:chOff x="0" y="0"/>
            <a:chExt cx="485966" cy="485966"/>
          </a:xfrm>
        </p:grpSpPr>
        <p:sp>
          <p:nvSpPr>
            <p:cNvPr name="Freeform 107" id="107" descr="/home/claude/angel/out/wings_up.png"/>
            <p:cNvSpPr/>
            <p:nvPr/>
          </p:nvSpPr>
          <p:spPr>
            <a:xfrm flipH="true" flipV="false" rot="0">
              <a:off x="0" y="0"/>
              <a:ext cx="485902" cy="485902"/>
            </a:xfrm>
            <a:custGeom>
              <a:avLst/>
              <a:gdLst/>
              <a:ahLst/>
              <a:cxnLst/>
              <a:rect r="r" b="b" t="t" l="l"/>
              <a:pathLst>
                <a:path h="485902" w="485902">
                  <a:moveTo>
                    <a:pt x="485902" y="0"/>
                  </a:moveTo>
                  <a:lnTo>
                    <a:pt x="0" y="0"/>
                  </a:lnTo>
                  <a:lnTo>
                    <a:pt x="0" y="485902"/>
                  </a:lnTo>
                  <a:lnTo>
                    <a:pt x="485902" y="485902"/>
                  </a:lnTo>
                  <a:lnTo>
                    <a:pt x="485902" y="0"/>
                  </a:lnTo>
                  <a:close/>
                </a:path>
              </a:pathLst>
            </a:custGeom>
            <a:blipFill>
              <a:blip r:embed="rId20"/>
              <a:stretch>
                <a:fillRect l="0" t="0" r="-13" b="-13"/>
              </a:stretch>
            </a:blipFill>
          </p:spPr>
        </p:sp>
      </p:grpSp>
      <p:grpSp>
        <p:nvGrpSpPr>
          <p:cNvPr name="Group 108" id="108"/>
          <p:cNvGrpSpPr/>
          <p:nvPr/>
        </p:nvGrpSpPr>
        <p:grpSpPr>
          <a:xfrm rot="420000">
            <a:off x="13903823" y="1245118"/>
            <a:ext cx="377038" cy="377038"/>
            <a:chOff x="0" y="0"/>
            <a:chExt cx="502717" cy="502717"/>
          </a:xfrm>
        </p:grpSpPr>
        <p:sp>
          <p:nvSpPr>
            <p:cNvPr name="Freeform 109" id="109" descr="/home/claude/angel/out/wings_down.png"/>
            <p:cNvSpPr/>
            <p:nvPr/>
          </p:nvSpPr>
          <p:spPr>
            <a:xfrm flipH="true" flipV="false" rot="0">
              <a:off x="0" y="0"/>
              <a:ext cx="502666" cy="502666"/>
            </a:xfrm>
            <a:custGeom>
              <a:avLst/>
              <a:gdLst/>
              <a:ahLst/>
              <a:cxnLst/>
              <a:rect r="r" b="b" t="t" l="l"/>
              <a:pathLst>
                <a:path h="502666" w="502666">
                  <a:moveTo>
                    <a:pt x="502666" y="0"/>
                  </a:moveTo>
                  <a:lnTo>
                    <a:pt x="0" y="0"/>
                  </a:lnTo>
                  <a:lnTo>
                    <a:pt x="0" y="502666"/>
                  </a:lnTo>
                  <a:lnTo>
                    <a:pt x="502666" y="502666"/>
                  </a:lnTo>
                  <a:lnTo>
                    <a:pt x="502666" y="0"/>
                  </a:lnTo>
                  <a:close/>
                </a:path>
              </a:pathLst>
            </a:custGeom>
            <a:blipFill>
              <a:blip r:embed="rId21"/>
              <a:stretch>
                <a:fillRect l="0" t="0" r="-10" b="-10"/>
              </a:stretch>
            </a:blipFill>
          </p:spPr>
        </p:sp>
      </p:grpSp>
      <p:grpSp>
        <p:nvGrpSpPr>
          <p:cNvPr name="Group 110" id="110"/>
          <p:cNvGrpSpPr/>
          <p:nvPr/>
        </p:nvGrpSpPr>
        <p:grpSpPr>
          <a:xfrm rot="240000">
            <a:off x="12588078" y="944556"/>
            <a:ext cx="364474" cy="364474"/>
            <a:chOff x="0" y="0"/>
            <a:chExt cx="485966" cy="485966"/>
          </a:xfrm>
        </p:grpSpPr>
        <p:sp>
          <p:nvSpPr>
            <p:cNvPr name="Freeform 111" id="111" descr="/home/claude/angel/out/wings_up.png"/>
            <p:cNvSpPr/>
            <p:nvPr/>
          </p:nvSpPr>
          <p:spPr>
            <a:xfrm flipH="true" flipV="false" rot="0">
              <a:off x="0" y="0"/>
              <a:ext cx="485902" cy="485902"/>
            </a:xfrm>
            <a:custGeom>
              <a:avLst/>
              <a:gdLst/>
              <a:ahLst/>
              <a:cxnLst/>
              <a:rect r="r" b="b" t="t" l="l"/>
              <a:pathLst>
                <a:path h="485902" w="485902">
                  <a:moveTo>
                    <a:pt x="485902" y="0"/>
                  </a:moveTo>
                  <a:lnTo>
                    <a:pt x="0" y="0"/>
                  </a:lnTo>
                  <a:lnTo>
                    <a:pt x="0" y="485902"/>
                  </a:lnTo>
                  <a:lnTo>
                    <a:pt x="485902" y="485902"/>
                  </a:lnTo>
                  <a:lnTo>
                    <a:pt x="485902" y="0"/>
                  </a:lnTo>
                  <a:close/>
                </a:path>
              </a:pathLst>
            </a:custGeom>
            <a:blipFill>
              <a:blip r:embed="rId20"/>
              <a:stretch>
                <a:fillRect l="0" t="0" r="-13" b="-13"/>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03</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FF4757"/>
                  </a:solidFill>
                  <a:latin typeface="Arial Bold"/>
                  <a:ea typeface="Arial Bold"/>
                  <a:cs typeface="Arial Bold"/>
                  <a:sym typeface="Arial Bold"/>
                </a:rPr>
                <a:t>參賽資格</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60120" y="1384744"/>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24" id="24"/>
          <p:cNvGrpSpPr/>
          <p:nvPr/>
        </p:nvGrpSpPr>
        <p:grpSpPr>
          <a:xfrm rot="0">
            <a:off x="1021842" y="1467041"/>
            <a:ext cx="12344400" cy="1263015"/>
            <a:chOff x="0" y="0"/>
            <a:chExt cx="16459200" cy="1684020"/>
          </a:xfrm>
        </p:grpSpPr>
        <p:sp>
          <p:nvSpPr>
            <p:cNvPr name="Freeform 25" id="25"/>
            <p:cNvSpPr/>
            <p:nvPr/>
          </p:nvSpPr>
          <p:spPr>
            <a:xfrm flipH="false" flipV="false" rot="0">
              <a:off x="0" y="0"/>
              <a:ext cx="16459200" cy="1684018"/>
            </a:xfrm>
            <a:custGeom>
              <a:avLst/>
              <a:gdLst/>
              <a:ahLst/>
              <a:cxnLst/>
              <a:rect r="r" b="b" t="t" l="l"/>
              <a:pathLst>
                <a:path h="1684018" w="16459200">
                  <a:moveTo>
                    <a:pt x="0" y="0"/>
                  </a:moveTo>
                  <a:lnTo>
                    <a:pt x="16459200" y="0"/>
                  </a:lnTo>
                  <a:lnTo>
                    <a:pt x="16459200" y="1684018"/>
                  </a:lnTo>
                  <a:lnTo>
                    <a:pt x="0" y="1684018"/>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B1B44"/>
                  </a:solidFill>
                  <a:latin typeface="Arial Bold"/>
                  <a:ea typeface="Arial Bold"/>
                  <a:cs typeface="Arial Bold"/>
                  <a:sym typeface="Arial Bold"/>
                </a:rPr>
                <a:t>參賽資格</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61426"/>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69" r="0" b="-279870"/>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1"/>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Eligibility</a:t>
              </a:r>
            </a:p>
          </p:txBody>
        </p:sp>
      </p:grpSp>
      <p:sp>
        <p:nvSpPr>
          <p:cNvPr name="Freeform 34" id="34"/>
          <p:cNvSpPr/>
          <p:nvPr/>
        </p:nvSpPr>
        <p:spPr>
          <a:xfrm flipH="false" flipV="false" rot="0">
            <a:off x="947614" y="3485074"/>
            <a:ext cx="16347043" cy="2082403"/>
          </a:xfrm>
          <a:custGeom>
            <a:avLst/>
            <a:gdLst/>
            <a:ahLst/>
            <a:cxnLst/>
            <a:rect r="r" b="b" t="t" l="l"/>
            <a:pathLst>
              <a:path h="2082403" w="16347043">
                <a:moveTo>
                  <a:pt x="0" y="0"/>
                </a:moveTo>
                <a:lnTo>
                  <a:pt x="16347043" y="0"/>
                </a:lnTo>
                <a:lnTo>
                  <a:pt x="16347043" y="2082403"/>
                </a:lnTo>
                <a:lnTo>
                  <a:pt x="0" y="2082403"/>
                </a:lnTo>
                <a:lnTo>
                  <a:pt x="0" y="0"/>
                </a:lnTo>
                <a:close/>
              </a:path>
            </a:pathLst>
          </a:custGeom>
          <a:blipFill>
            <a:blip r:embed="rId8">
              <a:extLst>
                <a:ext uri="{96DAC541-7B7A-43D3-8B79-37D633B846F1}">
                  <asvg:svgBlip xmlns:asvg="http://schemas.microsoft.com/office/drawing/2016/SVG/main" r:embed="rId9"/>
                </a:ext>
              </a:extLst>
            </a:blip>
            <a:stretch>
              <a:fillRect l="0" t="-63" r="0" b="-63"/>
            </a:stretch>
          </a:blipFill>
        </p:spPr>
      </p:sp>
      <p:grpSp>
        <p:nvGrpSpPr>
          <p:cNvPr name="Group 35" id="35"/>
          <p:cNvGrpSpPr/>
          <p:nvPr/>
        </p:nvGrpSpPr>
        <p:grpSpPr>
          <a:xfrm rot="0">
            <a:off x="1508760" y="3840480"/>
            <a:ext cx="1371600" cy="1371600"/>
            <a:chOff x="0" y="0"/>
            <a:chExt cx="1828800" cy="1828800"/>
          </a:xfrm>
        </p:grpSpPr>
        <p:sp>
          <p:nvSpPr>
            <p:cNvPr name="Freeform 36" id="36"/>
            <p:cNvSpPr/>
            <p:nvPr/>
          </p:nvSpPr>
          <p:spPr>
            <a:xfrm flipH="false" flipV="false" rot="0">
              <a:off x="0" y="0"/>
              <a:ext cx="1828800" cy="1828800"/>
            </a:xfrm>
            <a:custGeom>
              <a:avLst/>
              <a:gdLst/>
              <a:ahLst/>
              <a:cxnLst/>
              <a:rect r="r" b="b" t="t" l="l"/>
              <a:pathLst>
                <a:path h="1828800" w="1828800">
                  <a:moveTo>
                    <a:pt x="0" y="914400"/>
                  </a:moveTo>
                  <a:cubicBezTo>
                    <a:pt x="0" y="409448"/>
                    <a:pt x="409448" y="0"/>
                    <a:pt x="914400" y="0"/>
                  </a:cubicBezTo>
                  <a:cubicBezTo>
                    <a:pt x="1419352" y="0"/>
                    <a:pt x="1828800" y="409448"/>
                    <a:pt x="1828800" y="914400"/>
                  </a:cubicBezTo>
                  <a:cubicBezTo>
                    <a:pt x="1828800" y="1419352"/>
                    <a:pt x="1419352" y="1828800"/>
                    <a:pt x="914400" y="1828800"/>
                  </a:cubicBezTo>
                  <a:cubicBezTo>
                    <a:pt x="409448" y="1828800"/>
                    <a:pt x="0" y="1419352"/>
                    <a:pt x="0" y="914400"/>
                  </a:cubicBezTo>
                  <a:close/>
                </a:path>
              </a:pathLst>
            </a:custGeom>
            <a:solidFill>
              <a:srgbClr val="7B2CBF"/>
            </a:solidFill>
          </p:spPr>
        </p:sp>
      </p:grpSp>
      <p:grpSp>
        <p:nvGrpSpPr>
          <p:cNvPr name="Group 37" id="37"/>
          <p:cNvGrpSpPr/>
          <p:nvPr/>
        </p:nvGrpSpPr>
        <p:grpSpPr>
          <a:xfrm rot="0">
            <a:off x="1508760" y="3840480"/>
            <a:ext cx="1371600" cy="1371600"/>
            <a:chOff x="0" y="0"/>
            <a:chExt cx="1828800" cy="1828800"/>
          </a:xfrm>
        </p:grpSpPr>
        <p:sp>
          <p:nvSpPr>
            <p:cNvPr name="Freeform 38" id="38"/>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close/>
                </a:path>
              </a:pathLst>
            </a:custGeom>
            <a:blipFill>
              <a:blip r:embed="rId5">
                <a:alphaModFix amt="0"/>
              </a:blip>
              <a:stretch>
                <a:fillRect l="-78393" t="0" r="-78392" b="0"/>
              </a:stretch>
            </a:blipFill>
          </p:spPr>
        </p:sp>
      </p:grpSp>
      <p:grpSp>
        <p:nvGrpSpPr>
          <p:cNvPr name="Group 39" id="39"/>
          <p:cNvGrpSpPr/>
          <p:nvPr/>
        </p:nvGrpSpPr>
        <p:grpSpPr>
          <a:xfrm rot="0">
            <a:off x="1508760" y="3819049"/>
            <a:ext cx="1371600" cy="1393031"/>
            <a:chOff x="0" y="0"/>
            <a:chExt cx="1828800" cy="1857375"/>
          </a:xfrm>
        </p:grpSpPr>
        <p:sp>
          <p:nvSpPr>
            <p:cNvPr name="Freeform 40" id="40"/>
            <p:cNvSpPr/>
            <p:nvPr/>
          </p:nvSpPr>
          <p:spPr>
            <a:xfrm flipH="false" flipV="false" rot="0">
              <a:off x="0" y="0"/>
              <a:ext cx="1828800" cy="1857375"/>
            </a:xfrm>
            <a:custGeom>
              <a:avLst/>
              <a:gdLst/>
              <a:ahLst/>
              <a:cxnLst/>
              <a:rect r="r" b="b" t="t" l="l"/>
              <a:pathLst>
                <a:path h="1857375" w="1828800">
                  <a:moveTo>
                    <a:pt x="0" y="0"/>
                  </a:moveTo>
                  <a:lnTo>
                    <a:pt x="1828800" y="0"/>
                  </a:lnTo>
                  <a:lnTo>
                    <a:pt x="1828800" y="1857375"/>
                  </a:lnTo>
                  <a:lnTo>
                    <a:pt x="0" y="1857375"/>
                  </a:lnTo>
                  <a:close/>
                </a:path>
              </a:pathLst>
            </a:custGeom>
            <a:blipFill>
              <a:blip r:embed="rId6">
                <a:alphaModFix amt="0"/>
              </a:blip>
              <a:stretch>
                <a:fillRect l="-80399" t="0" r="-80398" b="0"/>
              </a:stretch>
            </a:blipFill>
          </p:spPr>
        </p:sp>
      </p:grpSp>
      <p:grpSp>
        <p:nvGrpSpPr>
          <p:cNvPr name="Group 41" id="41"/>
          <p:cNvGrpSpPr/>
          <p:nvPr/>
        </p:nvGrpSpPr>
        <p:grpSpPr>
          <a:xfrm rot="0">
            <a:off x="1508760" y="3797617"/>
            <a:ext cx="1371600" cy="1414462"/>
            <a:chOff x="0" y="0"/>
            <a:chExt cx="1828800" cy="1885950"/>
          </a:xfrm>
        </p:grpSpPr>
        <p:sp>
          <p:nvSpPr>
            <p:cNvPr name="Freeform 42" id="42"/>
            <p:cNvSpPr/>
            <p:nvPr/>
          </p:nvSpPr>
          <p:spPr>
            <a:xfrm flipH="false" flipV="false" rot="0">
              <a:off x="0" y="0"/>
              <a:ext cx="1828800" cy="1885950"/>
            </a:xfrm>
            <a:custGeom>
              <a:avLst/>
              <a:gdLst/>
              <a:ahLst/>
              <a:cxnLst/>
              <a:rect r="r" b="b" t="t" l="l"/>
              <a:pathLst>
                <a:path h="1885950" w="1828800">
                  <a:moveTo>
                    <a:pt x="0" y="0"/>
                  </a:moveTo>
                  <a:lnTo>
                    <a:pt x="1828800" y="0"/>
                  </a:lnTo>
                  <a:lnTo>
                    <a:pt x="1828800" y="1885950"/>
                  </a:lnTo>
                  <a:lnTo>
                    <a:pt x="0" y="1885950"/>
                  </a:lnTo>
                  <a:close/>
                </a:path>
              </a:pathLst>
            </a:custGeom>
            <a:blipFill>
              <a:blip r:embed="rId7">
                <a:alphaModFix amt="0"/>
              </a:blip>
              <a:stretch>
                <a:fillRect l="-82313" t="0" r="-82313" b="0"/>
              </a:stretch>
            </a:blipFill>
          </p:spPr>
        </p:sp>
        <p:sp>
          <p:nvSpPr>
            <p:cNvPr name="TextBox 43" id="43"/>
            <p:cNvSpPr txBox="true"/>
            <p:nvPr/>
          </p:nvSpPr>
          <p:spPr>
            <a:xfrm>
              <a:off x="0" y="-28575"/>
              <a:ext cx="1828800" cy="1914525"/>
            </a:xfrm>
            <a:prstGeom prst="rect">
              <a:avLst/>
            </a:prstGeom>
          </p:spPr>
          <p:txBody>
            <a:bodyPr anchor="ctr" rtlCol="false" tIns="0" lIns="0" bIns="0" rIns="0"/>
            <a:lstStyle/>
            <a:p>
              <a:pPr algn="ctr">
                <a:lnSpc>
                  <a:spcPts val="5400"/>
                </a:lnSpc>
              </a:pPr>
              <a:r>
                <a:rPr lang="en-US" sz="4500" b="true">
                  <a:solidFill>
                    <a:srgbClr val="FFFFFF"/>
                  </a:solidFill>
                  <a:latin typeface="Arimo Bold"/>
                  <a:ea typeface="Arimo Bold"/>
                  <a:cs typeface="Arimo Bold"/>
                  <a:sym typeface="Arimo Bold"/>
                </a:rPr>
                <a:t>A</a:t>
              </a:r>
            </a:p>
          </p:txBody>
        </p:sp>
      </p:grpSp>
      <p:grpSp>
        <p:nvGrpSpPr>
          <p:cNvPr name="Group 44" id="44"/>
          <p:cNvGrpSpPr/>
          <p:nvPr/>
        </p:nvGrpSpPr>
        <p:grpSpPr>
          <a:xfrm rot="0">
            <a:off x="3360420" y="3497580"/>
            <a:ext cx="13441680" cy="2057400"/>
            <a:chOff x="0" y="0"/>
            <a:chExt cx="17922240" cy="2743200"/>
          </a:xfrm>
        </p:grpSpPr>
        <p:sp>
          <p:nvSpPr>
            <p:cNvPr name="Freeform 45" id="45"/>
            <p:cNvSpPr/>
            <p:nvPr/>
          </p:nvSpPr>
          <p:spPr>
            <a:xfrm flipH="false" flipV="false" rot="0">
              <a:off x="0" y="0"/>
              <a:ext cx="17922239" cy="2743200"/>
            </a:xfrm>
            <a:custGeom>
              <a:avLst/>
              <a:gdLst/>
              <a:ahLst/>
              <a:cxnLst/>
              <a:rect r="r" b="b" t="t" l="l"/>
              <a:pathLst>
                <a:path h="2743200" w="17922239">
                  <a:moveTo>
                    <a:pt x="0" y="0"/>
                  </a:moveTo>
                  <a:lnTo>
                    <a:pt x="17922239" y="0"/>
                  </a:lnTo>
                  <a:lnTo>
                    <a:pt x="17922239" y="2743200"/>
                  </a:lnTo>
                  <a:lnTo>
                    <a:pt x="0" y="2743200"/>
                  </a:lnTo>
                  <a:close/>
                </a:path>
              </a:pathLst>
            </a:custGeom>
            <a:blipFill>
              <a:blip r:embed="rId5">
                <a:alphaModFix amt="0"/>
              </a:blip>
              <a:stretch>
                <a:fillRect l="0" t="-77213" r="0" b="-77213"/>
              </a:stretch>
            </a:blipFill>
          </p:spPr>
        </p:sp>
      </p:grpSp>
      <p:grpSp>
        <p:nvGrpSpPr>
          <p:cNvPr name="Group 46" id="46"/>
          <p:cNvGrpSpPr/>
          <p:nvPr/>
        </p:nvGrpSpPr>
        <p:grpSpPr>
          <a:xfrm rot="0">
            <a:off x="3360420" y="3418999"/>
            <a:ext cx="13441680" cy="2135981"/>
            <a:chOff x="0" y="0"/>
            <a:chExt cx="17922240" cy="2847975"/>
          </a:xfrm>
        </p:grpSpPr>
        <p:sp>
          <p:nvSpPr>
            <p:cNvPr name="Freeform 47" id="47"/>
            <p:cNvSpPr/>
            <p:nvPr/>
          </p:nvSpPr>
          <p:spPr>
            <a:xfrm flipH="false" flipV="false" rot="0">
              <a:off x="0" y="0"/>
              <a:ext cx="17922239" cy="2847975"/>
            </a:xfrm>
            <a:custGeom>
              <a:avLst/>
              <a:gdLst/>
              <a:ahLst/>
              <a:cxnLst/>
              <a:rect r="r" b="b" t="t" l="l"/>
              <a:pathLst>
                <a:path h="2847975" w="17922239">
                  <a:moveTo>
                    <a:pt x="0" y="0"/>
                  </a:moveTo>
                  <a:lnTo>
                    <a:pt x="17922239" y="0"/>
                  </a:lnTo>
                  <a:lnTo>
                    <a:pt x="17922239" y="2847975"/>
                  </a:lnTo>
                  <a:lnTo>
                    <a:pt x="0" y="2847975"/>
                  </a:lnTo>
                  <a:close/>
                </a:path>
              </a:pathLst>
            </a:custGeom>
            <a:blipFill>
              <a:blip r:embed="rId6">
                <a:alphaModFix amt="0"/>
              </a:blip>
              <a:stretch>
                <a:fillRect l="0" t="-72533" r="0" b="-72533"/>
              </a:stretch>
            </a:blipFill>
          </p:spPr>
        </p:sp>
      </p:grpSp>
      <p:grpSp>
        <p:nvGrpSpPr>
          <p:cNvPr name="Group 48" id="48"/>
          <p:cNvGrpSpPr/>
          <p:nvPr/>
        </p:nvGrpSpPr>
        <p:grpSpPr>
          <a:xfrm rot="0">
            <a:off x="3360420" y="3340417"/>
            <a:ext cx="13441680" cy="2214562"/>
            <a:chOff x="0" y="0"/>
            <a:chExt cx="17922240" cy="2952750"/>
          </a:xfrm>
        </p:grpSpPr>
        <p:sp>
          <p:nvSpPr>
            <p:cNvPr name="Freeform 49" id="49"/>
            <p:cNvSpPr/>
            <p:nvPr/>
          </p:nvSpPr>
          <p:spPr>
            <a:xfrm flipH="false" flipV="false" rot="0">
              <a:off x="0" y="0"/>
              <a:ext cx="17922239" cy="2952750"/>
            </a:xfrm>
            <a:custGeom>
              <a:avLst/>
              <a:gdLst/>
              <a:ahLst/>
              <a:cxnLst/>
              <a:rect r="r" b="b" t="t" l="l"/>
              <a:pathLst>
                <a:path h="2952750" w="17922239">
                  <a:moveTo>
                    <a:pt x="0" y="0"/>
                  </a:moveTo>
                  <a:lnTo>
                    <a:pt x="17922239" y="0"/>
                  </a:lnTo>
                  <a:lnTo>
                    <a:pt x="17922239" y="2952750"/>
                  </a:lnTo>
                  <a:lnTo>
                    <a:pt x="0" y="2952750"/>
                  </a:lnTo>
                  <a:close/>
                </a:path>
              </a:pathLst>
            </a:custGeom>
            <a:blipFill>
              <a:blip r:embed="rId7">
                <a:alphaModFix amt="0"/>
              </a:blip>
              <a:stretch>
                <a:fillRect l="0" t="-68267" r="0" b="-68267"/>
              </a:stretch>
            </a:blipFill>
          </p:spPr>
        </p:sp>
        <p:sp>
          <p:nvSpPr>
            <p:cNvPr name="TextBox 50" id="50"/>
            <p:cNvSpPr txBox="true"/>
            <p:nvPr/>
          </p:nvSpPr>
          <p:spPr>
            <a:xfrm>
              <a:off x="0" y="-57150"/>
              <a:ext cx="17922240" cy="3009900"/>
            </a:xfrm>
            <a:prstGeom prst="rect">
              <a:avLst/>
            </a:prstGeom>
          </p:spPr>
          <p:txBody>
            <a:bodyPr anchor="ctr" rtlCol="false" tIns="0" lIns="0" bIns="0" rIns="0"/>
            <a:lstStyle/>
            <a:p>
              <a:pPr algn="l">
                <a:lnSpc>
                  <a:spcPts val="3672"/>
                </a:lnSpc>
              </a:pPr>
              <a:r>
                <a:rPr lang="en-US" sz="2550">
                  <a:solidFill>
                    <a:srgbClr val="2B1B44"/>
                  </a:solidFill>
                  <a:latin typeface="Noto Sans"/>
                  <a:ea typeface="Noto Sans"/>
                  <a:cs typeface="Noto Sans"/>
                  <a:sym typeface="Noto Sans"/>
                </a:rPr>
                <a:t>文藻外語大學各系所在學學生皆可報名參加</a:t>
              </a:r>
            </a:p>
          </p:txBody>
        </p:sp>
      </p:grpSp>
      <p:sp>
        <p:nvSpPr>
          <p:cNvPr name="Freeform 51" id="51"/>
          <p:cNvSpPr/>
          <p:nvPr/>
        </p:nvSpPr>
        <p:spPr>
          <a:xfrm flipH="false" flipV="false" rot="0">
            <a:off x="947614" y="6091114"/>
            <a:ext cx="16347043" cy="2082403"/>
          </a:xfrm>
          <a:custGeom>
            <a:avLst/>
            <a:gdLst/>
            <a:ahLst/>
            <a:cxnLst/>
            <a:rect r="r" b="b" t="t" l="l"/>
            <a:pathLst>
              <a:path h="2082403" w="16347043">
                <a:moveTo>
                  <a:pt x="0" y="0"/>
                </a:moveTo>
                <a:lnTo>
                  <a:pt x="16347043" y="0"/>
                </a:lnTo>
                <a:lnTo>
                  <a:pt x="16347043" y="2082403"/>
                </a:lnTo>
                <a:lnTo>
                  <a:pt x="0" y="2082403"/>
                </a:lnTo>
                <a:lnTo>
                  <a:pt x="0" y="0"/>
                </a:lnTo>
                <a:close/>
              </a:path>
            </a:pathLst>
          </a:custGeom>
          <a:blipFill>
            <a:blip r:embed="rId10">
              <a:extLst>
                <a:ext uri="{96DAC541-7B7A-43D3-8B79-37D633B846F1}">
                  <asvg:svgBlip xmlns:asvg="http://schemas.microsoft.com/office/drawing/2016/SVG/main" r:embed="rId11"/>
                </a:ext>
              </a:extLst>
            </a:blip>
            <a:stretch>
              <a:fillRect l="0" t="-63" r="0" b="-63"/>
            </a:stretch>
          </a:blipFill>
        </p:spPr>
      </p:sp>
      <p:grpSp>
        <p:nvGrpSpPr>
          <p:cNvPr name="Group 52" id="52"/>
          <p:cNvGrpSpPr/>
          <p:nvPr/>
        </p:nvGrpSpPr>
        <p:grpSpPr>
          <a:xfrm rot="0">
            <a:off x="1508760" y="6446520"/>
            <a:ext cx="1371600" cy="1371600"/>
            <a:chOff x="0" y="0"/>
            <a:chExt cx="1828800" cy="1828800"/>
          </a:xfrm>
        </p:grpSpPr>
        <p:sp>
          <p:nvSpPr>
            <p:cNvPr name="Freeform 53" id="53"/>
            <p:cNvSpPr/>
            <p:nvPr/>
          </p:nvSpPr>
          <p:spPr>
            <a:xfrm flipH="false" flipV="false" rot="0">
              <a:off x="0" y="0"/>
              <a:ext cx="1828800" cy="1828800"/>
            </a:xfrm>
            <a:custGeom>
              <a:avLst/>
              <a:gdLst/>
              <a:ahLst/>
              <a:cxnLst/>
              <a:rect r="r" b="b" t="t" l="l"/>
              <a:pathLst>
                <a:path h="1828800" w="1828800">
                  <a:moveTo>
                    <a:pt x="0" y="914400"/>
                  </a:moveTo>
                  <a:cubicBezTo>
                    <a:pt x="0" y="409448"/>
                    <a:pt x="409448" y="0"/>
                    <a:pt x="914400" y="0"/>
                  </a:cubicBezTo>
                  <a:cubicBezTo>
                    <a:pt x="1419352" y="0"/>
                    <a:pt x="1828800" y="409448"/>
                    <a:pt x="1828800" y="914400"/>
                  </a:cubicBezTo>
                  <a:cubicBezTo>
                    <a:pt x="1828800" y="1419352"/>
                    <a:pt x="1419352" y="1828800"/>
                    <a:pt x="914400" y="1828800"/>
                  </a:cubicBezTo>
                  <a:cubicBezTo>
                    <a:pt x="409448" y="1828800"/>
                    <a:pt x="0" y="1419352"/>
                    <a:pt x="0" y="914400"/>
                  </a:cubicBezTo>
                  <a:close/>
                </a:path>
              </a:pathLst>
            </a:custGeom>
            <a:solidFill>
              <a:srgbClr val="FF4FA3"/>
            </a:solidFill>
          </p:spPr>
        </p:sp>
      </p:grpSp>
      <p:grpSp>
        <p:nvGrpSpPr>
          <p:cNvPr name="Group 54" id="54"/>
          <p:cNvGrpSpPr/>
          <p:nvPr/>
        </p:nvGrpSpPr>
        <p:grpSpPr>
          <a:xfrm rot="0">
            <a:off x="1508760" y="6446520"/>
            <a:ext cx="1371600" cy="1371600"/>
            <a:chOff x="0" y="0"/>
            <a:chExt cx="1828800" cy="1828800"/>
          </a:xfrm>
        </p:grpSpPr>
        <p:sp>
          <p:nvSpPr>
            <p:cNvPr name="Freeform 55" id="55"/>
            <p:cNvSpPr/>
            <p:nvPr/>
          </p:nvSpPr>
          <p:spPr>
            <a:xfrm flipH="false" flipV="false" rot="0">
              <a:off x="0" y="0"/>
              <a:ext cx="1828800" cy="1828800"/>
            </a:xfrm>
            <a:custGeom>
              <a:avLst/>
              <a:gdLst/>
              <a:ahLst/>
              <a:cxnLst/>
              <a:rect r="r" b="b" t="t" l="l"/>
              <a:pathLst>
                <a:path h="1828800" w="1828800">
                  <a:moveTo>
                    <a:pt x="0" y="0"/>
                  </a:moveTo>
                  <a:lnTo>
                    <a:pt x="1828800" y="0"/>
                  </a:lnTo>
                  <a:lnTo>
                    <a:pt x="1828800" y="1828800"/>
                  </a:lnTo>
                  <a:lnTo>
                    <a:pt x="0" y="1828800"/>
                  </a:lnTo>
                  <a:close/>
                </a:path>
              </a:pathLst>
            </a:custGeom>
            <a:blipFill>
              <a:blip r:embed="rId5">
                <a:alphaModFix amt="0"/>
              </a:blip>
              <a:stretch>
                <a:fillRect l="-78393" t="0" r="-78392" b="0"/>
              </a:stretch>
            </a:blipFill>
          </p:spPr>
        </p:sp>
      </p:grpSp>
      <p:grpSp>
        <p:nvGrpSpPr>
          <p:cNvPr name="Group 56" id="56"/>
          <p:cNvGrpSpPr/>
          <p:nvPr/>
        </p:nvGrpSpPr>
        <p:grpSpPr>
          <a:xfrm rot="0">
            <a:off x="1508760" y="6425089"/>
            <a:ext cx="1371600" cy="1393031"/>
            <a:chOff x="0" y="0"/>
            <a:chExt cx="1828800" cy="1857375"/>
          </a:xfrm>
        </p:grpSpPr>
        <p:sp>
          <p:nvSpPr>
            <p:cNvPr name="Freeform 57" id="57"/>
            <p:cNvSpPr/>
            <p:nvPr/>
          </p:nvSpPr>
          <p:spPr>
            <a:xfrm flipH="false" flipV="false" rot="0">
              <a:off x="0" y="0"/>
              <a:ext cx="1828800" cy="1857375"/>
            </a:xfrm>
            <a:custGeom>
              <a:avLst/>
              <a:gdLst/>
              <a:ahLst/>
              <a:cxnLst/>
              <a:rect r="r" b="b" t="t" l="l"/>
              <a:pathLst>
                <a:path h="1857375" w="1828800">
                  <a:moveTo>
                    <a:pt x="0" y="0"/>
                  </a:moveTo>
                  <a:lnTo>
                    <a:pt x="1828800" y="0"/>
                  </a:lnTo>
                  <a:lnTo>
                    <a:pt x="1828800" y="1857375"/>
                  </a:lnTo>
                  <a:lnTo>
                    <a:pt x="0" y="1857375"/>
                  </a:lnTo>
                  <a:close/>
                </a:path>
              </a:pathLst>
            </a:custGeom>
            <a:blipFill>
              <a:blip r:embed="rId6">
                <a:alphaModFix amt="0"/>
              </a:blip>
              <a:stretch>
                <a:fillRect l="-80399" t="0" r="-80398" b="0"/>
              </a:stretch>
            </a:blipFill>
          </p:spPr>
        </p:sp>
      </p:grpSp>
      <p:grpSp>
        <p:nvGrpSpPr>
          <p:cNvPr name="Group 58" id="58"/>
          <p:cNvGrpSpPr/>
          <p:nvPr/>
        </p:nvGrpSpPr>
        <p:grpSpPr>
          <a:xfrm rot="0">
            <a:off x="1508760" y="6403658"/>
            <a:ext cx="1371600" cy="1414462"/>
            <a:chOff x="0" y="0"/>
            <a:chExt cx="1828800" cy="1885950"/>
          </a:xfrm>
        </p:grpSpPr>
        <p:sp>
          <p:nvSpPr>
            <p:cNvPr name="Freeform 59" id="59"/>
            <p:cNvSpPr/>
            <p:nvPr/>
          </p:nvSpPr>
          <p:spPr>
            <a:xfrm flipH="false" flipV="false" rot="0">
              <a:off x="0" y="0"/>
              <a:ext cx="1828800" cy="1885950"/>
            </a:xfrm>
            <a:custGeom>
              <a:avLst/>
              <a:gdLst/>
              <a:ahLst/>
              <a:cxnLst/>
              <a:rect r="r" b="b" t="t" l="l"/>
              <a:pathLst>
                <a:path h="1885950" w="1828800">
                  <a:moveTo>
                    <a:pt x="0" y="0"/>
                  </a:moveTo>
                  <a:lnTo>
                    <a:pt x="1828800" y="0"/>
                  </a:lnTo>
                  <a:lnTo>
                    <a:pt x="1828800" y="1885950"/>
                  </a:lnTo>
                  <a:lnTo>
                    <a:pt x="0" y="1885950"/>
                  </a:lnTo>
                  <a:close/>
                </a:path>
              </a:pathLst>
            </a:custGeom>
            <a:blipFill>
              <a:blip r:embed="rId7">
                <a:alphaModFix amt="0"/>
              </a:blip>
              <a:stretch>
                <a:fillRect l="-82313" t="0" r="-82313" b="0"/>
              </a:stretch>
            </a:blipFill>
          </p:spPr>
        </p:sp>
        <p:sp>
          <p:nvSpPr>
            <p:cNvPr name="TextBox 60" id="60"/>
            <p:cNvSpPr txBox="true"/>
            <p:nvPr/>
          </p:nvSpPr>
          <p:spPr>
            <a:xfrm>
              <a:off x="0" y="-28575"/>
              <a:ext cx="1828800" cy="1914525"/>
            </a:xfrm>
            <a:prstGeom prst="rect">
              <a:avLst/>
            </a:prstGeom>
          </p:spPr>
          <p:txBody>
            <a:bodyPr anchor="ctr" rtlCol="false" tIns="0" lIns="0" bIns="0" rIns="0"/>
            <a:lstStyle/>
            <a:p>
              <a:pPr algn="ctr">
                <a:lnSpc>
                  <a:spcPts val="5400"/>
                </a:lnSpc>
              </a:pPr>
              <a:r>
                <a:rPr lang="en-US" sz="4500" b="true">
                  <a:solidFill>
                    <a:srgbClr val="FFFFFF"/>
                  </a:solidFill>
                  <a:latin typeface="Arimo Bold"/>
                  <a:ea typeface="Arimo Bold"/>
                  <a:cs typeface="Arimo Bold"/>
                  <a:sym typeface="Arimo Bold"/>
                </a:rPr>
                <a:t>B</a:t>
              </a:r>
            </a:p>
          </p:txBody>
        </p:sp>
      </p:grpSp>
      <p:grpSp>
        <p:nvGrpSpPr>
          <p:cNvPr name="Group 61" id="61"/>
          <p:cNvGrpSpPr/>
          <p:nvPr/>
        </p:nvGrpSpPr>
        <p:grpSpPr>
          <a:xfrm rot="0">
            <a:off x="3360420" y="6103620"/>
            <a:ext cx="13441680" cy="2057400"/>
            <a:chOff x="0" y="0"/>
            <a:chExt cx="17922240" cy="2743200"/>
          </a:xfrm>
        </p:grpSpPr>
        <p:sp>
          <p:nvSpPr>
            <p:cNvPr name="Freeform 62" id="62"/>
            <p:cNvSpPr/>
            <p:nvPr/>
          </p:nvSpPr>
          <p:spPr>
            <a:xfrm flipH="false" flipV="false" rot="0">
              <a:off x="0" y="0"/>
              <a:ext cx="17922239" cy="2743200"/>
            </a:xfrm>
            <a:custGeom>
              <a:avLst/>
              <a:gdLst/>
              <a:ahLst/>
              <a:cxnLst/>
              <a:rect r="r" b="b" t="t" l="l"/>
              <a:pathLst>
                <a:path h="2743200" w="17922239">
                  <a:moveTo>
                    <a:pt x="0" y="0"/>
                  </a:moveTo>
                  <a:lnTo>
                    <a:pt x="17922239" y="0"/>
                  </a:lnTo>
                  <a:lnTo>
                    <a:pt x="17922239" y="2743200"/>
                  </a:lnTo>
                  <a:lnTo>
                    <a:pt x="0" y="2743200"/>
                  </a:lnTo>
                  <a:close/>
                </a:path>
              </a:pathLst>
            </a:custGeom>
            <a:blipFill>
              <a:blip r:embed="rId5">
                <a:alphaModFix amt="0"/>
              </a:blip>
              <a:stretch>
                <a:fillRect l="0" t="-77213" r="0" b="-77213"/>
              </a:stretch>
            </a:blipFill>
          </p:spPr>
        </p:sp>
      </p:grpSp>
      <p:grpSp>
        <p:nvGrpSpPr>
          <p:cNvPr name="Group 63" id="63"/>
          <p:cNvGrpSpPr/>
          <p:nvPr/>
        </p:nvGrpSpPr>
        <p:grpSpPr>
          <a:xfrm rot="0">
            <a:off x="3360420" y="6025039"/>
            <a:ext cx="13441680" cy="2135981"/>
            <a:chOff x="0" y="0"/>
            <a:chExt cx="17922240" cy="2847975"/>
          </a:xfrm>
        </p:grpSpPr>
        <p:sp>
          <p:nvSpPr>
            <p:cNvPr name="Freeform 64" id="64"/>
            <p:cNvSpPr/>
            <p:nvPr/>
          </p:nvSpPr>
          <p:spPr>
            <a:xfrm flipH="false" flipV="false" rot="0">
              <a:off x="0" y="0"/>
              <a:ext cx="17922239" cy="2847975"/>
            </a:xfrm>
            <a:custGeom>
              <a:avLst/>
              <a:gdLst/>
              <a:ahLst/>
              <a:cxnLst/>
              <a:rect r="r" b="b" t="t" l="l"/>
              <a:pathLst>
                <a:path h="2847975" w="17922239">
                  <a:moveTo>
                    <a:pt x="0" y="0"/>
                  </a:moveTo>
                  <a:lnTo>
                    <a:pt x="17922239" y="0"/>
                  </a:lnTo>
                  <a:lnTo>
                    <a:pt x="17922239" y="2847975"/>
                  </a:lnTo>
                  <a:lnTo>
                    <a:pt x="0" y="2847975"/>
                  </a:lnTo>
                  <a:close/>
                </a:path>
              </a:pathLst>
            </a:custGeom>
            <a:blipFill>
              <a:blip r:embed="rId6">
                <a:alphaModFix amt="0"/>
              </a:blip>
              <a:stretch>
                <a:fillRect l="0" t="-72533" r="0" b="-72533"/>
              </a:stretch>
            </a:blipFill>
          </p:spPr>
        </p:sp>
      </p:grpSp>
      <p:grpSp>
        <p:nvGrpSpPr>
          <p:cNvPr name="Group 65" id="65"/>
          <p:cNvGrpSpPr/>
          <p:nvPr/>
        </p:nvGrpSpPr>
        <p:grpSpPr>
          <a:xfrm rot="0">
            <a:off x="3360420" y="5946458"/>
            <a:ext cx="13441680" cy="2214562"/>
            <a:chOff x="0" y="0"/>
            <a:chExt cx="17922240" cy="2952750"/>
          </a:xfrm>
        </p:grpSpPr>
        <p:sp>
          <p:nvSpPr>
            <p:cNvPr name="Freeform 66" id="66"/>
            <p:cNvSpPr/>
            <p:nvPr/>
          </p:nvSpPr>
          <p:spPr>
            <a:xfrm flipH="false" flipV="false" rot="0">
              <a:off x="0" y="0"/>
              <a:ext cx="17922239" cy="2952750"/>
            </a:xfrm>
            <a:custGeom>
              <a:avLst/>
              <a:gdLst/>
              <a:ahLst/>
              <a:cxnLst/>
              <a:rect r="r" b="b" t="t" l="l"/>
              <a:pathLst>
                <a:path h="2952750" w="17922239">
                  <a:moveTo>
                    <a:pt x="0" y="0"/>
                  </a:moveTo>
                  <a:lnTo>
                    <a:pt x="17922239" y="0"/>
                  </a:lnTo>
                  <a:lnTo>
                    <a:pt x="17922239" y="2952750"/>
                  </a:lnTo>
                  <a:lnTo>
                    <a:pt x="0" y="2952750"/>
                  </a:lnTo>
                  <a:close/>
                </a:path>
              </a:pathLst>
            </a:custGeom>
            <a:blipFill>
              <a:blip r:embed="rId7">
                <a:alphaModFix amt="0"/>
              </a:blip>
              <a:stretch>
                <a:fillRect l="0" t="-68267" r="0" b="-68267"/>
              </a:stretch>
            </a:blipFill>
          </p:spPr>
        </p:sp>
        <p:sp>
          <p:nvSpPr>
            <p:cNvPr name="TextBox 67" id="67"/>
            <p:cNvSpPr txBox="true"/>
            <p:nvPr/>
          </p:nvSpPr>
          <p:spPr>
            <a:xfrm>
              <a:off x="0" y="-57150"/>
              <a:ext cx="17922240" cy="3009900"/>
            </a:xfrm>
            <a:prstGeom prst="rect">
              <a:avLst/>
            </a:prstGeom>
          </p:spPr>
          <p:txBody>
            <a:bodyPr anchor="ctr" rtlCol="false" tIns="0" lIns="0" bIns="0" rIns="0"/>
            <a:lstStyle/>
            <a:p>
              <a:pPr algn="l">
                <a:lnSpc>
                  <a:spcPts val="3672"/>
                </a:lnSpc>
              </a:pPr>
              <a:r>
                <a:rPr lang="en-US" sz="2550">
                  <a:solidFill>
                    <a:srgbClr val="2B1B44"/>
                  </a:solidFill>
                  <a:latin typeface="Noto Sans"/>
                  <a:ea typeface="Noto Sans"/>
                  <a:cs typeface="Noto Sans"/>
                  <a:sym typeface="Noto Sans"/>
                </a:rPr>
                <a:t>線上初賽採總分排名，取前 10 隊晉級現場決賽</a:t>
              </a:r>
            </a:p>
          </p:txBody>
        </p:sp>
      </p:grpSp>
      <p:grpSp>
        <p:nvGrpSpPr>
          <p:cNvPr name="Group 68" id="68"/>
          <p:cNvGrpSpPr/>
          <p:nvPr/>
        </p:nvGrpSpPr>
        <p:grpSpPr>
          <a:xfrm rot="-360000">
            <a:off x="16719852" y="1123969"/>
            <a:ext cx="960730" cy="1286580"/>
            <a:chOff x="0" y="0"/>
            <a:chExt cx="1280973" cy="1715440"/>
          </a:xfrm>
        </p:grpSpPr>
        <p:sp>
          <p:nvSpPr>
            <p:cNvPr name="Freeform 69" id="69" descr="assets/ppl_thumbsup.png"/>
            <p:cNvSpPr/>
            <p:nvPr/>
          </p:nvSpPr>
          <p:spPr>
            <a:xfrm flipH="false" flipV="false" rot="0">
              <a:off x="0" y="0"/>
              <a:ext cx="1280922" cy="1715389"/>
            </a:xfrm>
            <a:custGeom>
              <a:avLst/>
              <a:gdLst/>
              <a:ahLst/>
              <a:cxnLst/>
              <a:rect r="r" b="b" t="t" l="l"/>
              <a:pathLst>
                <a:path h="1715389" w="1280922">
                  <a:moveTo>
                    <a:pt x="0" y="0"/>
                  </a:moveTo>
                  <a:lnTo>
                    <a:pt x="1280922" y="0"/>
                  </a:lnTo>
                  <a:lnTo>
                    <a:pt x="1280922" y="1715389"/>
                  </a:lnTo>
                  <a:lnTo>
                    <a:pt x="0" y="1715389"/>
                  </a:lnTo>
                  <a:lnTo>
                    <a:pt x="0" y="0"/>
                  </a:lnTo>
                  <a:close/>
                </a:path>
              </a:pathLst>
            </a:custGeom>
            <a:blipFill>
              <a:blip r:embed="rId12"/>
              <a:stretch>
                <a:fillRect l="0" t="-2271" r="-3" b="-2274"/>
              </a:stretch>
            </a:blipFill>
          </p:spPr>
        </p:sp>
      </p:grpSp>
      <p:grpSp>
        <p:nvGrpSpPr>
          <p:cNvPr name="Group 70" id="70"/>
          <p:cNvGrpSpPr/>
          <p:nvPr/>
        </p:nvGrpSpPr>
        <p:grpSpPr>
          <a:xfrm rot="0">
            <a:off x="960120" y="9601200"/>
            <a:ext cx="6858000" cy="480060"/>
            <a:chOff x="0" y="0"/>
            <a:chExt cx="9144000" cy="640080"/>
          </a:xfrm>
        </p:grpSpPr>
        <p:sp>
          <p:nvSpPr>
            <p:cNvPr name="Freeform 71" id="71"/>
            <p:cNvSpPr/>
            <p:nvPr/>
          </p:nvSpPr>
          <p:spPr>
            <a:xfrm flipH="false" flipV="false" rot="0">
              <a:off x="0" y="0"/>
              <a:ext cx="9144000" cy="640080"/>
            </a:xfrm>
            <a:custGeom>
              <a:avLst/>
              <a:gdLst/>
              <a:ahLst/>
              <a:cxnLst/>
              <a:rect r="r" b="b" t="t" l="l"/>
              <a:pathLst>
                <a:path h="640080" w="9144000">
                  <a:moveTo>
                    <a:pt x="0" y="0"/>
                  </a:moveTo>
                  <a:lnTo>
                    <a:pt x="9144000" y="0"/>
                  </a:lnTo>
                  <a:lnTo>
                    <a:pt x="9144000" y="640080"/>
                  </a:lnTo>
                  <a:lnTo>
                    <a:pt x="0" y="640080"/>
                  </a:lnTo>
                  <a:close/>
                </a:path>
              </a:pathLst>
            </a:custGeom>
            <a:blipFill>
              <a:blip r:embed="rId5">
                <a:alphaModFix amt="0"/>
              </a:blip>
              <a:stretch>
                <a:fillRect l="0" t="-228164" r="0" b="-228162"/>
              </a:stretch>
            </a:blipFill>
          </p:spPr>
        </p:sp>
      </p:grpSp>
      <p:grpSp>
        <p:nvGrpSpPr>
          <p:cNvPr name="Group 72" id="72"/>
          <p:cNvGrpSpPr/>
          <p:nvPr/>
        </p:nvGrpSpPr>
        <p:grpSpPr>
          <a:xfrm rot="0">
            <a:off x="16271300" y="8160182"/>
            <a:ext cx="1061609" cy="2187064"/>
            <a:chOff x="0" y="0"/>
            <a:chExt cx="1415478" cy="2916085"/>
          </a:xfrm>
        </p:grpSpPr>
        <p:sp>
          <p:nvSpPr>
            <p:cNvPr name="Freeform 73" id="73"/>
            <p:cNvSpPr/>
            <p:nvPr/>
          </p:nvSpPr>
          <p:spPr>
            <a:xfrm flipH="false" flipV="false" rot="0">
              <a:off x="0" y="0"/>
              <a:ext cx="1415415" cy="2916047"/>
            </a:xfrm>
            <a:custGeom>
              <a:avLst/>
              <a:gdLst/>
              <a:ahLst/>
              <a:cxnLst/>
              <a:rect r="r" b="b" t="t" l="l"/>
              <a:pathLst>
                <a:path h="2916047" w="1415415">
                  <a:moveTo>
                    <a:pt x="0" y="0"/>
                  </a:moveTo>
                  <a:lnTo>
                    <a:pt x="1415415" y="0"/>
                  </a:lnTo>
                  <a:lnTo>
                    <a:pt x="1415415" y="2916047"/>
                  </a:lnTo>
                  <a:lnTo>
                    <a:pt x="0" y="2916047"/>
                  </a:lnTo>
                  <a:lnTo>
                    <a:pt x="0" y="0"/>
                  </a:lnTo>
                  <a:close/>
                </a:path>
              </a:pathLst>
            </a:custGeom>
            <a:blipFill>
              <a:blip r:embed="rId13"/>
              <a:stretch>
                <a:fillRect l="-2722" t="0" r="-2725" b="-1"/>
              </a:stretch>
            </a:blipFill>
          </p:spPr>
        </p:sp>
      </p:grpSp>
      <p:grpSp>
        <p:nvGrpSpPr>
          <p:cNvPr name="Group 74" id="74"/>
          <p:cNvGrpSpPr/>
          <p:nvPr/>
        </p:nvGrpSpPr>
        <p:grpSpPr>
          <a:xfrm rot="0">
            <a:off x="8698230" y="126863"/>
            <a:ext cx="891540" cy="1038425"/>
            <a:chOff x="0" y="0"/>
            <a:chExt cx="1188720" cy="1384567"/>
          </a:xfrm>
        </p:grpSpPr>
        <p:sp>
          <p:nvSpPr>
            <p:cNvPr name="Freeform 75" id="75"/>
            <p:cNvSpPr/>
            <p:nvPr/>
          </p:nvSpPr>
          <p:spPr>
            <a:xfrm flipH="false" flipV="false" rot="0">
              <a:off x="0" y="0"/>
              <a:ext cx="1188720" cy="1384554"/>
            </a:xfrm>
            <a:custGeom>
              <a:avLst/>
              <a:gdLst/>
              <a:ahLst/>
              <a:cxnLst/>
              <a:rect r="r" b="b" t="t" l="l"/>
              <a:pathLst>
                <a:path h="1384554" w="1188720">
                  <a:moveTo>
                    <a:pt x="0" y="0"/>
                  </a:moveTo>
                  <a:lnTo>
                    <a:pt x="1188720" y="0"/>
                  </a:lnTo>
                  <a:lnTo>
                    <a:pt x="1188720" y="1384554"/>
                  </a:lnTo>
                  <a:lnTo>
                    <a:pt x="0" y="1384554"/>
                  </a:lnTo>
                  <a:lnTo>
                    <a:pt x="0" y="0"/>
                  </a:lnTo>
                  <a:close/>
                </a:path>
              </a:pathLst>
            </a:custGeom>
            <a:blipFill>
              <a:blip r:embed="rId14"/>
              <a:stretch>
                <a:fillRect l="0" t="0" r="0" b="0"/>
              </a:stretch>
            </a:blipFill>
          </p:spPr>
        </p:sp>
      </p:grpSp>
      <p:grpSp>
        <p:nvGrpSpPr>
          <p:cNvPr name="Group 76" id="76"/>
          <p:cNvGrpSpPr/>
          <p:nvPr/>
        </p:nvGrpSpPr>
        <p:grpSpPr>
          <a:xfrm rot="0">
            <a:off x="16619496" y="1569672"/>
            <a:ext cx="644938" cy="902913"/>
            <a:chOff x="0" y="0"/>
            <a:chExt cx="859917" cy="1203884"/>
          </a:xfrm>
        </p:grpSpPr>
        <p:sp>
          <p:nvSpPr>
            <p:cNvPr name="Freeform 77" id="77"/>
            <p:cNvSpPr/>
            <p:nvPr/>
          </p:nvSpPr>
          <p:spPr>
            <a:xfrm flipH="false" flipV="false" rot="0">
              <a:off x="0" y="0"/>
              <a:ext cx="859917" cy="1203833"/>
            </a:xfrm>
            <a:custGeom>
              <a:avLst/>
              <a:gdLst/>
              <a:ahLst/>
              <a:cxnLst/>
              <a:rect r="r" b="b" t="t" l="l"/>
              <a:pathLst>
                <a:path h="1203833" w="859917">
                  <a:moveTo>
                    <a:pt x="0" y="0"/>
                  </a:moveTo>
                  <a:lnTo>
                    <a:pt x="859917" y="0"/>
                  </a:lnTo>
                  <a:lnTo>
                    <a:pt x="859917" y="1203833"/>
                  </a:lnTo>
                  <a:lnTo>
                    <a:pt x="0" y="1203833"/>
                  </a:lnTo>
                  <a:lnTo>
                    <a:pt x="0" y="0"/>
                  </a:lnTo>
                  <a:close/>
                </a:path>
              </a:pathLst>
            </a:custGeom>
            <a:blipFill>
              <a:blip r:embed="rId12"/>
              <a:stretch>
                <a:fillRect l="0" t="0" r="0" b="-4"/>
              </a:stretch>
            </a:blipFill>
          </p:spPr>
        </p:sp>
      </p:grpSp>
      <p:grpSp>
        <p:nvGrpSpPr>
          <p:cNvPr name="Group 78" id="78"/>
          <p:cNvGrpSpPr/>
          <p:nvPr/>
        </p:nvGrpSpPr>
        <p:grpSpPr>
          <a:xfrm rot="0">
            <a:off x="464325" y="8503910"/>
            <a:ext cx="901494" cy="1783090"/>
            <a:chOff x="0" y="0"/>
            <a:chExt cx="1201992" cy="2377453"/>
          </a:xfrm>
        </p:grpSpPr>
        <p:sp>
          <p:nvSpPr>
            <p:cNvPr name="Freeform 79" id="79"/>
            <p:cNvSpPr/>
            <p:nvPr/>
          </p:nvSpPr>
          <p:spPr>
            <a:xfrm flipH="false" flipV="false" rot="0">
              <a:off x="0" y="0"/>
              <a:ext cx="1202055" cy="2377440"/>
            </a:xfrm>
            <a:custGeom>
              <a:avLst/>
              <a:gdLst/>
              <a:ahLst/>
              <a:cxnLst/>
              <a:rect r="r" b="b" t="t" l="l"/>
              <a:pathLst>
                <a:path h="2377440" w="1202055">
                  <a:moveTo>
                    <a:pt x="0" y="0"/>
                  </a:moveTo>
                  <a:lnTo>
                    <a:pt x="1202055" y="0"/>
                  </a:lnTo>
                  <a:lnTo>
                    <a:pt x="1202055" y="2377440"/>
                  </a:lnTo>
                  <a:lnTo>
                    <a:pt x="0" y="2377440"/>
                  </a:lnTo>
                  <a:lnTo>
                    <a:pt x="0" y="0"/>
                  </a:lnTo>
                  <a:close/>
                </a:path>
              </a:pathLst>
            </a:custGeom>
            <a:blipFill>
              <a:blip r:embed="rId15"/>
              <a:stretch>
                <a:fillRect l="-141" t="0" r="-136" b="0"/>
              </a:stretch>
            </a:blipFill>
          </p:spPr>
        </p:sp>
      </p:grpSp>
      <p:sp>
        <p:nvSpPr>
          <p:cNvPr name="Freeform 80" id="80"/>
          <p:cNvSpPr/>
          <p:nvPr/>
        </p:nvSpPr>
        <p:spPr>
          <a:xfrm flipH="false" flipV="false" rot="0">
            <a:off x="1056865" y="8900427"/>
            <a:ext cx="1270664" cy="1419673"/>
          </a:xfrm>
          <a:custGeom>
            <a:avLst/>
            <a:gdLst/>
            <a:ahLst/>
            <a:cxnLst/>
            <a:rect r="r" b="b" t="t" l="l"/>
            <a:pathLst>
              <a:path h="1419673" w="1270664">
                <a:moveTo>
                  <a:pt x="0" y="0"/>
                </a:moveTo>
                <a:lnTo>
                  <a:pt x="1270664" y="0"/>
                </a:lnTo>
                <a:lnTo>
                  <a:pt x="1270664" y="1419672"/>
                </a:lnTo>
                <a:lnTo>
                  <a:pt x="0" y="141967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04</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ED9A3"/>
                  </a:solidFill>
                  <a:latin typeface="Arial Bold"/>
                  <a:ea typeface="Arial Bold"/>
                  <a:cs typeface="Arial Bold"/>
                  <a:sym typeface="Arial Bold"/>
                </a:rPr>
                <a:t>競賽組別與賽制</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60120" y="1384744"/>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24" id="24"/>
          <p:cNvGrpSpPr/>
          <p:nvPr/>
        </p:nvGrpSpPr>
        <p:grpSpPr>
          <a:xfrm rot="0">
            <a:off x="985123" y="1439342"/>
            <a:ext cx="12344400" cy="1263015"/>
            <a:chOff x="0" y="0"/>
            <a:chExt cx="16459200" cy="1684020"/>
          </a:xfrm>
        </p:grpSpPr>
        <p:sp>
          <p:nvSpPr>
            <p:cNvPr name="Freeform 25" id="25"/>
            <p:cNvSpPr/>
            <p:nvPr/>
          </p:nvSpPr>
          <p:spPr>
            <a:xfrm flipH="false" flipV="false" rot="0">
              <a:off x="0" y="0"/>
              <a:ext cx="16459200" cy="1684018"/>
            </a:xfrm>
            <a:custGeom>
              <a:avLst/>
              <a:gdLst/>
              <a:ahLst/>
              <a:cxnLst/>
              <a:rect r="r" b="b" t="t" l="l"/>
              <a:pathLst>
                <a:path h="1684018" w="16459200">
                  <a:moveTo>
                    <a:pt x="0" y="0"/>
                  </a:moveTo>
                  <a:lnTo>
                    <a:pt x="16459200" y="0"/>
                  </a:lnTo>
                  <a:lnTo>
                    <a:pt x="16459200" y="1684018"/>
                  </a:lnTo>
                  <a:lnTo>
                    <a:pt x="0" y="1684018"/>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B1B44"/>
                  </a:solidFill>
                  <a:latin typeface="Arial Bold"/>
                  <a:ea typeface="Arial Bold"/>
                  <a:cs typeface="Arial Bold"/>
                  <a:sym typeface="Arial Bold"/>
                </a:rPr>
                <a:t>競賽組別與賽制</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833352" y="2247519"/>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70" r="0" b="-279869"/>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1"/>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Team Format</a:t>
              </a:r>
            </a:p>
          </p:txBody>
        </p:sp>
      </p:grpSp>
      <p:sp>
        <p:nvSpPr>
          <p:cNvPr name="Freeform 34" id="34"/>
          <p:cNvSpPr/>
          <p:nvPr/>
        </p:nvSpPr>
        <p:spPr>
          <a:xfrm flipH="false" flipV="false" rot="0">
            <a:off x="947614" y="3416494"/>
            <a:ext cx="5168503" cy="5031343"/>
          </a:xfrm>
          <a:custGeom>
            <a:avLst/>
            <a:gdLst/>
            <a:ahLst/>
            <a:cxnLst/>
            <a:rect r="r" b="b" t="t" l="l"/>
            <a:pathLst>
              <a:path h="5031343" w="5168503">
                <a:moveTo>
                  <a:pt x="0" y="0"/>
                </a:moveTo>
                <a:lnTo>
                  <a:pt x="5168503" y="0"/>
                </a:lnTo>
                <a:lnTo>
                  <a:pt x="5168503" y="5031343"/>
                </a:lnTo>
                <a:lnTo>
                  <a:pt x="0" y="5031343"/>
                </a:lnTo>
                <a:lnTo>
                  <a:pt x="0" y="0"/>
                </a:lnTo>
                <a:close/>
              </a:path>
            </a:pathLst>
          </a:custGeom>
          <a:blipFill>
            <a:blip r:embed="rId8">
              <a:extLst>
                <a:ext uri="{96DAC541-7B7A-43D3-8B79-37D633B846F1}">
                  <asvg:svgBlip xmlns:asvg="http://schemas.microsoft.com/office/drawing/2016/SVG/main" r:embed="rId9"/>
                </a:ext>
              </a:extLst>
            </a:blip>
            <a:stretch>
              <a:fillRect l="0" t="-38" r="0" b="-38"/>
            </a:stretch>
          </a:blipFill>
        </p:spPr>
      </p:sp>
      <p:grpSp>
        <p:nvGrpSpPr>
          <p:cNvPr name="Group 35" id="35"/>
          <p:cNvGrpSpPr/>
          <p:nvPr/>
        </p:nvGrpSpPr>
        <p:grpSpPr>
          <a:xfrm rot="0">
            <a:off x="2811780" y="3950208"/>
            <a:ext cx="1440180" cy="1440180"/>
            <a:chOff x="0" y="0"/>
            <a:chExt cx="1920240" cy="1920240"/>
          </a:xfrm>
        </p:grpSpPr>
        <p:sp>
          <p:nvSpPr>
            <p:cNvPr name="Freeform 36" id="36"/>
            <p:cNvSpPr/>
            <p:nvPr/>
          </p:nvSpPr>
          <p:spPr>
            <a:xfrm flipH="false" flipV="false" rot="0">
              <a:off x="0" y="0"/>
              <a:ext cx="1920240" cy="1920240"/>
            </a:xfrm>
            <a:custGeom>
              <a:avLst/>
              <a:gdLst/>
              <a:ahLst/>
              <a:cxnLst/>
              <a:rect r="r" b="b" t="t" l="l"/>
              <a:pathLst>
                <a:path h="1920240" w="1920240">
                  <a:moveTo>
                    <a:pt x="0" y="960120"/>
                  </a:moveTo>
                  <a:cubicBezTo>
                    <a:pt x="0" y="429895"/>
                    <a:pt x="429895" y="0"/>
                    <a:pt x="960120" y="0"/>
                  </a:cubicBezTo>
                  <a:cubicBezTo>
                    <a:pt x="1490345" y="0"/>
                    <a:pt x="1920240" y="429895"/>
                    <a:pt x="1920240" y="960120"/>
                  </a:cubicBezTo>
                  <a:cubicBezTo>
                    <a:pt x="1920240" y="1490345"/>
                    <a:pt x="1490345" y="1920240"/>
                    <a:pt x="960120" y="1920240"/>
                  </a:cubicBezTo>
                  <a:cubicBezTo>
                    <a:pt x="429895" y="1920240"/>
                    <a:pt x="0" y="1490345"/>
                    <a:pt x="0" y="960120"/>
                  </a:cubicBezTo>
                  <a:close/>
                </a:path>
              </a:pathLst>
            </a:custGeom>
            <a:solidFill>
              <a:srgbClr val="7B2CBF"/>
            </a:solidFill>
          </p:spPr>
        </p:sp>
      </p:grpSp>
      <p:grpSp>
        <p:nvGrpSpPr>
          <p:cNvPr name="Group 37" id="37"/>
          <p:cNvGrpSpPr/>
          <p:nvPr/>
        </p:nvGrpSpPr>
        <p:grpSpPr>
          <a:xfrm rot="0">
            <a:off x="3186227" y="4324655"/>
            <a:ext cx="691324" cy="691324"/>
            <a:chOff x="0" y="0"/>
            <a:chExt cx="921766" cy="921766"/>
          </a:xfrm>
        </p:grpSpPr>
        <p:sp>
          <p:nvSpPr>
            <p:cNvPr name="Freeform 38" id="38" descr="assets/ic_team.png"/>
            <p:cNvSpPr/>
            <p:nvPr/>
          </p:nvSpPr>
          <p:spPr>
            <a:xfrm flipH="false" flipV="false" rot="0">
              <a:off x="0" y="0"/>
              <a:ext cx="921766" cy="921766"/>
            </a:xfrm>
            <a:custGeom>
              <a:avLst/>
              <a:gdLst/>
              <a:ahLst/>
              <a:cxnLst/>
              <a:rect r="r" b="b" t="t" l="l"/>
              <a:pathLst>
                <a:path h="921766" w="921766">
                  <a:moveTo>
                    <a:pt x="0" y="0"/>
                  </a:moveTo>
                  <a:lnTo>
                    <a:pt x="921766" y="0"/>
                  </a:lnTo>
                  <a:lnTo>
                    <a:pt x="921766" y="921766"/>
                  </a:lnTo>
                  <a:lnTo>
                    <a:pt x="0" y="921766"/>
                  </a:lnTo>
                  <a:lnTo>
                    <a:pt x="0" y="0"/>
                  </a:lnTo>
                  <a:close/>
                </a:path>
              </a:pathLst>
            </a:custGeom>
            <a:blipFill>
              <a:blip r:embed="rId10"/>
              <a:stretch>
                <a:fillRect l="0" t="0" r="0" b="0"/>
              </a:stretch>
            </a:blipFill>
          </p:spPr>
        </p:sp>
      </p:grpSp>
      <p:grpSp>
        <p:nvGrpSpPr>
          <p:cNvPr name="Group 39" id="39"/>
          <p:cNvGrpSpPr/>
          <p:nvPr/>
        </p:nvGrpSpPr>
        <p:grpSpPr>
          <a:xfrm rot="0">
            <a:off x="1303020" y="5650992"/>
            <a:ext cx="4457700" cy="754380"/>
            <a:chOff x="0" y="0"/>
            <a:chExt cx="5943600" cy="1005840"/>
          </a:xfrm>
        </p:grpSpPr>
        <p:sp>
          <p:nvSpPr>
            <p:cNvPr name="Freeform 40" id="40"/>
            <p:cNvSpPr/>
            <p:nvPr/>
          </p:nvSpPr>
          <p:spPr>
            <a:xfrm flipH="false" flipV="false" rot="0">
              <a:off x="0" y="0"/>
              <a:ext cx="5943600" cy="1005840"/>
            </a:xfrm>
            <a:custGeom>
              <a:avLst/>
              <a:gdLst/>
              <a:ahLst/>
              <a:cxnLst/>
              <a:rect r="r" b="b" t="t" l="l"/>
              <a:pathLst>
                <a:path h="1005840" w="5943600">
                  <a:moveTo>
                    <a:pt x="0" y="0"/>
                  </a:moveTo>
                  <a:lnTo>
                    <a:pt x="5943600" y="0"/>
                  </a:lnTo>
                  <a:lnTo>
                    <a:pt x="5943600" y="1005840"/>
                  </a:lnTo>
                  <a:lnTo>
                    <a:pt x="0" y="1005840"/>
                  </a:lnTo>
                  <a:close/>
                </a:path>
              </a:pathLst>
            </a:custGeom>
            <a:blipFill>
              <a:blip r:embed="rId5">
                <a:alphaModFix amt="0"/>
              </a:blip>
              <a:stretch>
                <a:fillRect l="0" t="-65059" r="0" b="-65058"/>
              </a:stretch>
            </a:blipFill>
          </p:spPr>
        </p:sp>
      </p:grpSp>
      <p:grpSp>
        <p:nvGrpSpPr>
          <p:cNvPr name="Group 41" id="41"/>
          <p:cNvGrpSpPr/>
          <p:nvPr/>
        </p:nvGrpSpPr>
        <p:grpSpPr>
          <a:xfrm rot="0">
            <a:off x="1303020" y="5622417"/>
            <a:ext cx="4457700" cy="782955"/>
            <a:chOff x="0" y="0"/>
            <a:chExt cx="5943600" cy="1043940"/>
          </a:xfrm>
        </p:grpSpPr>
        <p:sp>
          <p:nvSpPr>
            <p:cNvPr name="Freeform 42" id="42"/>
            <p:cNvSpPr/>
            <p:nvPr/>
          </p:nvSpPr>
          <p:spPr>
            <a:xfrm flipH="false" flipV="false" rot="0">
              <a:off x="0" y="0"/>
              <a:ext cx="5943600" cy="1043940"/>
            </a:xfrm>
            <a:custGeom>
              <a:avLst/>
              <a:gdLst/>
              <a:ahLst/>
              <a:cxnLst/>
              <a:rect r="r" b="b" t="t" l="l"/>
              <a:pathLst>
                <a:path h="1043940" w="5943600">
                  <a:moveTo>
                    <a:pt x="0" y="0"/>
                  </a:moveTo>
                  <a:lnTo>
                    <a:pt x="5943600" y="0"/>
                  </a:lnTo>
                  <a:lnTo>
                    <a:pt x="5943600" y="1043940"/>
                  </a:lnTo>
                  <a:lnTo>
                    <a:pt x="0" y="1043940"/>
                  </a:lnTo>
                  <a:close/>
                </a:path>
              </a:pathLst>
            </a:custGeom>
            <a:blipFill>
              <a:blip r:embed="rId6">
                <a:alphaModFix amt="0"/>
              </a:blip>
              <a:stretch>
                <a:fillRect l="0" t="-60860" r="0" b="-60858"/>
              </a:stretch>
            </a:blipFill>
          </p:spPr>
        </p:sp>
      </p:grpSp>
      <p:grpSp>
        <p:nvGrpSpPr>
          <p:cNvPr name="Group 43" id="43"/>
          <p:cNvGrpSpPr/>
          <p:nvPr/>
        </p:nvGrpSpPr>
        <p:grpSpPr>
          <a:xfrm rot="0">
            <a:off x="1303020" y="5593842"/>
            <a:ext cx="4457700" cy="811530"/>
            <a:chOff x="0" y="0"/>
            <a:chExt cx="5943600" cy="1082040"/>
          </a:xfrm>
        </p:grpSpPr>
        <p:sp>
          <p:nvSpPr>
            <p:cNvPr name="Freeform 44" id="44"/>
            <p:cNvSpPr/>
            <p:nvPr/>
          </p:nvSpPr>
          <p:spPr>
            <a:xfrm flipH="false" flipV="false" rot="0">
              <a:off x="0" y="0"/>
              <a:ext cx="5943600" cy="1082040"/>
            </a:xfrm>
            <a:custGeom>
              <a:avLst/>
              <a:gdLst/>
              <a:ahLst/>
              <a:cxnLst/>
              <a:rect r="r" b="b" t="t" l="l"/>
              <a:pathLst>
                <a:path h="1082040" w="5943600">
                  <a:moveTo>
                    <a:pt x="0" y="0"/>
                  </a:moveTo>
                  <a:lnTo>
                    <a:pt x="5943600" y="0"/>
                  </a:lnTo>
                  <a:lnTo>
                    <a:pt x="5943600" y="1082040"/>
                  </a:lnTo>
                  <a:lnTo>
                    <a:pt x="0" y="1082040"/>
                  </a:lnTo>
                  <a:close/>
                </a:path>
              </a:pathLst>
            </a:custGeom>
            <a:blipFill>
              <a:blip r:embed="rId7">
                <a:alphaModFix amt="0"/>
              </a:blip>
              <a:stretch>
                <a:fillRect l="0" t="-57030" r="0" b="-57030"/>
              </a:stretch>
            </a:blipFill>
          </p:spPr>
        </p:sp>
        <p:sp>
          <p:nvSpPr>
            <p:cNvPr name="TextBox 45" id="45"/>
            <p:cNvSpPr txBox="true"/>
            <p:nvPr/>
          </p:nvSpPr>
          <p:spPr>
            <a:xfrm>
              <a:off x="0" y="9525"/>
              <a:ext cx="5943600" cy="1072515"/>
            </a:xfrm>
            <a:prstGeom prst="rect">
              <a:avLst/>
            </a:prstGeom>
          </p:spPr>
          <p:txBody>
            <a:bodyPr anchor="ctr" rtlCol="false" tIns="0" lIns="0" bIns="0" rIns="0"/>
            <a:lstStyle/>
            <a:p>
              <a:pPr algn="ctr">
                <a:lnSpc>
                  <a:spcPts val="2878"/>
                </a:lnSpc>
              </a:pPr>
              <a:r>
                <a:rPr lang="en-US" sz="2400" b="true">
                  <a:solidFill>
                    <a:srgbClr val="2B1B44"/>
                  </a:solidFill>
                  <a:latin typeface="Noto Sans Bold"/>
                  <a:ea typeface="Noto Sans Bold"/>
                  <a:cs typeface="Noto Sans Bold"/>
                  <a:sym typeface="Noto Sans Bold"/>
                </a:rPr>
                <a:t>團體賽制</a:t>
              </a:r>
            </a:p>
          </p:txBody>
        </p:sp>
      </p:grpSp>
      <p:grpSp>
        <p:nvGrpSpPr>
          <p:cNvPr name="Group 46" id="46"/>
          <p:cNvGrpSpPr/>
          <p:nvPr/>
        </p:nvGrpSpPr>
        <p:grpSpPr>
          <a:xfrm rot="0">
            <a:off x="1440180" y="6419088"/>
            <a:ext cx="4183380" cy="1783080"/>
            <a:chOff x="0" y="0"/>
            <a:chExt cx="5577840" cy="2377440"/>
          </a:xfrm>
        </p:grpSpPr>
        <p:sp>
          <p:nvSpPr>
            <p:cNvPr name="Freeform 47" id="47"/>
            <p:cNvSpPr/>
            <p:nvPr/>
          </p:nvSpPr>
          <p:spPr>
            <a:xfrm flipH="false" flipV="false" rot="0">
              <a:off x="0" y="0"/>
              <a:ext cx="5577840" cy="2377440"/>
            </a:xfrm>
            <a:custGeom>
              <a:avLst/>
              <a:gdLst/>
              <a:ahLst/>
              <a:cxnLst/>
              <a:rect r="r" b="b" t="t" l="l"/>
              <a:pathLst>
                <a:path h="2377440" w="5577840">
                  <a:moveTo>
                    <a:pt x="0" y="0"/>
                  </a:moveTo>
                  <a:lnTo>
                    <a:pt x="5577840" y="0"/>
                  </a:lnTo>
                  <a:lnTo>
                    <a:pt x="5577840" y="2377440"/>
                  </a:lnTo>
                  <a:lnTo>
                    <a:pt x="0" y="2377440"/>
                  </a:lnTo>
                  <a:close/>
                </a:path>
              </a:pathLst>
            </a:custGeom>
            <a:blipFill>
              <a:blip r:embed="rId5">
                <a:alphaModFix amt="0"/>
              </a:blip>
              <a:stretch>
                <a:fillRect l="-4724" t="0" r="-4724" b="0"/>
              </a:stretch>
            </a:blipFill>
          </p:spPr>
        </p:sp>
      </p:grpSp>
      <p:grpSp>
        <p:nvGrpSpPr>
          <p:cNvPr name="Group 48" id="48"/>
          <p:cNvGrpSpPr/>
          <p:nvPr/>
        </p:nvGrpSpPr>
        <p:grpSpPr>
          <a:xfrm rot="0">
            <a:off x="1440180" y="6347650"/>
            <a:ext cx="4399474" cy="1854517"/>
            <a:chOff x="0" y="0"/>
            <a:chExt cx="5865965" cy="2472690"/>
          </a:xfrm>
        </p:grpSpPr>
        <p:sp>
          <p:nvSpPr>
            <p:cNvPr name="Freeform 49" id="49"/>
            <p:cNvSpPr/>
            <p:nvPr/>
          </p:nvSpPr>
          <p:spPr>
            <a:xfrm flipH="false" flipV="false" rot="0">
              <a:off x="0" y="0"/>
              <a:ext cx="5866003" cy="2472690"/>
            </a:xfrm>
            <a:custGeom>
              <a:avLst/>
              <a:gdLst/>
              <a:ahLst/>
              <a:cxnLst/>
              <a:rect r="r" b="b" t="t" l="l"/>
              <a:pathLst>
                <a:path h="2472690" w="5866003">
                  <a:moveTo>
                    <a:pt x="0" y="0"/>
                  </a:moveTo>
                  <a:lnTo>
                    <a:pt x="5866003" y="0"/>
                  </a:lnTo>
                  <a:lnTo>
                    <a:pt x="5866003" y="2472690"/>
                  </a:lnTo>
                  <a:lnTo>
                    <a:pt x="0" y="2472690"/>
                  </a:lnTo>
                  <a:close/>
                </a:path>
              </a:pathLst>
            </a:custGeom>
            <a:blipFill>
              <a:blip r:embed="rId6">
                <a:alphaModFix amt="0"/>
              </a:blip>
              <a:stretch>
                <a:fillRect l="-4121" t="0" r="-4121" b="0"/>
              </a:stretch>
            </a:blipFill>
          </p:spPr>
        </p:sp>
      </p:grpSp>
      <p:grpSp>
        <p:nvGrpSpPr>
          <p:cNvPr name="Group 50" id="50"/>
          <p:cNvGrpSpPr/>
          <p:nvPr/>
        </p:nvGrpSpPr>
        <p:grpSpPr>
          <a:xfrm rot="0">
            <a:off x="1440180" y="6276213"/>
            <a:ext cx="4399474" cy="1925954"/>
            <a:chOff x="0" y="0"/>
            <a:chExt cx="5865965" cy="2567939"/>
          </a:xfrm>
        </p:grpSpPr>
        <p:sp>
          <p:nvSpPr>
            <p:cNvPr name="Freeform 51" id="51"/>
            <p:cNvSpPr/>
            <p:nvPr/>
          </p:nvSpPr>
          <p:spPr>
            <a:xfrm flipH="false" flipV="false" rot="0">
              <a:off x="0" y="0"/>
              <a:ext cx="5865965" cy="2567939"/>
            </a:xfrm>
            <a:custGeom>
              <a:avLst/>
              <a:gdLst/>
              <a:ahLst/>
              <a:cxnLst/>
              <a:rect r="r" b="b" t="t" l="l"/>
              <a:pathLst>
                <a:path h="2567939" w="5865965">
                  <a:moveTo>
                    <a:pt x="0" y="0"/>
                  </a:moveTo>
                  <a:lnTo>
                    <a:pt x="5865965" y="0"/>
                  </a:lnTo>
                  <a:lnTo>
                    <a:pt x="5865965" y="2567939"/>
                  </a:lnTo>
                  <a:lnTo>
                    <a:pt x="0" y="2567939"/>
                  </a:lnTo>
                  <a:close/>
                </a:path>
              </a:pathLst>
            </a:custGeom>
            <a:blipFill>
              <a:blip r:embed="rId7">
                <a:alphaModFix amt="0"/>
              </a:blip>
              <a:stretch>
                <a:fillRect l="-6167" t="0" r="-6167" b="0"/>
              </a:stretch>
            </a:blipFill>
          </p:spPr>
        </p:sp>
        <p:sp>
          <p:nvSpPr>
            <p:cNvPr name="TextBox 52" id="52"/>
            <p:cNvSpPr txBox="true"/>
            <p:nvPr/>
          </p:nvSpPr>
          <p:spPr>
            <a:xfrm>
              <a:off x="0" y="-57150"/>
              <a:ext cx="5865965" cy="2625089"/>
            </a:xfrm>
            <a:prstGeom prst="rect">
              <a:avLst/>
            </a:prstGeom>
          </p:spPr>
          <p:txBody>
            <a:bodyPr anchor="ctr" rtlCol="false" tIns="0" lIns="0" bIns="0" rIns="0"/>
            <a:lstStyle/>
            <a:p>
              <a:pPr algn="ctr">
                <a:lnSpc>
                  <a:spcPts val="2811"/>
                </a:lnSpc>
              </a:pPr>
              <a:r>
                <a:rPr lang="en-US" sz="1875">
                  <a:solidFill>
                    <a:srgbClr val="8077A0"/>
                  </a:solidFill>
                  <a:latin typeface="Noto Sans"/>
                  <a:ea typeface="Noto Sans"/>
                  <a:cs typeface="Noto Sans"/>
                  <a:sym typeface="Noto Sans"/>
                </a:rPr>
                <a:t>每隊由 2 名隊員組成（其中 1 名為隊長），以隊伍總分排名</a:t>
              </a:r>
            </a:p>
          </p:txBody>
        </p:sp>
      </p:grpSp>
      <p:sp>
        <p:nvSpPr>
          <p:cNvPr name="Freeform 53" id="53"/>
          <p:cNvSpPr/>
          <p:nvPr/>
        </p:nvSpPr>
        <p:spPr>
          <a:xfrm flipH="false" flipV="false" rot="0">
            <a:off x="6571174" y="3416494"/>
            <a:ext cx="5168503" cy="5031343"/>
          </a:xfrm>
          <a:custGeom>
            <a:avLst/>
            <a:gdLst/>
            <a:ahLst/>
            <a:cxnLst/>
            <a:rect r="r" b="b" t="t" l="l"/>
            <a:pathLst>
              <a:path h="5031343" w="5168503">
                <a:moveTo>
                  <a:pt x="0" y="0"/>
                </a:moveTo>
                <a:lnTo>
                  <a:pt x="5168503" y="0"/>
                </a:lnTo>
                <a:lnTo>
                  <a:pt x="5168503" y="5031343"/>
                </a:lnTo>
                <a:lnTo>
                  <a:pt x="0" y="5031343"/>
                </a:lnTo>
                <a:lnTo>
                  <a:pt x="0" y="0"/>
                </a:lnTo>
                <a:close/>
              </a:path>
            </a:pathLst>
          </a:custGeom>
          <a:blipFill>
            <a:blip r:embed="rId11">
              <a:extLst>
                <a:ext uri="{96DAC541-7B7A-43D3-8B79-37D633B846F1}">
                  <asvg:svgBlip xmlns:asvg="http://schemas.microsoft.com/office/drawing/2016/SVG/main" r:embed="rId12"/>
                </a:ext>
              </a:extLst>
            </a:blip>
            <a:stretch>
              <a:fillRect l="0" t="-38" r="0" b="-38"/>
            </a:stretch>
          </a:blipFill>
        </p:spPr>
      </p:sp>
      <p:grpSp>
        <p:nvGrpSpPr>
          <p:cNvPr name="Group 54" id="54"/>
          <p:cNvGrpSpPr/>
          <p:nvPr/>
        </p:nvGrpSpPr>
        <p:grpSpPr>
          <a:xfrm rot="0">
            <a:off x="8435340" y="3950208"/>
            <a:ext cx="1440180" cy="1440180"/>
            <a:chOff x="0" y="0"/>
            <a:chExt cx="1920240" cy="1920240"/>
          </a:xfrm>
        </p:grpSpPr>
        <p:sp>
          <p:nvSpPr>
            <p:cNvPr name="Freeform 55" id="55"/>
            <p:cNvSpPr/>
            <p:nvPr/>
          </p:nvSpPr>
          <p:spPr>
            <a:xfrm flipH="false" flipV="false" rot="0">
              <a:off x="0" y="0"/>
              <a:ext cx="1920240" cy="1920240"/>
            </a:xfrm>
            <a:custGeom>
              <a:avLst/>
              <a:gdLst/>
              <a:ahLst/>
              <a:cxnLst/>
              <a:rect r="r" b="b" t="t" l="l"/>
              <a:pathLst>
                <a:path h="1920240" w="1920240">
                  <a:moveTo>
                    <a:pt x="0" y="960120"/>
                  </a:moveTo>
                  <a:cubicBezTo>
                    <a:pt x="0" y="429895"/>
                    <a:pt x="429895" y="0"/>
                    <a:pt x="960120" y="0"/>
                  </a:cubicBezTo>
                  <a:cubicBezTo>
                    <a:pt x="1490345" y="0"/>
                    <a:pt x="1920240" y="429895"/>
                    <a:pt x="1920240" y="960120"/>
                  </a:cubicBezTo>
                  <a:cubicBezTo>
                    <a:pt x="1920240" y="1490345"/>
                    <a:pt x="1490345" y="1920240"/>
                    <a:pt x="960120" y="1920240"/>
                  </a:cubicBezTo>
                  <a:cubicBezTo>
                    <a:pt x="429895" y="1920240"/>
                    <a:pt x="0" y="1490345"/>
                    <a:pt x="0" y="960120"/>
                  </a:cubicBezTo>
                  <a:close/>
                </a:path>
              </a:pathLst>
            </a:custGeom>
            <a:solidFill>
              <a:srgbClr val="FF4FA3"/>
            </a:solidFill>
          </p:spPr>
        </p:sp>
      </p:grpSp>
      <p:grpSp>
        <p:nvGrpSpPr>
          <p:cNvPr name="Group 56" id="56"/>
          <p:cNvGrpSpPr/>
          <p:nvPr/>
        </p:nvGrpSpPr>
        <p:grpSpPr>
          <a:xfrm rot="0">
            <a:off x="8809787" y="4324655"/>
            <a:ext cx="691324" cy="691324"/>
            <a:chOff x="0" y="0"/>
            <a:chExt cx="921766" cy="921766"/>
          </a:xfrm>
        </p:grpSpPr>
        <p:sp>
          <p:nvSpPr>
            <p:cNvPr name="Freeform 57" id="57" descr="assets/ic_online.png"/>
            <p:cNvSpPr/>
            <p:nvPr/>
          </p:nvSpPr>
          <p:spPr>
            <a:xfrm flipH="false" flipV="false" rot="0">
              <a:off x="0" y="0"/>
              <a:ext cx="921766" cy="921766"/>
            </a:xfrm>
            <a:custGeom>
              <a:avLst/>
              <a:gdLst/>
              <a:ahLst/>
              <a:cxnLst/>
              <a:rect r="r" b="b" t="t" l="l"/>
              <a:pathLst>
                <a:path h="921766" w="921766">
                  <a:moveTo>
                    <a:pt x="0" y="0"/>
                  </a:moveTo>
                  <a:lnTo>
                    <a:pt x="921766" y="0"/>
                  </a:lnTo>
                  <a:lnTo>
                    <a:pt x="921766" y="921766"/>
                  </a:lnTo>
                  <a:lnTo>
                    <a:pt x="0" y="921766"/>
                  </a:lnTo>
                  <a:lnTo>
                    <a:pt x="0" y="0"/>
                  </a:lnTo>
                  <a:close/>
                </a:path>
              </a:pathLst>
            </a:custGeom>
            <a:blipFill>
              <a:blip r:embed="rId13"/>
              <a:stretch>
                <a:fillRect l="0" t="0" r="0" b="0"/>
              </a:stretch>
            </a:blipFill>
          </p:spPr>
        </p:sp>
      </p:grpSp>
      <p:grpSp>
        <p:nvGrpSpPr>
          <p:cNvPr name="Group 58" id="58"/>
          <p:cNvGrpSpPr/>
          <p:nvPr/>
        </p:nvGrpSpPr>
        <p:grpSpPr>
          <a:xfrm rot="0">
            <a:off x="6926580" y="5650992"/>
            <a:ext cx="4457700" cy="754380"/>
            <a:chOff x="0" y="0"/>
            <a:chExt cx="5943600" cy="1005840"/>
          </a:xfrm>
        </p:grpSpPr>
        <p:sp>
          <p:nvSpPr>
            <p:cNvPr name="Freeform 59" id="59"/>
            <p:cNvSpPr/>
            <p:nvPr/>
          </p:nvSpPr>
          <p:spPr>
            <a:xfrm flipH="false" flipV="false" rot="0">
              <a:off x="0" y="0"/>
              <a:ext cx="5943600" cy="1005840"/>
            </a:xfrm>
            <a:custGeom>
              <a:avLst/>
              <a:gdLst/>
              <a:ahLst/>
              <a:cxnLst/>
              <a:rect r="r" b="b" t="t" l="l"/>
              <a:pathLst>
                <a:path h="1005840" w="5943600">
                  <a:moveTo>
                    <a:pt x="0" y="0"/>
                  </a:moveTo>
                  <a:lnTo>
                    <a:pt x="5943600" y="0"/>
                  </a:lnTo>
                  <a:lnTo>
                    <a:pt x="5943600" y="1005840"/>
                  </a:lnTo>
                  <a:lnTo>
                    <a:pt x="0" y="1005840"/>
                  </a:lnTo>
                  <a:close/>
                </a:path>
              </a:pathLst>
            </a:custGeom>
            <a:blipFill>
              <a:blip r:embed="rId5">
                <a:alphaModFix amt="0"/>
              </a:blip>
              <a:stretch>
                <a:fillRect l="0" t="-65059" r="0" b="-65058"/>
              </a:stretch>
            </a:blipFill>
          </p:spPr>
        </p:sp>
      </p:grpSp>
      <p:grpSp>
        <p:nvGrpSpPr>
          <p:cNvPr name="Group 60" id="60"/>
          <p:cNvGrpSpPr/>
          <p:nvPr/>
        </p:nvGrpSpPr>
        <p:grpSpPr>
          <a:xfrm rot="0">
            <a:off x="6926580" y="5622417"/>
            <a:ext cx="4457700" cy="782955"/>
            <a:chOff x="0" y="0"/>
            <a:chExt cx="5943600" cy="1043940"/>
          </a:xfrm>
        </p:grpSpPr>
        <p:sp>
          <p:nvSpPr>
            <p:cNvPr name="Freeform 61" id="61"/>
            <p:cNvSpPr/>
            <p:nvPr/>
          </p:nvSpPr>
          <p:spPr>
            <a:xfrm flipH="false" flipV="false" rot="0">
              <a:off x="0" y="0"/>
              <a:ext cx="5943600" cy="1043940"/>
            </a:xfrm>
            <a:custGeom>
              <a:avLst/>
              <a:gdLst/>
              <a:ahLst/>
              <a:cxnLst/>
              <a:rect r="r" b="b" t="t" l="l"/>
              <a:pathLst>
                <a:path h="1043940" w="5943600">
                  <a:moveTo>
                    <a:pt x="0" y="0"/>
                  </a:moveTo>
                  <a:lnTo>
                    <a:pt x="5943600" y="0"/>
                  </a:lnTo>
                  <a:lnTo>
                    <a:pt x="5943600" y="1043940"/>
                  </a:lnTo>
                  <a:lnTo>
                    <a:pt x="0" y="1043940"/>
                  </a:lnTo>
                  <a:close/>
                </a:path>
              </a:pathLst>
            </a:custGeom>
            <a:blipFill>
              <a:blip r:embed="rId6">
                <a:alphaModFix amt="0"/>
              </a:blip>
              <a:stretch>
                <a:fillRect l="0" t="-60860" r="0" b="-60858"/>
              </a:stretch>
            </a:blipFill>
          </p:spPr>
        </p:sp>
      </p:grpSp>
      <p:grpSp>
        <p:nvGrpSpPr>
          <p:cNvPr name="Group 62" id="62"/>
          <p:cNvGrpSpPr/>
          <p:nvPr/>
        </p:nvGrpSpPr>
        <p:grpSpPr>
          <a:xfrm rot="0">
            <a:off x="6926580" y="5593842"/>
            <a:ext cx="4457700" cy="811530"/>
            <a:chOff x="0" y="0"/>
            <a:chExt cx="5943600" cy="1082040"/>
          </a:xfrm>
        </p:grpSpPr>
        <p:sp>
          <p:nvSpPr>
            <p:cNvPr name="Freeform 63" id="63"/>
            <p:cNvSpPr/>
            <p:nvPr/>
          </p:nvSpPr>
          <p:spPr>
            <a:xfrm flipH="false" flipV="false" rot="0">
              <a:off x="0" y="0"/>
              <a:ext cx="5943600" cy="1082040"/>
            </a:xfrm>
            <a:custGeom>
              <a:avLst/>
              <a:gdLst/>
              <a:ahLst/>
              <a:cxnLst/>
              <a:rect r="r" b="b" t="t" l="l"/>
              <a:pathLst>
                <a:path h="1082040" w="5943600">
                  <a:moveTo>
                    <a:pt x="0" y="0"/>
                  </a:moveTo>
                  <a:lnTo>
                    <a:pt x="5943600" y="0"/>
                  </a:lnTo>
                  <a:lnTo>
                    <a:pt x="5943600" y="1082040"/>
                  </a:lnTo>
                  <a:lnTo>
                    <a:pt x="0" y="1082040"/>
                  </a:lnTo>
                  <a:close/>
                </a:path>
              </a:pathLst>
            </a:custGeom>
            <a:blipFill>
              <a:blip r:embed="rId7">
                <a:alphaModFix amt="0"/>
              </a:blip>
              <a:stretch>
                <a:fillRect l="0" t="-57030" r="0" b="-57030"/>
              </a:stretch>
            </a:blipFill>
          </p:spPr>
        </p:sp>
        <p:sp>
          <p:nvSpPr>
            <p:cNvPr name="TextBox 64" id="64"/>
            <p:cNvSpPr txBox="true"/>
            <p:nvPr/>
          </p:nvSpPr>
          <p:spPr>
            <a:xfrm>
              <a:off x="0" y="9525"/>
              <a:ext cx="5943600" cy="1072515"/>
            </a:xfrm>
            <a:prstGeom prst="rect">
              <a:avLst/>
            </a:prstGeom>
          </p:spPr>
          <p:txBody>
            <a:bodyPr anchor="ctr" rtlCol="false" tIns="0" lIns="0" bIns="0" rIns="0"/>
            <a:lstStyle/>
            <a:p>
              <a:pPr algn="ctr">
                <a:lnSpc>
                  <a:spcPts val="2878"/>
                </a:lnSpc>
              </a:pPr>
              <a:r>
                <a:rPr lang="en-US" sz="2400" b="true">
                  <a:solidFill>
                    <a:srgbClr val="2B1B44"/>
                  </a:solidFill>
                  <a:latin typeface="Noto Sans Bold"/>
                  <a:ea typeface="Noto Sans Bold"/>
                  <a:cs typeface="Noto Sans Bold"/>
                  <a:sym typeface="Noto Sans Bold"/>
                </a:rPr>
                <a:t>初賽競賽模式</a:t>
              </a:r>
            </a:p>
          </p:txBody>
        </p:sp>
      </p:grpSp>
      <p:grpSp>
        <p:nvGrpSpPr>
          <p:cNvPr name="Group 65" id="65"/>
          <p:cNvGrpSpPr/>
          <p:nvPr/>
        </p:nvGrpSpPr>
        <p:grpSpPr>
          <a:xfrm rot="0">
            <a:off x="7063740" y="6419088"/>
            <a:ext cx="4183380" cy="1783080"/>
            <a:chOff x="0" y="0"/>
            <a:chExt cx="5577840" cy="2377440"/>
          </a:xfrm>
        </p:grpSpPr>
        <p:sp>
          <p:nvSpPr>
            <p:cNvPr name="Freeform 66" id="66"/>
            <p:cNvSpPr/>
            <p:nvPr/>
          </p:nvSpPr>
          <p:spPr>
            <a:xfrm flipH="false" flipV="false" rot="0">
              <a:off x="0" y="0"/>
              <a:ext cx="5577840" cy="2377440"/>
            </a:xfrm>
            <a:custGeom>
              <a:avLst/>
              <a:gdLst/>
              <a:ahLst/>
              <a:cxnLst/>
              <a:rect r="r" b="b" t="t" l="l"/>
              <a:pathLst>
                <a:path h="2377440" w="5577840">
                  <a:moveTo>
                    <a:pt x="0" y="0"/>
                  </a:moveTo>
                  <a:lnTo>
                    <a:pt x="5577840" y="0"/>
                  </a:lnTo>
                  <a:lnTo>
                    <a:pt x="5577840" y="2377440"/>
                  </a:lnTo>
                  <a:lnTo>
                    <a:pt x="0" y="2377440"/>
                  </a:lnTo>
                  <a:close/>
                </a:path>
              </a:pathLst>
            </a:custGeom>
            <a:blipFill>
              <a:blip r:embed="rId5">
                <a:alphaModFix amt="0"/>
              </a:blip>
              <a:stretch>
                <a:fillRect l="-4724" t="0" r="-4724" b="0"/>
              </a:stretch>
            </a:blipFill>
          </p:spPr>
        </p:sp>
      </p:grpSp>
      <p:grpSp>
        <p:nvGrpSpPr>
          <p:cNvPr name="Group 67" id="67"/>
          <p:cNvGrpSpPr/>
          <p:nvPr/>
        </p:nvGrpSpPr>
        <p:grpSpPr>
          <a:xfrm rot="0">
            <a:off x="7063740" y="6347650"/>
            <a:ext cx="4183380" cy="1854517"/>
            <a:chOff x="0" y="0"/>
            <a:chExt cx="5577840" cy="2472690"/>
          </a:xfrm>
        </p:grpSpPr>
        <p:sp>
          <p:nvSpPr>
            <p:cNvPr name="Freeform 68" id="68"/>
            <p:cNvSpPr/>
            <p:nvPr/>
          </p:nvSpPr>
          <p:spPr>
            <a:xfrm flipH="false" flipV="false" rot="0">
              <a:off x="0" y="0"/>
              <a:ext cx="5577840" cy="2472690"/>
            </a:xfrm>
            <a:custGeom>
              <a:avLst/>
              <a:gdLst/>
              <a:ahLst/>
              <a:cxnLst/>
              <a:rect r="r" b="b" t="t" l="l"/>
              <a:pathLst>
                <a:path h="2472690" w="5577840">
                  <a:moveTo>
                    <a:pt x="0" y="0"/>
                  </a:moveTo>
                  <a:lnTo>
                    <a:pt x="5577840" y="0"/>
                  </a:lnTo>
                  <a:lnTo>
                    <a:pt x="5577840" y="2472690"/>
                  </a:lnTo>
                  <a:lnTo>
                    <a:pt x="0" y="2472690"/>
                  </a:lnTo>
                  <a:close/>
                </a:path>
              </a:pathLst>
            </a:custGeom>
            <a:blipFill>
              <a:blip r:embed="rId6">
                <a:alphaModFix amt="0"/>
              </a:blip>
              <a:stretch>
                <a:fillRect l="-6917" t="0" r="-6917" b="0"/>
              </a:stretch>
            </a:blipFill>
          </p:spPr>
        </p:sp>
      </p:grpSp>
      <p:grpSp>
        <p:nvGrpSpPr>
          <p:cNvPr name="Group 69" id="69"/>
          <p:cNvGrpSpPr/>
          <p:nvPr/>
        </p:nvGrpSpPr>
        <p:grpSpPr>
          <a:xfrm rot="0">
            <a:off x="7063740" y="6276213"/>
            <a:ext cx="4183380" cy="1925955"/>
            <a:chOff x="0" y="0"/>
            <a:chExt cx="5577840" cy="2567940"/>
          </a:xfrm>
        </p:grpSpPr>
        <p:sp>
          <p:nvSpPr>
            <p:cNvPr name="Freeform 70" id="70"/>
            <p:cNvSpPr/>
            <p:nvPr/>
          </p:nvSpPr>
          <p:spPr>
            <a:xfrm flipH="false" flipV="false" rot="0">
              <a:off x="0" y="0"/>
              <a:ext cx="5577840" cy="2567939"/>
            </a:xfrm>
            <a:custGeom>
              <a:avLst/>
              <a:gdLst/>
              <a:ahLst/>
              <a:cxnLst/>
              <a:rect r="r" b="b" t="t" l="l"/>
              <a:pathLst>
                <a:path h="2567939" w="5577840">
                  <a:moveTo>
                    <a:pt x="0" y="0"/>
                  </a:moveTo>
                  <a:lnTo>
                    <a:pt x="5577840" y="0"/>
                  </a:lnTo>
                  <a:lnTo>
                    <a:pt x="5577840" y="2567939"/>
                  </a:lnTo>
                  <a:lnTo>
                    <a:pt x="0" y="2567939"/>
                  </a:lnTo>
                  <a:close/>
                </a:path>
              </a:pathLst>
            </a:custGeom>
            <a:blipFill>
              <a:blip r:embed="rId7">
                <a:alphaModFix amt="0"/>
              </a:blip>
              <a:stretch>
                <a:fillRect l="-9068" t="0" r="-9068" b="0"/>
              </a:stretch>
            </a:blipFill>
          </p:spPr>
        </p:sp>
        <p:sp>
          <p:nvSpPr>
            <p:cNvPr name="TextBox 71" id="71"/>
            <p:cNvSpPr txBox="true"/>
            <p:nvPr/>
          </p:nvSpPr>
          <p:spPr>
            <a:xfrm>
              <a:off x="0" y="-57150"/>
              <a:ext cx="5577840" cy="2625090"/>
            </a:xfrm>
            <a:prstGeom prst="rect">
              <a:avLst/>
            </a:prstGeom>
          </p:spPr>
          <p:txBody>
            <a:bodyPr anchor="ctr" rtlCol="false" tIns="0" lIns="0" bIns="0" rIns="0"/>
            <a:lstStyle/>
            <a:p>
              <a:pPr algn="ctr">
                <a:lnSpc>
                  <a:spcPts val="2811"/>
                </a:lnSpc>
              </a:pPr>
              <a:r>
                <a:rPr lang="en-US" sz="1875">
                  <a:solidFill>
                    <a:srgbClr val="8077A0"/>
                  </a:solidFill>
                  <a:latin typeface="Noto Sans"/>
                  <a:ea typeface="Noto Sans"/>
                  <a:cs typeface="Noto Sans"/>
                  <a:sym typeface="Noto Sans"/>
                </a:rPr>
                <a:t>兩場競賽（跟讀＋朗讀）總分排名，取前 10 隊晉級</a:t>
              </a:r>
            </a:p>
          </p:txBody>
        </p:sp>
      </p:grpSp>
      <p:sp>
        <p:nvSpPr>
          <p:cNvPr name="Freeform 72" id="72"/>
          <p:cNvSpPr/>
          <p:nvPr/>
        </p:nvSpPr>
        <p:spPr>
          <a:xfrm flipH="false" flipV="false" rot="0">
            <a:off x="12194734" y="3416494"/>
            <a:ext cx="5168503" cy="5031343"/>
          </a:xfrm>
          <a:custGeom>
            <a:avLst/>
            <a:gdLst/>
            <a:ahLst/>
            <a:cxnLst/>
            <a:rect r="r" b="b" t="t" l="l"/>
            <a:pathLst>
              <a:path h="5031343" w="5168503">
                <a:moveTo>
                  <a:pt x="0" y="0"/>
                </a:moveTo>
                <a:lnTo>
                  <a:pt x="5168503" y="0"/>
                </a:lnTo>
                <a:lnTo>
                  <a:pt x="5168503" y="5031343"/>
                </a:lnTo>
                <a:lnTo>
                  <a:pt x="0" y="5031343"/>
                </a:lnTo>
                <a:lnTo>
                  <a:pt x="0" y="0"/>
                </a:lnTo>
                <a:close/>
              </a:path>
            </a:pathLst>
          </a:custGeom>
          <a:blipFill>
            <a:blip r:embed="rId14">
              <a:extLst>
                <a:ext uri="{96DAC541-7B7A-43D3-8B79-37D633B846F1}">
                  <asvg:svgBlip xmlns:asvg="http://schemas.microsoft.com/office/drawing/2016/SVG/main" r:embed="rId15"/>
                </a:ext>
              </a:extLst>
            </a:blip>
            <a:stretch>
              <a:fillRect l="0" t="-38" r="0" b="-38"/>
            </a:stretch>
          </a:blipFill>
        </p:spPr>
      </p:sp>
      <p:grpSp>
        <p:nvGrpSpPr>
          <p:cNvPr name="Group 73" id="73"/>
          <p:cNvGrpSpPr/>
          <p:nvPr/>
        </p:nvGrpSpPr>
        <p:grpSpPr>
          <a:xfrm rot="0">
            <a:off x="14058900" y="3950208"/>
            <a:ext cx="1440180" cy="1440180"/>
            <a:chOff x="0" y="0"/>
            <a:chExt cx="1920240" cy="1920240"/>
          </a:xfrm>
        </p:grpSpPr>
        <p:sp>
          <p:nvSpPr>
            <p:cNvPr name="Freeform 74" id="74"/>
            <p:cNvSpPr/>
            <p:nvPr/>
          </p:nvSpPr>
          <p:spPr>
            <a:xfrm flipH="false" flipV="false" rot="0">
              <a:off x="0" y="0"/>
              <a:ext cx="1920240" cy="1920240"/>
            </a:xfrm>
            <a:custGeom>
              <a:avLst/>
              <a:gdLst/>
              <a:ahLst/>
              <a:cxnLst/>
              <a:rect r="r" b="b" t="t" l="l"/>
              <a:pathLst>
                <a:path h="1920240" w="1920240">
                  <a:moveTo>
                    <a:pt x="0" y="960120"/>
                  </a:moveTo>
                  <a:cubicBezTo>
                    <a:pt x="0" y="429895"/>
                    <a:pt x="429895" y="0"/>
                    <a:pt x="960120" y="0"/>
                  </a:cubicBezTo>
                  <a:cubicBezTo>
                    <a:pt x="1490345" y="0"/>
                    <a:pt x="1920240" y="429895"/>
                    <a:pt x="1920240" y="960120"/>
                  </a:cubicBezTo>
                  <a:cubicBezTo>
                    <a:pt x="1920240" y="1490345"/>
                    <a:pt x="1490345" y="1920240"/>
                    <a:pt x="960120" y="1920240"/>
                  </a:cubicBezTo>
                  <a:cubicBezTo>
                    <a:pt x="429895" y="1920240"/>
                    <a:pt x="0" y="1490345"/>
                    <a:pt x="0" y="960120"/>
                  </a:cubicBezTo>
                  <a:close/>
                </a:path>
              </a:pathLst>
            </a:custGeom>
            <a:solidFill>
              <a:srgbClr val="FF4757"/>
            </a:solidFill>
          </p:spPr>
        </p:sp>
      </p:grpSp>
      <p:grpSp>
        <p:nvGrpSpPr>
          <p:cNvPr name="Group 75" id="75"/>
          <p:cNvGrpSpPr/>
          <p:nvPr/>
        </p:nvGrpSpPr>
        <p:grpSpPr>
          <a:xfrm rot="0">
            <a:off x="14433347" y="4324655"/>
            <a:ext cx="691324" cy="691324"/>
            <a:chOff x="0" y="0"/>
            <a:chExt cx="921766" cy="921766"/>
          </a:xfrm>
        </p:grpSpPr>
        <p:sp>
          <p:nvSpPr>
            <p:cNvPr name="Freeform 76" id="76" descr="assets/ic_trophy.png"/>
            <p:cNvSpPr/>
            <p:nvPr/>
          </p:nvSpPr>
          <p:spPr>
            <a:xfrm flipH="false" flipV="false" rot="0">
              <a:off x="0" y="0"/>
              <a:ext cx="921766" cy="921766"/>
            </a:xfrm>
            <a:custGeom>
              <a:avLst/>
              <a:gdLst/>
              <a:ahLst/>
              <a:cxnLst/>
              <a:rect r="r" b="b" t="t" l="l"/>
              <a:pathLst>
                <a:path h="921766" w="921766">
                  <a:moveTo>
                    <a:pt x="0" y="0"/>
                  </a:moveTo>
                  <a:lnTo>
                    <a:pt x="921766" y="0"/>
                  </a:lnTo>
                  <a:lnTo>
                    <a:pt x="921766" y="921766"/>
                  </a:lnTo>
                  <a:lnTo>
                    <a:pt x="0" y="921766"/>
                  </a:lnTo>
                  <a:lnTo>
                    <a:pt x="0" y="0"/>
                  </a:lnTo>
                  <a:close/>
                </a:path>
              </a:pathLst>
            </a:custGeom>
            <a:blipFill>
              <a:blip r:embed="rId16"/>
              <a:stretch>
                <a:fillRect l="0" t="0" r="0" b="0"/>
              </a:stretch>
            </a:blipFill>
          </p:spPr>
        </p:sp>
      </p:grpSp>
      <p:grpSp>
        <p:nvGrpSpPr>
          <p:cNvPr name="Group 77" id="77"/>
          <p:cNvGrpSpPr/>
          <p:nvPr/>
        </p:nvGrpSpPr>
        <p:grpSpPr>
          <a:xfrm rot="0">
            <a:off x="12550140" y="5650992"/>
            <a:ext cx="4457700" cy="754380"/>
            <a:chOff x="0" y="0"/>
            <a:chExt cx="5943600" cy="1005840"/>
          </a:xfrm>
        </p:grpSpPr>
        <p:sp>
          <p:nvSpPr>
            <p:cNvPr name="Freeform 78" id="78"/>
            <p:cNvSpPr/>
            <p:nvPr/>
          </p:nvSpPr>
          <p:spPr>
            <a:xfrm flipH="false" flipV="false" rot="0">
              <a:off x="0" y="0"/>
              <a:ext cx="5943600" cy="1005840"/>
            </a:xfrm>
            <a:custGeom>
              <a:avLst/>
              <a:gdLst/>
              <a:ahLst/>
              <a:cxnLst/>
              <a:rect r="r" b="b" t="t" l="l"/>
              <a:pathLst>
                <a:path h="1005840" w="5943600">
                  <a:moveTo>
                    <a:pt x="0" y="0"/>
                  </a:moveTo>
                  <a:lnTo>
                    <a:pt x="5943600" y="0"/>
                  </a:lnTo>
                  <a:lnTo>
                    <a:pt x="5943600" y="1005840"/>
                  </a:lnTo>
                  <a:lnTo>
                    <a:pt x="0" y="1005840"/>
                  </a:lnTo>
                  <a:close/>
                </a:path>
              </a:pathLst>
            </a:custGeom>
            <a:blipFill>
              <a:blip r:embed="rId5">
                <a:alphaModFix amt="0"/>
              </a:blip>
              <a:stretch>
                <a:fillRect l="0" t="-65059" r="0" b="-65058"/>
              </a:stretch>
            </a:blipFill>
          </p:spPr>
        </p:sp>
      </p:grpSp>
      <p:grpSp>
        <p:nvGrpSpPr>
          <p:cNvPr name="Group 79" id="79"/>
          <p:cNvGrpSpPr/>
          <p:nvPr/>
        </p:nvGrpSpPr>
        <p:grpSpPr>
          <a:xfrm rot="0">
            <a:off x="12550140" y="5622417"/>
            <a:ext cx="4457700" cy="782955"/>
            <a:chOff x="0" y="0"/>
            <a:chExt cx="5943600" cy="1043940"/>
          </a:xfrm>
        </p:grpSpPr>
        <p:sp>
          <p:nvSpPr>
            <p:cNvPr name="Freeform 80" id="80"/>
            <p:cNvSpPr/>
            <p:nvPr/>
          </p:nvSpPr>
          <p:spPr>
            <a:xfrm flipH="false" flipV="false" rot="0">
              <a:off x="0" y="0"/>
              <a:ext cx="5943600" cy="1043940"/>
            </a:xfrm>
            <a:custGeom>
              <a:avLst/>
              <a:gdLst/>
              <a:ahLst/>
              <a:cxnLst/>
              <a:rect r="r" b="b" t="t" l="l"/>
              <a:pathLst>
                <a:path h="1043940" w="5943600">
                  <a:moveTo>
                    <a:pt x="0" y="0"/>
                  </a:moveTo>
                  <a:lnTo>
                    <a:pt x="5943600" y="0"/>
                  </a:lnTo>
                  <a:lnTo>
                    <a:pt x="5943600" y="1043940"/>
                  </a:lnTo>
                  <a:lnTo>
                    <a:pt x="0" y="1043940"/>
                  </a:lnTo>
                  <a:close/>
                </a:path>
              </a:pathLst>
            </a:custGeom>
            <a:blipFill>
              <a:blip r:embed="rId6">
                <a:alphaModFix amt="0"/>
              </a:blip>
              <a:stretch>
                <a:fillRect l="0" t="-60860" r="0" b="-60858"/>
              </a:stretch>
            </a:blipFill>
          </p:spPr>
        </p:sp>
      </p:grpSp>
      <p:grpSp>
        <p:nvGrpSpPr>
          <p:cNvPr name="Group 81" id="81"/>
          <p:cNvGrpSpPr/>
          <p:nvPr/>
        </p:nvGrpSpPr>
        <p:grpSpPr>
          <a:xfrm rot="0">
            <a:off x="12550140" y="5593842"/>
            <a:ext cx="4457700" cy="811530"/>
            <a:chOff x="0" y="0"/>
            <a:chExt cx="5943600" cy="1082040"/>
          </a:xfrm>
        </p:grpSpPr>
        <p:sp>
          <p:nvSpPr>
            <p:cNvPr name="Freeform 82" id="82"/>
            <p:cNvSpPr/>
            <p:nvPr/>
          </p:nvSpPr>
          <p:spPr>
            <a:xfrm flipH="false" flipV="false" rot="0">
              <a:off x="0" y="0"/>
              <a:ext cx="5943600" cy="1082040"/>
            </a:xfrm>
            <a:custGeom>
              <a:avLst/>
              <a:gdLst/>
              <a:ahLst/>
              <a:cxnLst/>
              <a:rect r="r" b="b" t="t" l="l"/>
              <a:pathLst>
                <a:path h="1082040" w="5943600">
                  <a:moveTo>
                    <a:pt x="0" y="0"/>
                  </a:moveTo>
                  <a:lnTo>
                    <a:pt x="5943600" y="0"/>
                  </a:lnTo>
                  <a:lnTo>
                    <a:pt x="5943600" y="1082040"/>
                  </a:lnTo>
                  <a:lnTo>
                    <a:pt x="0" y="1082040"/>
                  </a:lnTo>
                  <a:close/>
                </a:path>
              </a:pathLst>
            </a:custGeom>
            <a:blipFill>
              <a:blip r:embed="rId7">
                <a:alphaModFix amt="0"/>
              </a:blip>
              <a:stretch>
                <a:fillRect l="0" t="-57030" r="0" b="-57030"/>
              </a:stretch>
            </a:blipFill>
          </p:spPr>
        </p:sp>
        <p:sp>
          <p:nvSpPr>
            <p:cNvPr name="TextBox 83" id="83"/>
            <p:cNvSpPr txBox="true"/>
            <p:nvPr/>
          </p:nvSpPr>
          <p:spPr>
            <a:xfrm>
              <a:off x="0" y="9525"/>
              <a:ext cx="5943600" cy="1072515"/>
            </a:xfrm>
            <a:prstGeom prst="rect">
              <a:avLst/>
            </a:prstGeom>
          </p:spPr>
          <p:txBody>
            <a:bodyPr anchor="ctr" rtlCol="false" tIns="0" lIns="0" bIns="0" rIns="0"/>
            <a:lstStyle/>
            <a:p>
              <a:pPr algn="ctr">
                <a:lnSpc>
                  <a:spcPts val="2878"/>
                </a:lnSpc>
              </a:pPr>
              <a:r>
                <a:rPr lang="en-US" sz="2400" b="true">
                  <a:solidFill>
                    <a:srgbClr val="2B1B44"/>
                  </a:solidFill>
                  <a:latin typeface="Noto Sans Bold"/>
                  <a:ea typeface="Noto Sans Bold"/>
                  <a:cs typeface="Noto Sans Bold"/>
                  <a:sym typeface="Noto Sans Bold"/>
                </a:rPr>
                <a:t>決賽競賽模式</a:t>
              </a:r>
            </a:p>
          </p:txBody>
        </p:sp>
      </p:grpSp>
      <p:grpSp>
        <p:nvGrpSpPr>
          <p:cNvPr name="Group 84" id="84"/>
          <p:cNvGrpSpPr/>
          <p:nvPr/>
        </p:nvGrpSpPr>
        <p:grpSpPr>
          <a:xfrm rot="0">
            <a:off x="12687300" y="6419088"/>
            <a:ext cx="4183380" cy="1783080"/>
            <a:chOff x="0" y="0"/>
            <a:chExt cx="5577840" cy="2377440"/>
          </a:xfrm>
        </p:grpSpPr>
        <p:sp>
          <p:nvSpPr>
            <p:cNvPr name="Freeform 85" id="85"/>
            <p:cNvSpPr/>
            <p:nvPr/>
          </p:nvSpPr>
          <p:spPr>
            <a:xfrm flipH="false" flipV="false" rot="0">
              <a:off x="0" y="0"/>
              <a:ext cx="5577840" cy="2377440"/>
            </a:xfrm>
            <a:custGeom>
              <a:avLst/>
              <a:gdLst/>
              <a:ahLst/>
              <a:cxnLst/>
              <a:rect r="r" b="b" t="t" l="l"/>
              <a:pathLst>
                <a:path h="2377440" w="5577840">
                  <a:moveTo>
                    <a:pt x="0" y="0"/>
                  </a:moveTo>
                  <a:lnTo>
                    <a:pt x="5577840" y="0"/>
                  </a:lnTo>
                  <a:lnTo>
                    <a:pt x="5577840" y="2377440"/>
                  </a:lnTo>
                  <a:lnTo>
                    <a:pt x="0" y="2377440"/>
                  </a:lnTo>
                  <a:close/>
                </a:path>
              </a:pathLst>
            </a:custGeom>
            <a:blipFill>
              <a:blip r:embed="rId5">
                <a:alphaModFix amt="0"/>
              </a:blip>
              <a:stretch>
                <a:fillRect l="-4724" t="0" r="-4724" b="0"/>
              </a:stretch>
            </a:blipFill>
          </p:spPr>
        </p:sp>
      </p:grpSp>
      <p:grpSp>
        <p:nvGrpSpPr>
          <p:cNvPr name="Group 86" id="86"/>
          <p:cNvGrpSpPr/>
          <p:nvPr/>
        </p:nvGrpSpPr>
        <p:grpSpPr>
          <a:xfrm rot="0">
            <a:off x="12687300" y="6347650"/>
            <a:ext cx="4183380" cy="1854517"/>
            <a:chOff x="0" y="0"/>
            <a:chExt cx="5577840" cy="2472690"/>
          </a:xfrm>
        </p:grpSpPr>
        <p:sp>
          <p:nvSpPr>
            <p:cNvPr name="Freeform 87" id="87"/>
            <p:cNvSpPr/>
            <p:nvPr/>
          </p:nvSpPr>
          <p:spPr>
            <a:xfrm flipH="false" flipV="false" rot="0">
              <a:off x="0" y="0"/>
              <a:ext cx="5577840" cy="2472690"/>
            </a:xfrm>
            <a:custGeom>
              <a:avLst/>
              <a:gdLst/>
              <a:ahLst/>
              <a:cxnLst/>
              <a:rect r="r" b="b" t="t" l="l"/>
              <a:pathLst>
                <a:path h="2472690" w="5577840">
                  <a:moveTo>
                    <a:pt x="0" y="0"/>
                  </a:moveTo>
                  <a:lnTo>
                    <a:pt x="5577840" y="0"/>
                  </a:lnTo>
                  <a:lnTo>
                    <a:pt x="5577840" y="2472690"/>
                  </a:lnTo>
                  <a:lnTo>
                    <a:pt x="0" y="2472690"/>
                  </a:lnTo>
                  <a:close/>
                </a:path>
              </a:pathLst>
            </a:custGeom>
            <a:blipFill>
              <a:blip r:embed="rId6">
                <a:alphaModFix amt="0"/>
              </a:blip>
              <a:stretch>
                <a:fillRect l="-6917" t="0" r="-6917" b="0"/>
              </a:stretch>
            </a:blipFill>
          </p:spPr>
        </p:sp>
      </p:grpSp>
      <p:grpSp>
        <p:nvGrpSpPr>
          <p:cNvPr name="Group 88" id="88"/>
          <p:cNvGrpSpPr/>
          <p:nvPr/>
        </p:nvGrpSpPr>
        <p:grpSpPr>
          <a:xfrm rot="0">
            <a:off x="12687300" y="6276213"/>
            <a:ext cx="4183380" cy="1925955"/>
            <a:chOff x="0" y="0"/>
            <a:chExt cx="5577840" cy="2567940"/>
          </a:xfrm>
        </p:grpSpPr>
        <p:sp>
          <p:nvSpPr>
            <p:cNvPr name="Freeform 89" id="89"/>
            <p:cNvSpPr/>
            <p:nvPr/>
          </p:nvSpPr>
          <p:spPr>
            <a:xfrm flipH="false" flipV="false" rot="0">
              <a:off x="0" y="0"/>
              <a:ext cx="5577840" cy="2567939"/>
            </a:xfrm>
            <a:custGeom>
              <a:avLst/>
              <a:gdLst/>
              <a:ahLst/>
              <a:cxnLst/>
              <a:rect r="r" b="b" t="t" l="l"/>
              <a:pathLst>
                <a:path h="2567939" w="5577840">
                  <a:moveTo>
                    <a:pt x="0" y="0"/>
                  </a:moveTo>
                  <a:lnTo>
                    <a:pt x="5577840" y="0"/>
                  </a:lnTo>
                  <a:lnTo>
                    <a:pt x="5577840" y="2567939"/>
                  </a:lnTo>
                  <a:lnTo>
                    <a:pt x="0" y="2567939"/>
                  </a:lnTo>
                  <a:close/>
                </a:path>
              </a:pathLst>
            </a:custGeom>
            <a:blipFill>
              <a:blip r:embed="rId7">
                <a:alphaModFix amt="0"/>
              </a:blip>
              <a:stretch>
                <a:fillRect l="-9068" t="0" r="-9068" b="0"/>
              </a:stretch>
            </a:blipFill>
          </p:spPr>
        </p:sp>
        <p:sp>
          <p:nvSpPr>
            <p:cNvPr name="TextBox 90" id="90"/>
            <p:cNvSpPr txBox="true"/>
            <p:nvPr/>
          </p:nvSpPr>
          <p:spPr>
            <a:xfrm>
              <a:off x="0" y="-57150"/>
              <a:ext cx="5577840" cy="2625090"/>
            </a:xfrm>
            <a:prstGeom prst="rect">
              <a:avLst/>
            </a:prstGeom>
          </p:spPr>
          <p:txBody>
            <a:bodyPr anchor="ctr" rtlCol="false" tIns="0" lIns="0" bIns="0" rIns="0"/>
            <a:lstStyle/>
            <a:p>
              <a:pPr algn="ctr">
                <a:lnSpc>
                  <a:spcPts val="2811"/>
                </a:lnSpc>
              </a:pPr>
              <a:r>
                <a:rPr lang="en-US" sz="1875">
                  <a:solidFill>
                    <a:srgbClr val="8077A0"/>
                  </a:solidFill>
                  <a:latin typeface="Noto Sans"/>
                  <a:ea typeface="Noto Sans"/>
                  <a:cs typeface="Noto Sans"/>
                  <a:sym typeface="Noto Sans"/>
                </a:rPr>
                <a:t>兩場競賽（跟讀＋朗讀）總分排名，決定最終名次</a:t>
              </a:r>
            </a:p>
          </p:txBody>
        </p:sp>
      </p:grpSp>
      <p:grpSp>
        <p:nvGrpSpPr>
          <p:cNvPr name="Group 91" id="91"/>
          <p:cNvGrpSpPr/>
          <p:nvPr/>
        </p:nvGrpSpPr>
        <p:grpSpPr>
          <a:xfrm rot="0">
            <a:off x="960120" y="9601200"/>
            <a:ext cx="6858000" cy="480060"/>
            <a:chOff x="0" y="0"/>
            <a:chExt cx="9144000" cy="640080"/>
          </a:xfrm>
        </p:grpSpPr>
        <p:sp>
          <p:nvSpPr>
            <p:cNvPr name="Freeform 92" id="92"/>
            <p:cNvSpPr/>
            <p:nvPr/>
          </p:nvSpPr>
          <p:spPr>
            <a:xfrm flipH="false" flipV="false" rot="0">
              <a:off x="0" y="0"/>
              <a:ext cx="9144000" cy="640080"/>
            </a:xfrm>
            <a:custGeom>
              <a:avLst/>
              <a:gdLst/>
              <a:ahLst/>
              <a:cxnLst/>
              <a:rect r="r" b="b" t="t" l="l"/>
              <a:pathLst>
                <a:path h="640080" w="9144000">
                  <a:moveTo>
                    <a:pt x="0" y="0"/>
                  </a:moveTo>
                  <a:lnTo>
                    <a:pt x="9144000" y="0"/>
                  </a:lnTo>
                  <a:lnTo>
                    <a:pt x="9144000" y="640080"/>
                  </a:lnTo>
                  <a:lnTo>
                    <a:pt x="0" y="640080"/>
                  </a:lnTo>
                  <a:close/>
                </a:path>
              </a:pathLst>
            </a:custGeom>
            <a:blipFill>
              <a:blip r:embed="rId5">
                <a:alphaModFix amt="0"/>
              </a:blip>
              <a:stretch>
                <a:fillRect l="0" t="-228164" r="0" b="-228162"/>
              </a:stretch>
            </a:blipFill>
          </p:spPr>
        </p:sp>
      </p:grpSp>
      <p:grpSp>
        <p:nvGrpSpPr>
          <p:cNvPr name="Group 93" id="93"/>
          <p:cNvGrpSpPr/>
          <p:nvPr/>
        </p:nvGrpSpPr>
        <p:grpSpPr>
          <a:xfrm rot="0">
            <a:off x="216094" y="8641080"/>
            <a:ext cx="840981" cy="1652778"/>
            <a:chOff x="0" y="0"/>
            <a:chExt cx="1121308" cy="2203704"/>
          </a:xfrm>
        </p:grpSpPr>
        <p:sp>
          <p:nvSpPr>
            <p:cNvPr name="Freeform 94" id="94"/>
            <p:cNvSpPr/>
            <p:nvPr/>
          </p:nvSpPr>
          <p:spPr>
            <a:xfrm flipH="false" flipV="false" rot="0">
              <a:off x="0" y="0"/>
              <a:ext cx="1121283" cy="2203704"/>
            </a:xfrm>
            <a:custGeom>
              <a:avLst/>
              <a:gdLst/>
              <a:ahLst/>
              <a:cxnLst/>
              <a:rect r="r" b="b" t="t" l="l"/>
              <a:pathLst>
                <a:path h="2203704" w="1121283">
                  <a:moveTo>
                    <a:pt x="0" y="0"/>
                  </a:moveTo>
                  <a:lnTo>
                    <a:pt x="1121283" y="0"/>
                  </a:lnTo>
                  <a:lnTo>
                    <a:pt x="1121283" y="2203704"/>
                  </a:lnTo>
                  <a:lnTo>
                    <a:pt x="0" y="2203704"/>
                  </a:lnTo>
                  <a:lnTo>
                    <a:pt x="0" y="0"/>
                  </a:lnTo>
                  <a:close/>
                </a:path>
              </a:pathLst>
            </a:custGeom>
            <a:blipFill>
              <a:blip r:embed="rId17"/>
              <a:stretch>
                <a:fillRect l="0" t="-1" r="-2" b="-1"/>
              </a:stretch>
            </a:blipFill>
          </p:spPr>
        </p:sp>
      </p:grpSp>
      <p:grpSp>
        <p:nvGrpSpPr>
          <p:cNvPr name="Group 95" id="95"/>
          <p:cNvGrpSpPr/>
          <p:nvPr/>
        </p:nvGrpSpPr>
        <p:grpSpPr>
          <a:xfrm rot="0">
            <a:off x="14048537" y="2070544"/>
            <a:ext cx="700183" cy="1382697"/>
            <a:chOff x="0" y="0"/>
            <a:chExt cx="933577" cy="1843596"/>
          </a:xfrm>
        </p:grpSpPr>
        <p:sp>
          <p:nvSpPr>
            <p:cNvPr name="Freeform 96" id="96"/>
            <p:cNvSpPr/>
            <p:nvPr/>
          </p:nvSpPr>
          <p:spPr>
            <a:xfrm flipH="false" flipV="false" rot="0">
              <a:off x="0" y="0"/>
              <a:ext cx="933577" cy="1843532"/>
            </a:xfrm>
            <a:custGeom>
              <a:avLst/>
              <a:gdLst/>
              <a:ahLst/>
              <a:cxnLst/>
              <a:rect r="r" b="b" t="t" l="l"/>
              <a:pathLst>
                <a:path h="1843532" w="933577">
                  <a:moveTo>
                    <a:pt x="0" y="0"/>
                  </a:moveTo>
                  <a:lnTo>
                    <a:pt x="933577" y="0"/>
                  </a:lnTo>
                  <a:lnTo>
                    <a:pt x="933577" y="1843532"/>
                  </a:lnTo>
                  <a:lnTo>
                    <a:pt x="0" y="1843532"/>
                  </a:lnTo>
                  <a:lnTo>
                    <a:pt x="0" y="0"/>
                  </a:lnTo>
                  <a:close/>
                </a:path>
              </a:pathLst>
            </a:custGeom>
            <a:blipFill>
              <a:blip r:embed="rId18"/>
              <a:stretch>
                <a:fillRect l="0" t="-186" r="0" b="-190"/>
              </a:stretch>
            </a:blipFill>
          </p:spPr>
        </p:sp>
      </p:grpSp>
      <p:grpSp>
        <p:nvGrpSpPr>
          <p:cNvPr name="Group 97" id="97"/>
          <p:cNvGrpSpPr/>
          <p:nvPr/>
        </p:nvGrpSpPr>
        <p:grpSpPr>
          <a:xfrm rot="0">
            <a:off x="777240" y="8667445"/>
            <a:ext cx="833933" cy="1646749"/>
            <a:chOff x="0" y="0"/>
            <a:chExt cx="1111910" cy="2195665"/>
          </a:xfrm>
        </p:grpSpPr>
        <p:sp>
          <p:nvSpPr>
            <p:cNvPr name="Freeform 98" id="98"/>
            <p:cNvSpPr/>
            <p:nvPr/>
          </p:nvSpPr>
          <p:spPr>
            <a:xfrm flipH="false" flipV="false" rot="0">
              <a:off x="0" y="0"/>
              <a:ext cx="1111885" cy="2195703"/>
            </a:xfrm>
            <a:custGeom>
              <a:avLst/>
              <a:gdLst/>
              <a:ahLst/>
              <a:cxnLst/>
              <a:rect r="r" b="b" t="t" l="l"/>
              <a:pathLst>
                <a:path h="2195703" w="1111885">
                  <a:moveTo>
                    <a:pt x="0" y="0"/>
                  </a:moveTo>
                  <a:lnTo>
                    <a:pt x="1111885" y="0"/>
                  </a:lnTo>
                  <a:lnTo>
                    <a:pt x="1111885" y="2195703"/>
                  </a:lnTo>
                  <a:lnTo>
                    <a:pt x="0" y="2195703"/>
                  </a:lnTo>
                  <a:lnTo>
                    <a:pt x="0" y="0"/>
                  </a:lnTo>
                  <a:close/>
                </a:path>
              </a:pathLst>
            </a:custGeom>
            <a:blipFill>
              <a:blip r:embed="rId19"/>
              <a:stretch>
                <a:fillRect l="0" t="-10" r="-2" b="-9"/>
              </a:stretch>
            </a:blipFill>
          </p:spPr>
        </p:sp>
      </p:grpSp>
      <p:grpSp>
        <p:nvGrpSpPr>
          <p:cNvPr name="Group 99" id="99"/>
          <p:cNvGrpSpPr/>
          <p:nvPr/>
        </p:nvGrpSpPr>
        <p:grpSpPr>
          <a:xfrm rot="0">
            <a:off x="15961871" y="9781727"/>
            <a:ext cx="1415491" cy="559613"/>
            <a:chOff x="0" y="0"/>
            <a:chExt cx="1887322" cy="746150"/>
          </a:xfrm>
        </p:grpSpPr>
        <p:sp>
          <p:nvSpPr>
            <p:cNvPr name="Freeform 100" id="100"/>
            <p:cNvSpPr/>
            <p:nvPr/>
          </p:nvSpPr>
          <p:spPr>
            <a:xfrm flipH="false" flipV="false" rot="0">
              <a:off x="0" y="0"/>
              <a:ext cx="1887220" cy="746252"/>
            </a:xfrm>
            <a:custGeom>
              <a:avLst/>
              <a:gdLst/>
              <a:ahLst/>
              <a:cxnLst/>
              <a:rect r="r" b="b" t="t" l="l"/>
              <a:pathLst>
                <a:path h="746252" w="1887220">
                  <a:moveTo>
                    <a:pt x="0" y="373126"/>
                  </a:moveTo>
                  <a:cubicBezTo>
                    <a:pt x="0" y="167005"/>
                    <a:pt x="422529" y="0"/>
                    <a:pt x="943610" y="0"/>
                  </a:cubicBezTo>
                  <a:cubicBezTo>
                    <a:pt x="1464691" y="0"/>
                    <a:pt x="1887220" y="167005"/>
                    <a:pt x="1887220" y="373126"/>
                  </a:cubicBezTo>
                  <a:cubicBezTo>
                    <a:pt x="1887220" y="579247"/>
                    <a:pt x="1464691" y="746252"/>
                    <a:pt x="943610" y="746252"/>
                  </a:cubicBezTo>
                  <a:cubicBezTo>
                    <a:pt x="422529" y="746252"/>
                    <a:pt x="0" y="579120"/>
                    <a:pt x="0" y="373126"/>
                  </a:cubicBezTo>
                  <a:close/>
                </a:path>
              </a:pathLst>
            </a:custGeom>
            <a:solidFill>
              <a:srgbClr val="B9D6E8"/>
            </a:solidFill>
          </p:spPr>
        </p:sp>
      </p:grpSp>
      <p:grpSp>
        <p:nvGrpSpPr>
          <p:cNvPr name="Group 101" id="101"/>
          <p:cNvGrpSpPr/>
          <p:nvPr/>
        </p:nvGrpSpPr>
        <p:grpSpPr>
          <a:xfrm rot="0">
            <a:off x="16913476" y="10048732"/>
            <a:ext cx="566195" cy="184347"/>
            <a:chOff x="0" y="0"/>
            <a:chExt cx="754926" cy="245796"/>
          </a:xfrm>
        </p:grpSpPr>
        <p:sp>
          <p:nvSpPr>
            <p:cNvPr name="Freeform 102" id="102"/>
            <p:cNvSpPr/>
            <p:nvPr/>
          </p:nvSpPr>
          <p:spPr>
            <a:xfrm flipH="false" flipV="false" rot="0">
              <a:off x="0" y="0"/>
              <a:ext cx="755015" cy="245872"/>
            </a:xfrm>
            <a:custGeom>
              <a:avLst/>
              <a:gdLst/>
              <a:ahLst/>
              <a:cxnLst/>
              <a:rect r="r" b="b" t="t" l="l"/>
              <a:pathLst>
                <a:path h="245872" w="755015">
                  <a:moveTo>
                    <a:pt x="0" y="73787"/>
                  </a:moveTo>
                  <a:cubicBezTo>
                    <a:pt x="0" y="33020"/>
                    <a:pt x="33020" y="0"/>
                    <a:pt x="73787" y="0"/>
                  </a:cubicBezTo>
                  <a:lnTo>
                    <a:pt x="681228" y="0"/>
                  </a:lnTo>
                  <a:cubicBezTo>
                    <a:pt x="721995" y="0"/>
                    <a:pt x="755015" y="33020"/>
                    <a:pt x="755015" y="73787"/>
                  </a:cubicBezTo>
                  <a:lnTo>
                    <a:pt x="755015" y="172085"/>
                  </a:lnTo>
                  <a:cubicBezTo>
                    <a:pt x="755015" y="212852"/>
                    <a:pt x="721995" y="245872"/>
                    <a:pt x="681228" y="245872"/>
                  </a:cubicBezTo>
                  <a:lnTo>
                    <a:pt x="73787" y="245872"/>
                  </a:lnTo>
                  <a:cubicBezTo>
                    <a:pt x="33020" y="245745"/>
                    <a:pt x="0" y="212725"/>
                    <a:pt x="0" y="172085"/>
                  </a:cubicBezTo>
                  <a:close/>
                </a:path>
              </a:pathLst>
            </a:custGeom>
            <a:solidFill>
              <a:srgbClr val="3C2359"/>
            </a:solidFill>
          </p:spPr>
        </p:sp>
      </p:grpSp>
      <p:grpSp>
        <p:nvGrpSpPr>
          <p:cNvPr name="Group 103" id="103"/>
          <p:cNvGrpSpPr/>
          <p:nvPr/>
        </p:nvGrpSpPr>
        <p:grpSpPr>
          <a:xfrm rot="-1320000">
            <a:off x="16880557" y="9732712"/>
            <a:ext cx="362102" cy="197510"/>
            <a:chOff x="0" y="0"/>
            <a:chExt cx="482803" cy="263347"/>
          </a:xfrm>
        </p:grpSpPr>
        <p:sp>
          <p:nvSpPr>
            <p:cNvPr name="Freeform 104" id="104"/>
            <p:cNvSpPr/>
            <p:nvPr/>
          </p:nvSpPr>
          <p:spPr>
            <a:xfrm flipH="false" flipV="false" rot="0">
              <a:off x="0" y="0"/>
              <a:ext cx="482854" cy="263271"/>
            </a:xfrm>
            <a:custGeom>
              <a:avLst/>
              <a:gdLst/>
              <a:ahLst/>
              <a:cxnLst/>
              <a:rect r="r" b="b" t="t" l="l"/>
              <a:pathLst>
                <a:path h="263271" w="482854">
                  <a:moveTo>
                    <a:pt x="0" y="78994"/>
                  </a:moveTo>
                  <a:cubicBezTo>
                    <a:pt x="0" y="35433"/>
                    <a:pt x="35433" y="0"/>
                    <a:pt x="78994" y="0"/>
                  </a:cubicBezTo>
                  <a:lnTo>
                    <a:pt x="403860" y="0"/>
                  </a:lnTo>
                  <a:cubicBezTo>
                    <a:pt x="447548" y="0"/>
                    <a:pt x="482854" y="35433"/>
                    <a:pt x="482854" y="78994"/>
                  </a:cubicBezTo>
                  <a:lnTo>
                    <a:pt x="482854" y="184277"/>
                  </a:lnTo>
                  <a:cubicBezTo>
                    <a:pt x="482854" y="227965"/>
                    <a:pt x="447421" y="263271"/>
                    <a:pt x="403860" y="263271"/>
                  </a:cubicBezTo>
                  <a:lnTo>
                    <a:pt x="78994" y="263271"/>
                  </a:lnTo>
                  <a:cubicBezTo>
                    <a:pt x="35433" y="263398"/>
                    <a:pt x="0" y="227965"/>
                    <a:pt x="0" y="184404"/>
                  </a:cubicBezTo>
                  <a:close/>
                </a:path>
              </a:pathLst>
            </a:custGeom>
            <a:solidFill>
              <a:srgbClr val="3C2359"/>
            </a:solidFill>
          </p:spPr>
        </p:sp>
      </p:grpSp>
      <p:grpSp>
        <p:nvGrpSpPr>
          <p:cNvPr name="Group 105" id="105"/>
          <p:cNvGrpSpPr/>
          <p:nvPr/>
        </p:nvGrpSpPr>
        <p:grpSpPr>
          <a:xfrm rot="0">
            <a:off x="17321660" y="10048732"/>
            <a:ext cx="158010" cy="184347"/>
            <a:chOff x="0" y="0"/>
            <a:chExt cx="210680" cy="245796"/>
          </a:xfrm>
        </p:grpSpPr>
        <p:sp>
          <p:nvSpPr>
            <p:cNvPr name="Freeform 106" id="106"/>
            <p:cNvSpPr/>
            <p:nvPr/>
          </p:nvSpPr>
          <p:spPr>
            <a:xfrm flipH="false" flipV="false" rot="0">
              <a:off x="0" y="0"/>
              <a:ext cx="210566" cy="245618"/>
            </a:xfrm>
            <a:custGeom>
              <a:avLst/>
              <a:gdLst/>
              <a:ahLst/>
              <a:cxnLst/>
              <a:rect r="r" b="b" t="t" l="l"/>
              <a:pathLst>
                <a:path h="245618" w="210566">
                  <a:moveTo>
                    <a:pt x="0" y="94742"/>
                  </a:moveTo>
                  <a:cubicBezTo>
                    <a:pt x="0" y="42418"/>
                    <a:pt x="42418" y="0"/>
                    <a:pt x="94742" y="0"/>
                  </a:cubicBezTo>
                  <a:lnTo>
                    <a:pt x="115824" y="0"/>
                  </a:lnTo>
                  <a:cubicBezTo>
                    <a:pt x="168148" y="0"/>
                    <a:pt x="210566" y="42418"/>
                    <a:pt x="210566" y="94742"/>
                  </a:cubicBezTo>
                  <a:lnTo>
                    <a:pt x="210566" y="150876"/>
                  </a:lnTo>
                  <a:cubicBezTo>
                    <a:pt x="210566" y="203200"/>
                    <a:pt x="168148" y="245618"/>
                    <a:pt x="115824" y="245618"/>
                  </a:cubicBezTo>
                  <a:lnTo>
                    <a:pt x="94742" y="245618"/>
                  </a:lnTo>
                  <a:cubicBezTo>
                    <a:pt x="42418" y="245745"/>
                    <a:pt x="0" y="203327"/>
                    <a:pt x="0" y="151003"/>
                  </a:cubicBezTo>
                  <a:close/>
                </a:path>
              </a:pathLst>
            </a:custGeom>
            <a:solidFill>
              <a:srgbClr val="FFFFFF"/>
            </a:solidFill>
          </p:spPr>
        </p:sp>
      </p:grpSp>
      <p:grpSp>
        <p:nvGrpSpPr>
          <p:cNvPr name="Group 107" id="107"/>
          <p:cNvGrpSpPr/>
          <p:nvPr/>
        </p:nvGrpSpPr>
        <p:grpSpPr>
          <a:xfrm rot="-1320000">
            <a:off x="17043502" y="9640538"/>
            <a:ext cx="142208" cy="165906"/>
            <a:chOff x="0" y="0"/>
            <a:chExt cx="189611" cy="221209"/>
          </a:xfrm>
        </p:grpSpPr>
        <p:sp>
          <p:nvSpPr>
            <p:cNvPr name="Freeform 108" id="108"/>
            <p:cNvSpPr/>
            <p:nvPr/>
          </p:nvSpPr>
          <p:spPr>
            <a:xfrm flipH="false" flipV="false" rot="0">
              <a:off x="0" y="0"/>
              <a:ext cx="189611" cy="221234"/>
            </a:xfrm>
            <a:custGeom>
              <a:avLst/>
              <a:gdLst/>
              <a:ahLst/>
              <a:cxnLst/>
              <a:rect r="r" b="b" t="t" l="l"/>
              <a:pathLst>
                <a:path h="221234" w="189611">
                  <a:moveTo>
                    <a:pt x="0" y="85344"/>
                  </a:moveTo>
                  <a:cubicBezTo>
                    <a:pt x="0" y="38227"/>
                    <a:pt x="38227" y="0"/>
                    <a:pt x="85344" y="0"/>
                  </a:cubicBezTo>
                  <a:lnTo>
                    <a:pt x="104267" y="0"/>
                  </a:lnTo>
                  <a:cubicBezTo>
                    <a:pt x="151384" y="0"/>
                    <a:pt x="189611" y="38227"/>
                    <a:pt x="189611" y="85344"/>
                  </a:cubicBezTo>
                  <a:lnTo>
                    <a:pt x="189611" y="135890"/>
                  </a:lnTo>
                  <a:cubicBezTo>
                    <a:pt x="189611" y="183007"/>
                    <a:pt x="151384" y="221234"/>
                    <a:pt x="104267" y="221234"/>
                  </a:cubicBezTo>
                  <a:lnTo>
                    <a:pt x="85344" y="221234"/>
                  </a:lnTo>
                  <a:cubicBezTo>
                    <a:pt x="38227" y="221234"/>
                    <a:pt x="0" y="183007"/>
                    <a:pt x="0" y="135890"/>
                  </a:cubicBezTo>
                  <a:close/>
                </a:path>
              </a:pathLst>
            </a:custGeom>
            <a:solidFill>
              <a:srgbClr val="FFFFFF"/>
            </a:solidFill>
          </p:spPr>
        </p:sp>
      </p:grpSp>
      <p:grpSp>
        <p:nvGrpSpPr>
          <p:cNvPr name="Group 109" id="109"/>
          <p:cNvGrpSpPr/>
          <p:nvPr/>
        </p:nvGrpSpPr>
        <p:grpSpPr>
          <a:xfrm rot="-840000">
            <a:off x="15793984" y="9805130"/>
            <a:ext cx="395021" cy="125092"/>
            <a:chOff x="0" y="0"/>
            <a:chExt cx="526694" cy="166789"/>
          </a:xfrm>
        </p:grpSpPr>
        <p:sp>
          <p:nvSpPr>
            <p:cNvPr name="Freeform 110" id="110"/>
            <p:cNvSpPr/>
            <p:nvPr/>
          </p:nvSpPr>
          <p:spPr>
            <a:xfrm flipH="false" flipV="false" rot="0">
              <a:off x="0" y="0"/>
              <a:ext cx="526669" cy="166751"/>
            </a:xfrm>
            <a:custGeom>
              <a:avLst/>
              <a:gdLst/>
              <a:ahLst/>
              <a:cxnLst/>
              <a:rect r="r" b="b" t="t" l="l"/>
              <a:pathLst>
                <a:path h="166751" w="526669">
                  <a:moveTo>
                    <a:pt x="0" y="75057"/>
                  </a:moveTo>
                  <a:cubicBezTo>
                    <a:pt x="0" y="33655"/>
                    <a:pt x="33655" y="0"/>
                    <a:pt x="75057" y="0"/>
                  </a:cubicBezTo>
                  <a:lnTo>
                    <a:pt x="451612" y="0"/>
                  </a:lnTo>
                  <a:cubicBezTo>
                    <a:pt x="493014" y="0"/>
                    <a:pt x="526669" y="33655"/>
                    <a:pt x="526669" y="75057"/>
                  </a:cubicBezTo>
                  <a:lnTo>
                    <a:pt x="526669" y="91694"/>
                  </a:lnTo>
                  <a:cubicBezTo>
                    <a:pt x="526669" y="133096"/>
                    <a:pt x="493014" y="166751"/>
                    <a:pt x="451612" y="166751"/>
                  </a:cubicBezTo>
                  <a:lnTo>
                    <a:pt x="75057" y="166751"/>
                  </a:lnTo>
                  <a:cubicBezTo>
                    <a:pt x="33655" y="166751"/>
                    <a:pt x="0" y="133223"/>
                    <a:pt x="0" y="91694"/>
                  </a:cubicBezTo>
                  <a:close/>
                </a:path>
              </a:pathLst>
            </a:custGeom>
            <a:solidFill>
              <a:srgbClr val="7B4FA6"/>
            </a:solidFill>
          </p:spPr>
        </p:sp>
      </p:grpSp>
      <p:grpSp>
        <p:nvGrpSpPr>
          <p:cNvPr name="Group 111" id="111"/>
          <p:cNvGrpSpPr/>
          <p:nvPr/>
        </p:nvGrpSpPr>
        <p:grpSpPr>
          <a:xfrm rot="600000">
            <a:off x="15820320" y="10114569"/>
            <a:ext cx="395021" cy="125092"/>
            <a:chOff x="0" y="0"/>
            <a:chExt cx="526694" cy="166789"/>
          </a:xfrm>
        </p:grpSpPr>
        <p:sp>
          <p:nvSpPr>
            <p:cNvPr name="Freeform 112" id="112"/>
            <p:cNvSpPr/>
            <p:nvPr/>
          </p:nvSpPr>
          <p:spPr>
            <a:xfrm flipH="false" flipV="false" rot="0">
              <a:off x="0" y="0"/>
              <a:ext cx="526669" cy="166751"/>
            </a:xfrm>
            <a:custGeom>
              <a:avLst/>
              <a:gdLst/>
              <a:ahLst/>
              <a:cxnLst/>
              <a:rect r="r" b="b" t="t" l="l"/>
              <a:pathLst>
                <a:path h="166751" w="526669">
                  <a:moveTo>
                    <a:pt x="0" y="75057"/>
                  </a:moveTo>
                  <a:cubicBezTo>
                    <a:pt x="0" y="33655"/>
                    <a:pt x="33655" y="0"/>
                    <a:pt x="75057" y="0"/>
                  </a:cubicBezTo>
                  <a:lnTo>
                    <a:pt x="451612" y="0"/>
                  </a:lnTo>
                  <a:cubicBezTo>
                    <a:pt x="493014" y="0"/>
                    <a:pt x="526669" y="33655"/>
                    <a:pt x="526669" y="75057"/>
                  </a:cubicBezTo>
                  <a:lnTo>
                    <a:pt x="526669" y="91694"/>
                  </a:lnTo>
                  <a:cubicBezTo>
                    <a:pt x="526669" y="133096"/>
                    <a:pt x="493014" y="166751"/>
                    <a:pt x="451612" y="166751"/>
                  </a:cubicBezTo>
                  <a:lnTo>
                    <a:pt x="75057" y="166751"/>
                  </a:lnTo>
                  <a:cubicBezTo>
                    <a:pt x="33655" y="166751"/>
                    <a:pt x="0" y="133223"/>
                    <a:pt x="0" y="91694"/>
                  </a:cubicBezTo>
                  <a:close/>
                </a:path>
              </a:pathLst>
            </a:custGeom>
            <a:solidFill>
              <a:srgbClr val="7B4FA6"/>
            </a:solidFill>
          </p:spPr>
        </p:sp>
      </p:grpSp>
      <p:grpSp>
        <p:nvGrpSpPr>
          <p:cNvPr name="Group 113" id="113"/>
          <p:cNvGrpSpPr/>
          <p:nvPr/>
        </p:nvGrpSpPr>
        <p:grpSpPr>
          <a:xfrm rot="0">
            <a:off x="16162934" y="9778794"/>
            <a:ext cx="691286" cy="474021"/>
            <a:chOff x="0" y="0"/>
            <a:chExt cx="921715" cy="632028"/>
          </a:xfrm>
        </p:grpSpPr>
        <p:sp>
          <p:nvSpPr>
            <p:cNvPr name="Freeform 114" id="114"/>
            <p:cNvSpPr/>
            <p:nvPr/>
          </p:nvSpPr>
          <p:spPr>
            <a:xfrm flipH="false" flipV="false" rot="0">
              <a:off x="0" y="0"/>
              <a:ext cx="921766" cy="632079"/>
            </a:xfrm>
            <a:custGeom>
              <a:avLst/>
              <a:gdLst/>
              <a:ahLst/>
              <a:cxnLst/>
              <a:rect r="r" b="b" t="t" l="l"/>
              <a:pathLst>
                <a:path h="632079" w="921766">
                  <a:moveTo>
                    <a:pt x="0" y="139065"/>
                  </a:moveTo>
                  <a:cubicBezTo>
                    <a:pt x="0" y="62230"/>
                    <a:pt x="62230" y="0"/>
                    <a:pt x="139065" y="0"/>
                  </a:cubicBezTo>
                  <a:lnTo>
                    <a:pt x="782701" y="0"/>
                  </a:lnTo>
                  <a:cubicBezTo>
                    <a:pt x="859536" y="0"/>
                    <a:pt x="921766" y="62230"/>
                    <a:pt x="921766" y="139065"/>
                  </a:cubicBezTo>
                  <a:lnTo>
                    <a:pt x="921766" y="493014"/>
                  </a:lnTo>
                  <a:cubicBezTo>
                    <a:pt x="921766" y="569849"/>
                    <a:pt x="859536" y="632079"/>
                    <a:pt x="782701" y="632079"/>
                  </a:cubicBezTo>
                  <a:lnTo>
                    <a:pt x="139065" y="632079"/>
                  </a:lnTo>
                  <a:cubicBezTo>
                    <a:pt x="62230" y="632079"/>
                    <a:pt x="0" y="569722"/>
                    <a:pt x="0" y="493014"/>
                  </a:cubicBezTo>
                  <a:close/>
                </a:path>
              </a:pathLst>
            </a:custGeom>
            <a:solidFill>
              <a:srgbClr val="7B4FA6"/>
            </a:solidFill>
          </p:spPr>
        </p:sp>
      </p:grpSp>
      <p:grpSp>
        <p:nvGrpSpPr>
          <p:cNvPr name="Group 115" id="115"/>
          <p:cNvGrpSpPr/>
          <p:nvPr/>
        </p:nvGrpSpPr>
        <p:grpSpPr>
          <a:xfrm rot="0">
            <a:off x="16841057" y="9778794"/>
            <a:ext cx="59255" cy="474021"/>
            <a:chOff x="0" y="0"/>
            <a:chExt cx="79007" cy="632028"/>
          </a:xfrm>
        </p:grpSpPr>
        <p:sp>
          <p:nvSpPr>
            <p:cNvPr name="Freeform 116" id="116"/>
            <p:cNvSpPr/>
            <p:nvPr/>
          </p:nvSpPr>
          <p:spPr>
            <a:xfrm flipH="false" flipV="false" rot="0">
              <a:off x="0" y="0"/>
              <a:ext cx="78994" cy="632079"/>
            </a:xfrm>
            <a:custGeom>
              <a:avLst/>
              <a:gdLst/>
              <a:ahLst/>
              <a:cxnLst/>
              <a:rect r="r" b="b" t="t" l="l"/>
              <a:pathLst>
                <a:path h="632079" w="78994">
                  <a:moveTo>
                    <a:pt x="0" y="39497"/>
                  </a:moveTo>
                  <a:cubicBezTo>
                    <a:pt x="0" y="17653"/>
                    <a:pt x="17653" y="0"/>
                    <a:pt x="39497" y="0"/>
                  </a:cubicBezTo>
                  <a:cubicBezTo>
                    <a:pt x="61341" y="0"/>
                    <a:pt x="78994" y="17653"/>
                    <a:pt x="78994" y="39497"/>
                  </a:cubicBezTo>
                  <a:lnTo>
                    <a:pt x="78994" y="592582"/>
                  </a:lnTo>
                  <a:cubicBezTo>
                    <a:pt x="78994" y="614426"/>
                    <a:pt x="61341" y="632079"/>
                    <a:pt x="39497" y="632079"/>
                  </a:cubicBezTo>
                  <a:cubicBezTo>
                    <a:pt x="17653" y="632079"/>
                    <a:pt x="0" y="614299"/>
                    <a:pt x="0" y="592582"/>
                  </a:cubicBezTo>
                  <a:close/>
                </a:path>
              </a:pathLst>
            </a:custGeom>
            <a:solidFill>
              <a:srgbClr val="3C2359"/>
            </a:solidFill>
          </p:spPr>
        </p:sp>
      </p:grpSp>
      <p:grpSp>
        <p:nvGrpSpPr>
          <p:cNvPr name="Group 117" id="117"/>
          <p:cNvGrpSpPr/>
          <p:nvPr/>
        </p:nvGrpSpPr>
        <p:grpSpPr>
          <a:xfrm rot="0">
            <a:off x="16370322" y="9923640"/>
            <a:ext cx="184347" cy="184347"/>
            <a:chOff x="0" y="0"/>
            <a:chExt cx="245796" cy="245796"/>
          </a:xfrm>
        </p:grpSpPr>
        <p:sp>
          <p:nvSpPr>
            <p:cNvPr name="Freeform 118" id="118"/>
            <p:cNvSpPr/>
            <p:nvPr/>
          </p:nvSpPr>
          <p:spPr>
            <a:xfrm flipH="false" flipV="false" rot="0">
              <a:off x="0" y="0"/>
              <a:ext cx="245745" cy="245745"/>
            </a:xfrm>
            <a:custGeom>
              <a:avLst/>
              <a:gdLst/>
              <a:ahLst/>
              <a:cxnLst/>
              <a:rect r="r" b="b" t="t" l="l"/>
              <a:pathLst>
                <a:path h="245745" w="245745">
                  <a:moveTo>
                    <a:pt x="0" y="93853"/>
                  </a:moveTo>
                  <a:lnTo>
                    <a:pt x="93853" y="93853"/>
                  </a:lnTo>
                  <a:lnTo>
                    <a:pt x="122936" y="0"/>
                  </a:lnTo>
                  <a:lnTo>
                    <a:pt x="151892" y="93853"/>
                  </a:lnTo>
                  <a:lnTo>
                    <a:pt x="245745" y="93853"/>
                  </a:lnTo>
                  <a:lnTo>
                    <a:pt x="169799" y="151892"/>
                  </a:lnTo>
                  <a:lnTo>
                    <a:pt x="198755" y="245745"/>
                  </a:lnTo>
                  <a:lnTo>
                    <a:pt x="122809" y="187706"/>
                  </a:lnTo>
                  <a:lnTo>
                    <a:pt x="46990" y="245745"/>
                  </a:lnTo>
                  <a:lnTo>
                    <a:pt x="75946" y="151892"/>
                  </a:lnTo>
                  <a:close/>
                </a:path>
              </a:pathLst>
            </a:custGeom>
            <a:solidFill>
              <a:srgbClr val="E4D6FF"/>
            </a:solidFill>
          </p:spPr>
        </p:sp>
      </p:grpSp>
      <p:grpSp>
        <p:nvGrpSpPr>
          <p:cNvPr name="Group 119" id="119"/>
          <p:cNvGrpSpPr/>
          <p:nvPr/>
        </p:nvGrpSpPr>
        <p:grpSpPr>
          <a:xfrm rot="0">
            <a:off x="15787402" y="9811712"/>
            <a:ext cx="408184" cy="408184"/>
            <a:chOff x="0" y="0"/>
            <a:chExt cx="544246" cy="544246"/>
          </a:xfrm>
        </p:grpSpPr>
        <p:sp>
          <p:nvSpPr>
            <p:cNvPr name="Freeform 120" id="120"/>
            <p:cNvSpPr/>
            <p:nvPr/>
          </p:nvSpPr>
          <p:spPr>
            <a:xfrm flipH="false" flipV="false" rot="0">
              <a:off x="0" y="0"/>
              <a:ext cx="544195" cy="544195"/>
            </a:xfrm>
            <a:custGeom>
              <a:avLst/>
              <a:gdLst/>
              <a:ahLst/>
              <a:cxnLst/>
              <a:rect r="r" b="b" t="t" l="l"/>
              <a:pathLst>
                <a:path h="544195" w="544195">
                  <a:moveTo>
                    <a:pt x="0" y="272161"/>
                  </a:moveTo>
                  <a:cubicBezTo>
                    <a:pt x="0" y="121793"/>
                    <a:pt x="121793" y="0"/>
                    <a:pt x="272161" y="0"/>
                  </a:cubicBezTo>
                  <a:cubicBezTo>
                    <a:pt x="422529" y="0"/>
                    <a:pt x="544195" y="121793"/>
                    <a:pt x="544195" y="272161"/>
                  </a:cubicBezTo>
                  <a:cubicBezTo>
                    <a:pt x="544195" y="422529"/>
                    <a:pt x="422402" y="544195"/>
                    <a:pt x="272161" y="544195"/>
                  </a:cubicBezTo>
                  <a:cubicBezTo>
                    <a:pt x="121920" y="544195"/>
                    <a:pt x="0" y="422402"/>
                    <a:pt x="0" y="272161"/>
                  </a:cubicBezTo>
                  <a:close/>
                </a:path>
              </a:pathLst>
            </a:custGeom>
            <a:solidFill>
              <a:srgbClr val="C98A5B"/>
            </a:solidFill>
          </p:spPr>
        </p:sp>
      </p:grpSp>
      <p:grpSp>
        <p:nvGrpSpPr>
          <p:cNvPr name="Group 121" id="121"/>
          <p:cNvGrpSpPr/>
          <p:nvPr/>
        </p:nvGrpSpPr>
        <p:grpSpPr>
          <a:xfrm rot="0">
            <a:off x="15869041" y="9828047"/>
            <a:ext cx="244916" cy="114290"/>
            <a:chOff x="0" y="0"/>
            <a:chExt cx="326555" cy="152387"/>
          </a:xfrm>
        </p:grpSpPr>
        <p:sp>
          <p:nvSpPr>
            <p:cNvPr name="Freeform 122" id="122"/>
            <p:cNvSpPr/>
            <p:nvPr/>
          </p:nvSpPr>
          <p:spPr>
            <a:xfrm flipH="false" flipV="false" rot="0">
              <a:off x="0" y="0"/>
              <a:ext cx="326517" cy="152400"/>
            </a:xfrm>
            <a:custGeom>
              <a:avLst/>
              <a:gdLst/>
              <a:ahLst/>
              <a:cxnLst/>
              <a:rect r="r" b="b" t="t" l="l"/>
              <a:pathLst>
                <a:path h="152400" w="326517">
                  <a:moveTo>
                    <a:pt x="0" y="76200"/>
                  </a:moveTo>
                  <a:cubicBezTo>
                    <a:pt x="0" y="34163"/>
                    <a:pt x="34163" y="0"/>
                    <a:pt x="76200" y="0"/>
                  </a:cubicBezTo>
                  <a:lnTo>
                    <a:pt x="250317" y="0"/>
                  </a:lnTo>
                  <a:cubicBezTo>
                    <a:pt x="292354" y="0"/>
                    <a:pt x="326517" y="34163"/>
                    <a:pt x="326517" y="76200"/>
                  </a:cubicBezTo>
                  <a:cubicBezTo>
                    <a:pt x="326517" y="118237"/>
                    <a:pt x="292354" y="152400"/>
                    <a:pt x="250317" y="152400"/>
                  </a:cubicBezTo>
                  <a:lnTo>
                    <a:pt x="76200" y="152400"/>
                  </a:lnTo>
                  <a:cubicBezTo>
                    <a:pt x="34163" y="152400"/>
                    <a:pt x="0" y="118237"/>
                    <a:pt x="0" y="76200"/>
                  </a:cubicBezTo>
                  <a:close/>
                </a:path>
              </a:pathLst>
            </a:custGeom>
            <a:solidFill>
              <a:srgbClr val="3C2359"/>
            </a:solidFill>
          </p:spPr>
        </p:sp>
      </p:grpSp>
      <p:grpSp>
        <p:nvGrpSpPr>
          <p:cNvPr name="Group 123" id="123"/>
          <p:cNvGrpSpPr/>
          <p:nvPr/>
        </p:nvGrpSpPr>
        <p:grpSpPr>
          <a:xfrm rot="-240000">
            <a:off x="8410785" y="9288847"/>
            <a:ext cx="566928" cy="566928"/>
            <a:chOff x="0" y="0"/>
            <a:chExt cx="755904" cy="755904"/>
          </a:xfrm>
        </p:grpSpPr>
        <p:sp>
          <p:nvSpPr>
            <p:cNvPr name="Freeform 124" id="124" descr="/home/claude/angel/out/wings_down.png"/>
            <p:cNvSpPr/>
            <p:nvPr/>
          </p:nvSpPr>
          <p:spPr>
            <a:xfrm flipH="false" flipV="false" rot="0">
              <a:off x="0" y="0"/>
              <a:ext cx="755904" cy="755904"/>
            </a:xfrm>
            <a:custGeom>
              <a:avLst/>
              <a:gdLst/>
              <a:ahLst/>
              <a:cxnLst/>
              <a:rect r="r" b="b" t="t" l="l"/>
              <a:pathLst>
                <a:path h="755904" w="755904">
                  <a:moveTo>
                    <a:pt x="0" y="0"/>
                  </a:moveTo>
                  <a:lnTo>
                    <a:pt x="755904" y="0"/>
                  </a:lnTo>
                  <a:lnTo>
                    <a:pt x="755904" y="755904"/>
                  </a:lnTo>
                  <a:lnTo>
                    <a:pt x="0" y="755904"/>
                  </a:lnTo>
                  <a:lnTo>
                    <a:pt x="0" y="0"/>
                  </a:lnTo>
                  <a:close/>
                </a:path>
              </a:pathLst>
            </a:custGeom>
            <a:blipFill>
              <a:blip r:embed="rId20"/>
              <a:stretch>
                <a:fillRect l="0" t="0" r="0" b="0"/>
              </a:stretch>
            </a:blipFill>
          </p:spPr>
        </p:sp>
      </p:grpSp>
      <p:grpSp>
        <p:nvGrpSpPr>
          <p:cNvPr name="Group 125" id="125"/>
          <p:cNvGrpSpPr/>
          <p:nvPr/>
        </p:nvGrpSpPr>
        <p:grpSpPr>
          <a:xfrm rot="-600000">
            <a:off x="9579207" y="9347549"/>
            <a:ext cx="457200" cy="457200"/>
            <a:chOff x="0" y="0"/>
            <a:chExt cx="609600" cy="609600"/>
          </a:xfrm>
        </p:grpSpPr>
        <p:sp>
          <p:nvSpPr>
            <p:cNvPr name="Freeform 126" id="126" descr="/home/claude/angel/out/wings_down.png"/>
            <p:cNvSpPr/>
            <p:nvPr/>
          </p:nvSpPr>
          <p:spPr>
            <a:xfrm flipH="false" flipV="false" rot="0">
              <a:off x="0" y="0"/>
              <a:ext cx="609600" cy="609600"/>
            </a:xfrm>
            <a:custGeom>
              <a:avLst/>
              <a:gdLst/>
              <a:ahLst/>
              <a:cxnLst/>
              <a:rect r="r" b="b" t="t" l="l"/>
              <a:pathLst>
                <a:path h="609600" w="609600">
                  <a:moveTo>
                    <a:pt x="0" y="0"/>
                  </a:moveTo>
                  <a:lnTo>
                    <a:pt x="609600" y="0"/>
                  </a:lnTo>
                  <a:lnTo>
                    <a:pt x="609600" y="609600"/>
                  </a:lnTo>
                  <a:lnTo>
                    <a:pt x="0" y="609600"/>
                  </a:lnTo>
                  <a:lnTo>
                    <a:pt x="0" y="0"/>
                  </a:lnTo>
                  <a:close/>
                </a:path>
              </a:pathLst>
            </a:custGeom>
            <a:blipFill>
              <a:blip r:embed="rId20"/>
              <a:stretch>
                <a:fillRect l="0" t="0" r="0" b="0"/>
              </a:stretch>
            </a:blipFill>
          </p:spPr>
        </p:sp>
      </p:grpSp>
      <p:grpSp>
        <p:nvGrpSpPr>
          <p:cNvPr name="Group 127" id="127"/>
          <p:cNvGrpSpPr/>
          <p:nvPr/>
        </p:nvGrpSpPr>
        <p:grpSpPr>
          <a:xfrm rot="-840000">
            <a:off x="11087967" y="10033349"/>
            <a:ext cx="329184" cy="329184"/>
            <a:chOff x="0" y="0"/>
            <a:chExt cx="438912" cy="438912"/>
          </a:xfrm>
        </p:grpSpPr>
        <p:sp>
          <p:nvSpPr>
            <p:cNvPr name="Freeform 128" id="128" descr="/home/claude/angel/out/wings_mid.png"/>
            <p:cNvSpPr/>
            <p:nvPr/>
          </p:nvSpPr>
          <p:spPr>
            <a:xfrm flipH="false" flipV="false" rot="0">
              <a:off x="0" y="0"/>
              <a:ext cx="438912" cy="438912"/>
            </a:xfrm>
            <a:custGeom>
              <a:avLst/>
              <a:gdLst/>
              <a:ahLst/>
              <a:cxnLst/>
              <a:rect r="r" b="b" t="t" l="l"/>
              <a:pathLst>
                <a:path h="438912" w="438912">
                  <a:moveTo>
                    <a:pt x="0" y="0"/>
                  </a:moveTo>
                  <a:lnTo>
                    <a:pt x="438912" y="0"/>
                  </a:lnTo>
                  <a:lnTo>
                    <a:pt x="438912" y="438912"/>
                  </a:lnTo>
                  <a:lnTo>
                    <a:pt x="0" y="438912"/>
                  </a:lnTo>
                  <a:lnTo>
                    <a:pt x="0" y="0"/>
                  </a:lnTo>
                  <a:close/>
                </a:path>
              </a:pathLst>
            </a:custGeom>
            <a:blipFill>
              <a:blip r:embed="rId21"/>
              <a:stretch>
                <a:fillRect l="0" t="0" r="0" b="0"/>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7708" y="-10725"/>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05</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7B2CBF"/>
                  </a:solidFill>
                  <a:latin typeface="Arial Bold"/>
                  <a:ea typeface="Arial Bold"/>
                  <a:cs typeface="Arial Bold"/>
                  <a:sym typeface="Arial Bold"/>
                </a:rPr>
                <a:t>報名時間與比賽說明會</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90981" y="1439713"/>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24" id="24"/>
          <p:cNvGrpSpPr/>
          <p:nvPr/>
        </p:nvGrpSpPr>
        <p:grpSpPr>
          <a:xfrm rot="0">
            <a:off x="990981" y="1425426"/>
            <a:ext cx="12344400" cy="1263015"/>
            <a:chOff x="0" y="0"/>
            <a:chExt cx="16459200" cy="1684020"/>
          </a:xfrm>
        </p:grpSpPr>
        <p:sp>
          <p:nvSpPr>
            <p:cNvPr name="Freeform 25" id="25"/>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B1B44"/>
                  </a:solidFill>
                  <a:latin typeface="Arial Bold"/>
                  <a:ea typeface="Arial Bold"/>
                  <a:cs typeface="Arial Bold"/>
                  <a:sym typeface="Arial Bold"/>
                </a:rPr>
                <a:t>報名時間與比賽說明會</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61426"/>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70" r="0" b="-279869"/>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0"/>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Registration Period</a:t>
              </a:r>
            </a:p>
          </p:txBody>
        </p:sp>
      </p:grpSp>
      <p:sp>
        <p:nvSpPr>
          <p:cNvPr name="Freeform 34" id="34"/>
          <p:cNvSpPr/>
          <p:nvPr/>
        </p:nvSpPr>
        <p:spPr>
          <a:xfrm flipH="false" flipV="false" rot="0">
            <a:off x="947614" y="3416494"/>
            <a:ext cx="16347043" cy="2768203"/>
          </a:xfrm>
          <a:custGeom>
            <a:avLst/>
            <a:gdLst/>
            <a:ahLst/>
            <a:cxnLst/>
            <a:rect r="r" b="b" t="t" l="l"/>
            <a:pathLst>
              <a:path h="2768203" w="16347043">
                <a:moveTo>
                  <a:pt x="0" y="0"/>
                </a:moveTo>
                <a:lnTo>
                  <a:pt x="16347043" y="0"/>
                </a:lnTo>
                <a:lnTo>
                  <a:pt x="16347043" y="2768203"/>
                </a:lnTo>
                <a:lnTo>
                  <a:pt x="0" y="2768203"/>
                </a:lnTo>
                <a:lnTo>
                  <a:pt x="0" y="0"/>
                </a:lnTo>
                <a:close/>
              </a:path>
            </a:pathLst>
          </a:custGeom>
          <a:blipFill>
            <a:blip r:embed="rId8">
              <a:extLst>
                <a:ext uri="{96DAC541-7B7A-43D3-8B79-37D633B846F1}">
                  <asvg:svgBlip xmlns:asvg="http://schemas.microsoft.com/office/drawing/2016/SVG/main" r:embed="rId9"/>
                </a:ext>
              </a:extLst>
            </a:blip>
            <a:stretch>
              <a:fillRect l="0" t="-41" r="0" b="-41"/>
            </a:stretch>
          </a:blipFill>
        </p:spPr>
      </p:sp>
      <p:grpSp>
        <p:nvGrpSpPr>
          <p:cNvPr name="Group 35" id="35"/>
          <p:cNvGrpSpPr/>
          <p:nvPr/>
        </p:nvGrpSpPr>
        <p:grpSpPr>
          <a:xfrm rot="0">
            <a:off x="1508760" y="4087368"/>
            <a:ext cx="1440180" cy="1440180"/>
            <a:chOff x="0" y="0"/>
            <a:chExt cx="1920240" cy="1920240"/>
          </a:xfrm>
        </p:grpSpPr>
        <p:sp>
          <p:nvSpPr>
            <p:cNvPr name="Freeform 36" id="36"/>
            <p:cNvSpPr/>
            <p:nvPr/>
          </p:nvSpPr>
          <p:spPr>
            <a:xfrm flipH="false" flipV="false" rot="0">
              <a:off x="0" y="0"/>
              <a:ext cx="1920240" cy="1920240"/>
            </a:xfrm>
            <a:custGeom>
              <a:avLst/>
              <a:gdLst/>
              <a:ahLst/>
              <a:cxnLst/>
              <a:rect r="r" b="b" t="t" l="l"/>
              <a:pathLst>
                <a:path h="1920240" w="1920240">
                  <a:moveTo>
                    <a:pt x="0" y="960120"/>
                  </a:moveTo>
                  <a:cubicBezTo>
                    <a:pt x="0" y="429895"/>
                    <a:pt x="429895" y="0"/>
                    <a:pt x="960120" y="0"/>
                  </a:cubicBezTo>
                  <a:cubicBezTo>
                    <a:pt x="1490345" y="0"/>
                    <a:pt x="1920240" y="429895"/>
                    <a:pt x="1920240" y="960120"/>
                  </a:cubicBezTo>
                  <a:cubicBezTo>
                    <a:pt x="1920240" y="1490345"/>
                    <a:pt x="1490345" y="1920240"/>
                    <a:pt x="960120" y="1920240"/>
                  </a:cubicBezTo>
                  <a:cubicBezTo>
                    <a:pt x="429895" y="1920240"/>
                    <a:pt x="0" y="1490345"/>
                    <a:pt x="0" y="960120"/>
                  </a:cubicBezTo>
                  <a:close/>
                </a:path>
              </a:pathLst>
            </a:custGeom>
            <a:solidFill>
              <a:srgbClr val="7B2CBF"/>
            </a:solidFill>
          </p:spPr>
        </p:sp>
      </p:grpSp>
      <p:grpSp>
        <p:nvGrpSpPr>
          <p:cNvPr name="Group 37" id="37"/>
          <p:cNvGrpSpPr/>
          <p:nvPr/>
        </p:nvGrpSpPr>
        <p:grpSpPr>
          <a:xfrm rot="0">
            <a:off x="1883207" y="4461815"/>
            <a:ext cx="691324" cy="691324"/>
            <a:chOff x="0" y="0"/>
            <a:chExt cx="921766" cy="921766"/>
          </a:xfrm>
        </p:grpSpPr>
        <p:sp>
          <p:nvSpPr>
            <p:cNvPr name="Freeform 38" id="38" descr="assets/ic_calendar.png"/>
            <p:cNvSpPr/>
            <p:nvPr/>
          </p:nvSpPr>
          <p:spPr>
            <a:xfrm flipH="false" flipV="false" rot="0">
              <a:off x="0" y="0"/>
              <a:ext cx="921766" cy="921766"/>
            </a:xfrm>
            <a:custGeom>
              <a:avLst/>
              <a:gdLst/>
              <a:ahLst/>
              <a:cxnLst/>
              <a:rect r="r" b="b" t="t" l="l"/>
              <a:pathLst>
                <a:path h="921766" w="921766">
                  <a:moveTo>
                    <a:pt x="0" y="0"/>
                  </a:moveTo>
                  <a:lnTo>
                    <a:pt x="921766" y="0"/>
                  </a:lnTo>
                  <a:lnTo>
                    <a:pt x="921766" y="921766"/>
                  </a:lnTo>
                  <a:lnTo>
                    <a:pt x="0" y="921766"/>
                  </a:lnTo>
                  <a:lnTo>
                    <a:pt x="0" y="0"/>
                  </a:lnTo>
                  <a:close/>
                </a:path>
              </a:pathLst>
            </a:custGeom>
            <a:blipFill>
              <a:blip r:embed="rId10"/>
              <a:stretch>
                <a:fillRect l="0" t="0" r="0" b="0"/>
              </a:stretch>
            </a:blipFill>
          </p:spPr>
        </p:sp>
      </p:grpSp>
      <p:grpSp>
        <p:nvGrpSpPr>
          <p:cNvPr name="Group 39" id="39"/>
          <p:cNvGrpSpPr/>
          <p:nvPr/>
        </p:nvGrpSpPr>
        <p:grpSpPr>
          <a:xfrm rot="0">
            <a:off x="3360420" y="3840480"/>
            <a:ext cx="13441680" cy="754380"/>
            <a:chOff x="0" y="0"/>
            <a:chExt cx="17922240" cy="1005840"/>
          </a:xfrm>
        </p:grpSpPr>
        <p:sp>
          <p:nvSpPr>
            <p:cNvPr name="Freeform 40" id="40"/>
            <p:cNvSpPr/>
            <p:nvPr/>
          </p:nvSpPr>
          <p:spPr>
            <a:xfrm flipH="false" flipV="false" rot="0">
              <a:off x="0" y="0"/>
              <a:ext cx="17922239" cy="1005840"/>
            </a:xfrm>
            <a:custGeom>
              <a:avLst/>
              <a:gdLst/>
              <a:ahLst/>
              <a:cxnLst/>
              <a:rect r="r" b="b" t="t" l="l"/>
              <a:pathLst>
                <a:path h="1005840" w="17922239">
                  <a:moveTo>
                    <a:pt x="0" y="0"/>
                  </a:moveTo>
                  <a:lnTo>
                    <a:pt x="17922239" y="0"/>
                  </a:lnTo>
                  <a:lnTo>
                    <a:pt x="17922239" y="1005840"/>
                  </a:lnTo>
                  <a:lnTo>
                    <a:pt x="0" y="1005840"/>
                  </a:lnTo>
                  <a:close/>
                </a:path>
              </a:pathLst>
            </a:custGeom>
            <a:blipFill>
              <a:blip r:embed="rId5">
                <a:alphaModFix amt="0"/>
              </a:blip>
              <a:stretch>
                <a:fillRect l="0" t="-296946" r="0" b="-296945"/>
              </a:stretch>
            </a:blipFill>
          </p:spPr>
        </p:sp>
      </p:grpSp>
      <p:grpSp>
        <p:nvGrpSpPr>
          <p:cNvPr name="Group 41" id="41"/>
          <p:cNvGrpSpPr/>
          <p:nvPr/>
        </p:nvGrpSpPr>
        <p:grpSpPr>
          <a:xfrm rot="0">
            <a:off x="3360420" y="3826192"/>
            <a:ext cx="13441680" cy="768668"/>
            <a:chOff x="0" y="0"/>
            <a:chExt cx="17922240" cy="1024890"/>
          </a:xfrm>
        </p:grpSpPr>
        <p:sp>
          <p:nvSpPr>
            <p:cNvPr name="Freeform 42" id="42"/>
            <p:cNvSpPr/>
            <p:nvPr/>
          </p:nvSpPr>
          <p:spPr>
            <a:xfrm flipH="false" flipV="false" rot="0">
              <a:off x="0" y="0"/>
              <a:ext cx="17922239" cy="1024890"/>
            </a:xfrm>
            <a:custGeom>
              <a:avLst/>
              <a:gdLst/>
              <a:ahLst/>
              <a:cxnLst/>
              <a:rect r="r" b="b" t="t" l="l"/>
              <a:pathLst>
                <a:path h="1024890" w="17922239">
                  <a:moveTo>
                    <a:pt x="0" y="0"/>
                  </a:moveTo>
                  <a:lnTo>
                    <a:pt x="17922239" y="0"/>
                  </a:lnTo>
                  <a:lnTo>
                    <a:pt x="17922239" y="1024890"/>
                  </a:lnTo>
                  <a:lnTo>
                    <a:pt x="0" y="1024890"/>
                  </a:lnTo>
                  <a:close/>
                </a:path>
              </a:pathLst>
            </a:custGeom>
            <a:blipFill>
              <a:blip r:embed="rId6">
                <a:alphaModFix amt="0"/>
              </a:blip>
              <a:stretch>
                <a:fillRect l="0" t="-290498" r="0" b="-290496"/>
              </a:stretch>
            </a:blipFill>
          </p:spPr>
        </p:sp>
      </p:grpSp>
      <p:grpSp>
        <p:nvGrpSpPr>
          <p:cNvPr name="Group 43" id="43"/>
          <p:cNvGrpSpPr/>
          <p:nvPr/>
        </p:nvGrpSpPr>
        <p:grpSpPr>
          <a:xfrm rot="0">
            <a:off x="3291840" y="4349820"/>
            <a:ext cx="13441680" cy="782955"/>
            <a:chOff x="0" y="0"/>
            <a:chExt cx="17922240" cy="1043940"/>
          </a:xfrm>
        </p:grpSpPr>
        <p:sp>
          <p:nvSpPr>
            <p:cNvPr name="Freeform 44" id="44"/>
            <p:cNvSpPr/>
            <p:nvPr/>
          </p:nvSpPr>
          <p:spPr>
            <a:xfrm flipH="false" flipV="false" rot="0">
              <a:off x="0" y="0"/>
              <a:ext cx="17922239" cy="1043941"/>
            </a:xfrm>
            <a:custGeom>
              <a:avLst/>
              <a:gdLst/>
              <a:ahLst/>
              <a:cxnLst/>
              <a:rect r="r" b="b" t="t" l="l"/>
              <a:pathLst>
                <a:path h="1043941" w="17922239">
                  <a:moveTo>
                    <a:pt x="0" y="0"/>
                  </a:moveTo>
                  <a:lnTo>
                    <a:pt x="17922239" y="0"/>
                  </a:lnTo>
                  <a:lnTo>
                    <a:pt x="17922239" y="1043941"/>
                  </a:lnTo>
                  <a:lnTo>
                    <a:pt x="0" y="1043941"/>
                  </a:lnTo>
                  <a:close/>
                </a:path>
              </a:pathLst>
            </a:custGeom>
            <a:blipFill>
              <a:blip r:embed="rId7">
                <a:alphaModFix amt="0"/>
              </a:blip>
              <a:stretch>
                <a:fillRect l="0" t="-284516" r="0" b="-284516"/>
              </a:stretch>
            </a:blipFill>
          </p:spPr>
        </p:sp>
        <p:sp>
          <p:nvSpPr>
            <p:cNvPr name="TextBox 45" id="45"/>
            <p:cNvSpPr txBox="true"/>
            <p:nvPr/>
          </p:nvSpPr>
          <p:spPr>
            <a:xfrm>
              <a:off x="0" y="0"/>
              <a:ext cx="17922240" cy="1043940"/>
            </a:xfrm>
            <a:prstGeom prst="rect">
              <a:avLst/>
            </a:prstGeom>
          </p:spPr>
          <p:txBody>
            <a:bodyPr anchor="ctr" rtlCol="false" tIns="0" lIns="0" bIns="0" rIns="0"/>
            <a:lstStyle/>
            <a:p>
              <a:pPr algn="l">
                <a:lnSpc>
                  <a:spcPts val="3600"/>
                </a:lnSpc>
              </a:pPr>
              <a:r>
                <a:rPr lang="en-US" sz="3000" b="true">
                  <a:solidFill>
                    <a:srgbClr val="2B1B44"/>
                  </a:solidFill>
                  <a:latin typeface="Noto Sans Bold"/>
                  <a:ea typeface="Noto Sans Bold"/>
                  <a:cs typeface="Noto Sans Bold"/>
                  <a:sym typeface="Noto Sans Bold"/>
                </a:rPr>
                <a:t>2026 / 9 / 7 (一) 09:00</a:t>
              </a:r>
              <a:r>
                <a:rPr lang="en-US" sz="3000" b="true">
                  <a:solidFill>
                    <a:srgbClr val="8077A0"/>
                  </a:solidFill>
                  <a:latin typeface="Noto Sans Bold"/>
                  <a:ea typeface="Noto Sans Bold"/>
                  <a:cs typeface="Noto Sans Bold"/>
                  <a:sym typeface="Noto Sans Bold"/>
                </a:rPr>
                <a:t>  －  </a:t>
              </a:r>
              <a:r>
                <a:rPr lang="en-US" sz="3000" b="true">
                  <a:solidFill>
                    <a:srgbClr val="2B1B44"/>
                  </a:solidFill>
                  <a:latin typeface="Noto Sans Bold"/>
                  <a:ea typeface="Noto Sans Bold"/>
                  <a:cs typeface="Noto Sans Bold"/>
                  <a:sym typeface="Noto Sans Bold"/>
                </a:rPr>
                <a:t>2026 / 9 / 27 (日) 12:00</a:t>
              </a:r>
            </a:p>
          </p:txBody>
        </p:sp>
      </p:grpSp>
      <p:grpSp>
        <p:nvGrpSpPr>
          <p:cNvPr name="Group 46" id="46"/>
          <p:cNvGrpSpPr/>
          <p:nvPr/>
        </p:nvGrpSpPr>
        <p:grpSpPr>
          <a:xfrm rot="0">
            <a:off x="3360420" y="4690872"/>
            <a:ext cx="13441680" cy="685800"/>
            <a:chOff x="0" y="0"/>
            <a:chExt cx="17922240" cy="914400"/>
          </a:xfrm>
        </p:grpSpPr>
        <p:sp>
          <p:nvSpPr>
            <p:cNvPr name="Freeform 47" id="47"/>
            <p:cNvSpPr/>
            <p:nvPr/>
          </p:nvSpPr>
          <p:spPr>
            <a:xfrm flipH="false" flipV="false" rot="0">
              <a:off x="0" y="0"/>
              <a:ext cx="17922239" cy="914400"/>
            </a:xfrm>
            <a:custGeom>
              <a:avLst/>
              <a:gdLst/>
              <a:ahLst/>
              <a:cxnLst/>
              <a:rect r="r" b="b" t="t" l="l"/>
              <a:pathLst>
                <a:path h="914400" w="17922239">
                  <a:moveTo>
                    <a:pt x="0" y="0"/>
                  </a:moveTo>
                  <a:lnTo>
                    <a:pt x="17922239" y="0"/>
                  </a:lnTo>
                  <a:lnTo>
                    <a:pt x="17922239" y="914400"/>
                  </a:lnTo>
                  <a:lnTo>
                    <a:pt x="0" y="914400"/>
                  </a:lnTo>
                  <a:close/>
                </a:path>
              </a:pathLst>
            </a:custGeom>
            <a:blipFill>
              <a:blip r:embed="rId5">
                <a:alphaModFix amt="0"/>
              </a:blip>
              <a:stretch>
                <a:fillRect l="0" t="-331641" r="0" b="-331640"/>
              </a:stretch>
            </a:blipFill>
          </p:spPr>
        </p:sp>
      </p:grpSp>
      <p:grpSp>
        <p:nvGrpSpPr>
          <p:cNvPr name="Group 48" id="48"/>
          <p:cNvGrpSpPr/>
          <p:nvPr/>
        </p:nvGrpSpPr>
        <p:grpSpPr>
          <a:xfrm rot="0">
            <a:off x="3360420" y="4662297"/>
            <a:ext cx="13441680" cy="714375"/>
            <a:chOff x="0" y="0"/>
            <a:chExt cx="17922240" cy="952500"/>
          </a:xfrm>
        </p:grpSpPr>
        <p:sp>
          <p:nvSpPr>
            <p:cNvPr name="Freeform 49" id="49"/>
            <p:cNvSpPr/>
            <p:nvPr/>
          </p:nvSpPr>
          <p:spPr>
            <a:xfrm flipH="false" flipV="false" rot="0">
              <a:off x="0" y="0"/>
              <a:ext cx="17922239" cy="952500"/>
            </a:xfrm>
            <a:custGeom>
              <a:avLst/>
              <a:gdLst/>
              <a:ahLst/>
              <a:cxnLst/>
              <a:rect r="r" b="b" t="t" l="l"/>
              <a:pathLst>
                <a:path h="952500" w="17922239">
                  <a:moveTo>
                    <a:pt x="0" y="0"/>
                  </a:moveTo>
                  <a:lnTo>
                    <a:pt x="17922239" y="0"/>
                  </a:lnTo>
                  <a:lnTo>
                    <a:pt x="17922239" y="952500"/>
                  </a:lnTo>
                  <a:lnTo>
                    <a:pt x="0" y="952500"/>
                  </a:lnTo>
                  <a:close/>
                </a:path>
              </a:pathLst>
            </a:custGeom>
            <a:blipFill>
              <a:blip r:embed="rId6">
                <a:alphaModFix amt="0"/>
              </a:blip>
              <a:stretch>
                <a:fillRect l="0" t="-316375" r="0" b="-316374"/>
              </a:stretch>
            </a:blipFill>
          </p:spPr>
        </p:sp>
      </p:grpSp>
      <p:sp>
        <p:nvSpPr>
          <p:cNvPr name="Freeform 50" id="50"/>
          <p:cNvSpPr/>
          <p:nvPr/>
        </p:nvSpPr>
        <p:spPr>
          <a:xfrm flipH="false" flipV="false" rot="0">
            <a:off x="947614" y="6708334"/>
            <a:ext cx="16347043" cy="2219563"/>
          </a:xfrm>
          <a:custGeom>
            <a:avLst/>
            <a:gdLst/>
            <a:ahLst/>
            <a:cxnLst/>
            <a:rect r="r" b="b" t="t" l="l"/>
            <a:pathLst>
              <a:path h="2219563" w="16347043">
                <a:moveTo>
                  <a:pt x="0" y="0"/>
                </a:moveTo>
                <a:lnTo>
                  <a:pt x="16347043" y="0"/>
                </a:lnTo>
                <a:lnTo>
                  <a:pt x="16347043" y="2219563"/>
                </a:lnTo>
                <a:lnTo>
                  <a:pt x="0" y="2219563"/>
                </a:lnTo>
                <a:lnTo>
                  <a:pt x="0" y="0"/>
                </a:lnTo>
                <a:close/>
              </a:path>
            </a:pathLst>
          </a:custGeom>
          <a:blipFill>
            <a:blip r:embed="rId11">
              <a:extLst>
                <a:ext uri="{96DAC541-7B7A-43D3-8B79-37D633B846F1}">
                  <asvg:svgBlip xmlns:asvg="http://schemas.microsoft.com/office/drawing/2016/SVG/main" r:embed="rId12"/>
                </a:ext>
              </a:extLst>
            </a:blip>
            <a:stretch>
              <a:fillRect l="0" t="-186" r="0" b="-186"/>
            </a:stretch>
          </a:blipFill>
        </p:spPr>
      </p:sp>
      <p:grpSp>
        <p:nvGrpSpPr>
          <p:cNvPr name="Group 51" id="51"/>
          <p:cNvGrpSpPr/>
          <p:nvPr/>
        </p:nvGrpSpPr>
        <p:grpSpPr>
          <a:xfrm rot="0">
            <a:off x="1508760" y="7159752"/>
            <a:ext cx="1303020" cy="1303020"/>
            <a:chOff x="0" y="0"/>
            <a:chExt cx="1737360" cy="1737360"/>
          </a:xfrm>
        </p:grpSpPr>
        <p:sp>
          <p:nvSpPr>
            <p:cNvPr name="Freeform 52" id="52"/>
            <p:cNvSpPr/>
            <p:nvPr/>
          </p:nvSpPr>
          <p:spPr>
            <a:xfrm flipH="false" flipV="false" rot="0">
              <a:off x="0" y="0"/>
              <a:ext cx="1737360" cy="1737360"/>
            </a:xfrm>
            <a:custGeom>
              <a:avLst/>
              <a:gdLst/>
              <a:ahLst/>
              <a:cxnLst/>
              <a:rect r="r" b="b" t="t" l="l"/>
              <a:pathLst>
                <a:path h="1737360" w="1737360">
                  <a:moveTo>
                    <a:pt x="0" y="868680"/>
                  </a:moveTo>
                  <a:cubicBezTo>
                    <a:pt x="0" y="388874"/>
                    <a:pt x="388874" y="0"/>
                    <a:pt x="868680" y="0"/>
                  </a:cubicBezTo>
                  <a:cubicBezTo>
                    <a:pt x="1348486" y="0"/>
                    <a:pt x="1737360" y="388874"/>
                    <a:pt x="1737360" y="868680"/>
                  </a:cubicBezTo>
                  <a:cubicBezTo>
                    <a:pt x="1737360" y="1348486"/>
                    <a:pt x="1348486" y="1737360"/>
                    <a:pt x="868680" y="1737360"/>
                  </a:cubicBezTo>
                  <a:cubicBezTo>
                    <a:pt x="388874" y="1737360"/>
                    <a:pt x="0" y="1348486"/>
                    <a:pt x="0" y="868680"/>
                  </a:cubicBezTo>
                  <a:close/>
                </a:path>
              </a:pathLst>
            </a:custGeom>
            <a:solidFill>
              <a:srgbClr val="FF4FA3"/>
            </a:solidFill>
          </p:spPr>
        </p:sp>
      </p:grpSp>
      <p:grpSp>
        <p:nvGrpSpPr>
          <p:cNvPr name="Group 53" id="53"/>
          <p:cNvGrpSpPr/>
          <p:nvPr/>
        </p:nvGrpSpPr>
        <p:grpSpPr>
          <a:xfrm rot="0">
            <a:off x="1847545" y="7498537"/>
            <a:ext cx="625412" cy="625412"/>
            <a:chOff x="0" y="0"/>
            <a:chExt cx="833882" cy="833882"/>
          </a:xfrm>
        </p:grpSpPr>
        <p:sp>
          <p:nvSpPr>
            <p:cNvPr name="Freeform 54" id="54" descr="assets/ic_mic.png"/>
            <p:cNvSpPr/>
            <p:nvPr/>
          </p:nvSpPr>
          <p:spPr>
            <a:xfrm flipH="false" flipV="false" rot="0">
              <a:off x="0" y="0"/>
              <a:ext cx="833882" cy="833882"/>
            </a:xfrm>
            <a:custGeom>
              <a:avLst/>
              <a:gdLst/>
              <a:ahLst/>
              <a:cxnLst/>
              <a:rect r="r" b="b" t="t" l="l"/>
              <a:pathLst>
                <a:path h="833882" w="833882">
                  <a:moveTo>
                    <a:pt x="0" y="0"/>
                  </a:moveTo>
                  <a:lnTo>
                    <a:pt x="833882" y="0"/>
                  </a:lnTo>
                  <a:lnTo>
                    <a:pt x="833882" y="833882"/>
                  </a:lnTo>
                  <a:lnTo>
                    <a:pt x="0" y="833882"/>
                  </a:lnTo>
                  <a:lnTo>
                    <a:pt x="0" y="0"/>
                  </a:lnTo>
                  <a:close/>
                </a:path>
              </a:pathLst>
            </a:custGeom>
            <a:blipFill>
              <a:blip r:embed="rId13"/>
              <a:stretch>
                <a:fillRect l="0" t="0" r="0" b="0"/>
              </a:stretch>
            </a:blipFill>
          </p:spPr>
        </p:sp>
      </p:grpSp>
      <p:grpSp>
        <p:nvGrpSpPr>
          <p:cNvPr name="Group 55" id="55"/>
          <p:cNvGrpSpPr/>
          <p:nvPr/>
        </p:nvGrpSpPr>
        <p:grpSpPr>
          <a:xfrm rot="0">
            <a:off x="3223260" y="6995160"/>
            <a:ext cx="13578840" cy="576072"/>
            <a:chOff x="0" y="0"/>
            <a:chExt cx="18105120" cy="768096"/>
          </a:xfrm>
        </p:grpSpPr>
        <p:sp>
          <p:nvSpPr>
            <p:cNvPr name="Freeform 56" id="56"/>
            <p:cNvSpPr/>
            <p:nvPr/>
          </p:nvSpPr>
          <p:spPr>
            <a:xfrm flipH="false" flipV="false" rot="0">
              <a:off x="0" y="0"/>
              <a:ext cx="18105120" cy="768096"/>
            </a:xfrm>
            <a:custGeom>
              <a:avLst/>
              <a:gdLst/>
              <a:ahLst/>
              <a:cxnLst/>
              <a:rect r="r" b="b" t="t" l="l"/>
              <a:pathLst>
                <a:path h="768096" w="18105120">
                  <a:moveTo>
                    <a:pt x="0" y="0"/>
                  </a:moveTo>
                  <a:lnTo>
                    <a:pt x="18105120" y="0"/>
                  </a:lnTo>
                  <a:lnTo>
                    <a:pt x="18105120" y="768096"/>
                  </a:lnTo>
                  <a:lnTo>
                    <a:pt x="0" y="768096"/>
                  </a:lnTo>
                  <a:close/>
                </a:path>
              </a:pathLst>
            </a:custGeom>
            <a:blipFill>
              <a:blip r:embed="rId5">
                <a:alphaModFix amt="0"/>
              </a:blip>
              <a:stretch>
                <a:fillRect l="0" t="-408971" r="0" b="-408969"/>
              </a:stretch>
            </a:blipFill>
          </p:spPr>
        </p:sp>
      </p:grpSp>
      <p:grpSp>
        <p:nvGrpSpPr>
          <p:cNvPr name="Group 57" id="57"/>
          <p:cNvGrpSpPr/>
          <p:nvPr/>
        </p:nvGrpSpPr>
        <p:grpSpPr>
          <a:xfrm rot="0">
            <a:off x="3223260" y="6966585"/>
            <a:ext cx="13578840" cy="604647"/>
            <a:chOff x="0" y="0"/>
            <a:chExt cx="18105120" cy="806196"/>
          </a:xfrm>
        </p:grpSpPr>
        <p:sp>
          <p:nvSpPr>
            <p:cNvPr name="Freeform 58" id="58"/>
            <p:cNvSpPr/>
            <p:nvPr/>
          </p:nvSpPr>
          <p:spPr>
            <a:xfrm flipH="false" flipV="false" rot="0">
              <a:off x="0" y="0"/>
              <a:ext cx="18105120" cy="806196"/>
            </a:xfrm>
            <a:custGeom>
              <a:avLst/>
              <a:gdLst/>
              <a:ahLst/>
              <a:cxnLst/>
              <a:rect r="r" b="b" t="t" l="l"/>
              <a:pathLst>
                <a:path h="806196" w="18105120">
                  <a:moveTo>
                    <a:pt x="0" y="0"/>
                  </a:moveTo>
                  <a:lnTo>
                    <a:pt x="18105120" y="0"/>
                  </a:lnTo>
                  <a:lnTo>
                    <a:pt x="18105120" y="806196"/>
                  </a:lnTo>
                  <a:lnTo>
                    <a:pt x="0" y="806196"/>
                  </a:lnTo>
                  <a:close/>
                </a:path>
              </a:pathLst>
            </a:custGeom>
            <a:blipFill>
              <a:blip r:embed="rId6">
                <a:alphaModFix amt="0"/>
              </a:blip>
              <a:stretch>
                <a:fillRect l="0" t="-387281" r="0" b="-387279"/>
              </a:stretch>
            </a:blipFill>
          </p:spPr>
        </p:sp>
      </p:grpSp>
      <p:grpSp>
        <p:nvGrpSpPr>
          <p:cNvPr name="Group 59" id="59"/>
          <p:cNvGrpSpPr/>
          <p:nvPr/>
        </p:nvGrpSpPr>
        <p:grpSpPr>
          <a:xfrm rot="0">
            <a:off x="3223260" y="6938010"/>
            <a:ext cx="13578840" cy="633222"/>
            <a:chOff x="0" y="0"/>
            <a:chExt cx="18105120" cy="844296"/>
          </a:xfrm>
        </p:grpSpPr>
        <p:sp>
          <p:nvSpPr>
            <p:cNvPr name="Freeform 60" id="60"/>
            <p:cNvSpPr/>
            <p:nvPr/>
          </p:nvSpPr>
          <p:spPr>
            <a:xfrm flipH="false" flipV="false" rot="0">
              <a:off x="0" y="0"/>
              <a:ext cx="18105120" cy="844296"/>
            </a:xfrm>
            <a:custGeom>
              <a:avLst/>
              <a:gdLst/>
              <a:ahLst/>
              <a:cxnLst/>
              <a:rect r="r" b="b" t="t" l="l"/>
              <a:pathLst>
                <a:path h="844296" w="18105120">
                  <a:moveTo>
                    <a:pt x="0" y="0"/>
                  </a:moveTo>
                  <a:lnTo>
                    <a:pt x="18105120" y="0"/>
                  </a:lnTo>
                  <a:lnTo>
                    <a:pt x="18105120" y="844296"/>
                  </a:lnTo>
                  <a:lnTo>
                    <a:pt x="0" y="844296"/>
                  </a:lnTo>
                  <a:close/>
                </a:path>
              </a:pathLst>
            </a:custGeom>
            <a:blipFill>
              <a:blip r:embed="rId7">
                <a:alphaModFix amt="0"/>
              </a:blip>
              <a:stretch>
                <a:fillRect l="0" t="-367837" r="0" b="-367837"/>
              </a:stretch>
            </a:blipFill>
          </p:spPr>
        </p:sp>
        <p:sp>
          <p:nvSpPr>
            <p:cNvPr name="TextBox 61" id="61"/>
            <p:cNvSpPr txBox="true"/>
            <p:nvPr/>
          </p:nvSpPr>
          <p:spPr>
            <a:xfrm>
              <a:off x="0" y="9525"/>
              <a:ext cx="18105120" cy="834771"/>
            </a:xfrm>
            <a:prstGeom prst="rect">
              <a:avLst/>
            </a:prstGeom>
          </p:spPr>
          <p:txBody>
            <a:bodyPr anchor="ctr" rtlCol="false" tIns="0" lIns="0" bIns="0" rIns="0"/>
            <a:lstStyle/>
            <a:p>
              <a:pPr algn="l">
                <a:lnSpc>
                  <a:spcPts val="2878"/>
                </a:lnSpc>
              </a:pPr>
              <a:r>
                <a:rPr lang="en-US" sz="2400" b="true">
                  <a:solidFill>
                    <a:srgbClr val="2B1B44"/>
                  </a:solidFill>
                  <a:latin typeface="Noto Sans Bold"/>
                  <a:ea typeface="Noto Sans Bold"/>
                  <a:cs typeface="Noto Sans Bold"/>
                  <a:sym typeface="Noto Sans Bold"/>
                </a:rPr>
                <a:t>線上說明會</a:t>
              </a:r>
            </a:p>
          </p:txBody>
        </p:sp>
      </p:grpSp>
      <p:grpSp>
        <p:nvGrpSpPr>
          <p:cNvPr name="Group 62" id="62"/>
          <p:cNvGrpSpPr/>
          <p:nvPr/>
        </p:nvGrpSpPr>
        <p:grpSpPr>
          <a:xfrm rot="0">
            <a:off x="3223260" y="7653528"/>
            <a:ext cx="13578840" cy="1028700"/>
            <a:chOff x="0" y="0"/>
            <a:chExt cx="18105120" cy="1371600"/>
          </a:xfrm>
        </p:grpSpPr>
        <p:sp>
          <p:nvSpPr>
            <p:cNvPr name="Freeform 63" id="63"/>
            <p:cNvSpPr/>
            <p:nvPr/>
          </p:nvSpPr>
          <p:spPr>
            <a:xfrm flipH="false" flipV="false" rot="0">
              <a:off x="0" y="0"/>
              <a:ext cx="18105120" cy="1371600"/>
            </a:xfrm>
            <a:custGeom>
              <a:avLst/>
              <a:gdLst/>
              <a:ahLst/>
              <a:cxnLst/>
              <a:rect r="r" b="b" t="t" l="l"/>
              <a:pathLst>
                <a:path h="1371600" w="18105120">
                  <a:moveTo>
                    <a:pt x="0" y="0"/>
                  </a:moveTo>
                  <a:lnTo>
                    <a:pt x="18105120" y="0"/>
                  </a:lnTo>
                  <a:lnTo>
                    <a:pt x="18105120" y="1371600"/>
                  </a:lnTo>
                  <a:lnTo>
                    <a:pt x="0" y="1371600"/>
                  </a:lnTo>
                  <a:close/>
                </a:path>
              </a:pathLst>
            </a:custGeom>
            <a:blipFill>
              <a:blip r:embed="rId5">
                <a:alphaModFix amt="0"/>
              </a:blip>
              <a:stretch>
                <a:fillRect l="0" t="-207024" r="0" b="-207023"/>
              </a:stretch>
            </a:blipFill>
          </p:spPr>
        </p:sp>
      </p:grpSp>
      <p:grpSp>
        <p:nvGrpSpPr>
          <p:cNvPr name="Group 64" id="64"/>
          <p:cNvGrpSpPr/>
          <p:nvPr/>
        </p:nvGrpSpPr>
        <p:grpSpPr>
          <a:xfrm rot="0">
            <a:off x="3223260" y="7582090"/>
            <a:ext cx="13578840" cy="1100138"/>
            <a:chOff x="0" y="0"/>
            <a:chExt cx="18105120" cy="1466850"/>
          </a:xfrm>
        </p:grpSpPr>
        <p:sp>
          <p:nvSpPr>
            <p:cNvPr name="Freeform 65" id="65"/>
            <p:cNvSpPr/>
            <p:nvPr/>
          </p:nvSpPr>
          <p:spPr>
            <a:xfrm flipH="false" flipV="false" rot="0">
              <a:off x="0" y="0"/>
              <a:ext cx="18105120" cy="1466850"/>
            </a:xfrm>
            <a:custGeom>
              <a:avLst/>
              <a:gdLst/>
              <a:ahLst/>
              <a:cxnLst/>
              <a:rect r="r" b="b" t="t" l="l"/>
              <a:pathLst>
                <a:path h="1466850" w="18105120">
                  <a:moveTo>
                    <a:pt x="0" y="0"/>
                  </a:moveTo>
                  <a:lnTo>
                    <a:pt x="18105120" y="0"/>
                  </a:lnTo>
                  <a:lnTo>
                    <a:pt x="18105120" y="1466850"/>
                  </a:lnTo>
                  <a:lnTo>
                    <a:pt x="0" y="1466850"/>
                  </a:lnTo>
                  <a:close/>
                </a:path>
              </a:pathLst>
            </a:custGeom>
            <a:blipFill>
              <a:blip r:embed="rId6">
                <a:alphaModFix amt="0"/>
              </a:blip>
              <a:stretch>
                <a:fillRect l="0" t="-190334" r="0" b="-190333"/>
              </a:stretch>
            </a:blipFill>
          </p:spPr>
        </p:sp>
      </p:grpSp>
      <p:grpSp>
        <p:nvGrpSpPr>
          <p:cNvPr name="Group 66" id="66"/>
          <p:cNvGrpSpPr/>
          <p:nvPr/>
        </p:nvGrpSpPr>
        <p:grpSpPr>
          <a:xfrm rot="0">
            <a:off x="3223260" y="7510653"/>
            <a:ext cx="13578840" cy="1171576"/>
            <a:chOff x="0" y="0"/>
            <a:chExt cx="18105120" cy="1562101"/>
          </a:xfrm>
        </p:grpSpPr>
        <p:sp>
          <p:nvSpPr>
            <p:cNvPr name="Freeform 67" id="67"/>
            <p:cNvSpPr/>
            <p:nvPr/>
          </p:nvSpPr>
          <p:spPr>
            <a:xfrm flipH="false" flipV="false" rot="0">
              <a:off x="0" y="0"/>
              <a:ext cx="18105120" cy="1562101"/>
            </a:xfrm>
            <a:custGeom>
              <a:avLst/>
              <a:gdLst/>
              <a:ahLst/>
              <a:cxnLst/>
              <a:rect r="r" b="b" t="t" l="l"/>
              <a:pathLst>
                <a:path h="1562101" w="18105120">
                  <a:moveTo>
                    <a:pt x="0" y="0"/>
                  </a:moveTo>
                  <a:lnTo>
                    <a:pt x="18105120" y="0"/>
                  </a:lnTo>
                  <a:lnTo>
                    <a:pt x="18105120" y="1562101"/>
                  </a:lnTo>
                  <a:lnTo>
                    <a:pt x="0" y="1562101"/>
                  </a:lnTo>
                  <a:close/>
                </a:path>
              </a:pathLst>
            </a:custGeom>
            <a:blipFill>
              <a:blip r:embed="rId7">
                <a:alphaModFix amt="0"/>
              </a:blip>
              <a:stretch>
                <a:fillRect l="0" t="-175836" r="0" b="-175836"/>
              </a:stretch>
            </a:blipFill>
          </p:spPr>
        </p:sp>
        <p:sp>
          <p:nvSpPr>
            <p:cNvPr name="TextBox 68" id="68"/>
            <p:cNvSpPr txBox="true"/>
            <p:nvPr/>
          </p:nvSpPr>
          <p:spPr>
            <a:xfrm>
              <a:off x="0" y="-66675"/>
              <a:ext cx="18105120" cy="1628776"/>
            </a:xfrm>
            <a:prstGeom prst="rect">
              <a:avLst/>
            </a:prstGeom>
          </p:spPr>
          <p:txBody>
            <a:bodyPr anchor="ctr" rtlCol="false" tIns="0" lIns="0" bIns="0" rIns="0"/>
            <a:lstStyle/>
            <a:p>
              <a:pPr algn="l">
                <a:lnSpc>
                  <a:spcPts val="3036"/>
                </a:lnSpc>
              </a:pPr>
              <a:r>
                <a:rPr lang="en-US" sz="2025" b="true">
                  <a:solidFill>
                    <a:srgbClr val="8077A0"/>
                  </a:solidFill>
                  <a:latin typeface="Noto Sans Bold"/>
                  <a:ea typeface="Noto Sans Bold"/>
                  <a:cs typeface="Noto Sans Bold"/>
                  <a:sym typeface="Noto Sans Bold"/>
                </a:rPr>
                <a:t>2026 年 9 月 30 日（三）－請參加比賽隊員務必參與線上說明會，屆時將提供線上會議連結</a:t>
              </a:r>
            </a:p>
          </p:txBody>
        </p:sp>
      </p:grpSp>
      <p:grpSp>
        <p:nvGrpSpPr>
          <p:cNvPr name="Group 69" id="69"/>
          <p:cNvGrpSpPr/>
          <p:nvPr/>
        </p:nvGrpSpPr>
        <p:grpSpPr>
          <a:xfrm rot="450000">
            <a:off x="15971958" y="202206"/>
            <a:ext cx="555917" cy="849944"/>
            <a:chOff x="0" y="0"/>
            <a:chExt cx="741223" cy="1133259"/>
          </a:xfrm>
        </p:grpSpPr>
        <p:sp>
          <p:nvSpPr>
            <p:cNvPr name="Freeform 70" id="70" descr="assets/ppl_thumbsup.png"/>
            <p:cNvSpPr/>
            <p:nvPr/>
          </p:nvSpPr>
          <p:spPr>
            <a:xfrm flipH="false" flipV="false" rot="0">
              <a:off x="0" y="0"/>
              <a:ext cx="741172" cy="1133221"/>
            </a:xfrm>
            <a:custGeom>
              <a:avLst/>
              <a:gdLst/>
              <a:ahLst/>
              <a:cxnLst/>
              <a:rect r="r" b="b" t="t" l="l"/>
              <a:pathLst>
                <a:path h="1133221" w="741172">
                  <a:moveTo>
                    <a:pt x="0" y="0"/>
                  </a:moveTo>
                  <a:lnTo>
                    <a:pt x="741172" y="0"/>
                  </a:lnTo>
                  <a:lnTo>
                    <a:pt x="741172" y="1133221"/>
                  </a:lnTo>
                  <a:lnTo>
                    <a:pt x="0" y="1133221"/>
                  </a:lnTo>
                  <a:lnTo>
                    <a:pt x="0" y="0"/>
                  </a:lnTo>
                  <a:close/>
                </a:path>
              </a:pathLst>
            </a:custGeom>
            <a:blipFill>
              <a:blip r:embed="rId14"/>
              <a:stretch>
                <a:fillRect l="-4604" t="0" r="-4611" b="-3"/>
              </a:stretch>
            </a:blipFill>
          </p:spPr>
        </p:sp>
      </p:grpSp>
      <p:grpSp>
        <p:nvGrpSpPr>
          <p:cNvPr name="Group 71" id="71"/>
          <p:cNvGrpSpPr/>
          <p:nvPr/>
        </p:nvGrpSpPr>
        <p:grpSpPr>
          <a:xfrm rot="0">
            <a:off x="15626382" y="8682228"/>
            <a:ext cx="768086" cy="1685611"/>
            <a:chOff x="0" y="0"/>
            <a:chExt cx="1024115" cy="2247481"/>
          </a:xfrm>
        </p:grpSpPr>
        <p:sp>
          <p:nvSpPr>
            <p:cNvPr name="Freeform 72" id="72"/>
            <p:cNvSpPr/>
            <p:nvPr/>
          </p:nvSpPr>
          <p:spPr>
            <a:xfrm flipH="false" flipV="false" rot="0">
              <a:off x="0" y="0"/>
              <a:ext cx="1024128" cy="2247519"/>
            </a:xfrm>
            <a:custGeom>
              <a:avLst/>
              <a:gdLst/>
              <a:ahLst/>
              <a:cxnLst/>
              <a:rect r="r" b="b" t="t" l="l"/>
              <a:pathLst>
                <a:path h="2247519" w="1024128">
                  <a:moveTo>
                    <a:pt x="0" y="0"/>
                  </a:moveTo>
                  <a:lnTo>
                    <a:pt x="1024128" y="0"/>
                  </a:lnTo>
                  <a:lnTo>
                    <a:pt x="1024128" y="2247519"/>
                  </a:lnTo>
                  <a:lnTo>
                    <a:pt x="0" y="2247519"/>
                  </a:lnTo>
                  <a:lnTo>
                    <a:pt x="0" y="0"/>
                  </a:lnTo>
                  <a:close/>
                </a:path>
              </a:pathLst>
            </a:custGeom>
            <a:blipFill>
              <a:blip r:embed="rId15"/>
              <a:stretch>
                <a:fillRect l="-122" t="0" r="-121" b="1"/>
              </a:stretch>
            </a:blipFill>
          </p:spPr>
        </p:sp>
      </p:grpSp>
      <p:grpSp>
        <p:nvGrpSpPr>
          <p:cNvPr name="Group 73" id="73"/>
          <p:cNvGrpSpPr/>
          <p:nvPr/>
        </p:nvGrpSpPr>
        <p:grpSpPr>
          <a:xfrm rot="0">
            <a:off x="13175780" y="2323281"/>
            <a:ext cx="737683" cy="1819818"/>
            <a:chOff x="0" y="0"/>
            <a:chExt cx="983577" cy="2426424"/>
          </a:xfrm>
        </p:grpSpPr>
        <p:sp>
          <p:nvSpPr>
            <p:cNvPr name="Freeform 74" id="74"/>
            <p:cNvSpPr/>
            <p:nvPr/>
          </p:nvSpPr>
          <p:spPr>
            <a:xfrm flipH="false" flipV="false" rot="0">
              <a:off x="0" y="0"/>
              <a:ext cx="983615" cy="2426462"/>
            </a:xfrm>
            <a:custGeom>
              <a:avLst/>
              <a:gdLst/>
              <a:ahLst/>
              <a:cxnLst/>
              <a:rect r="r" b="b" t="t" l="l"/>
              <a:pathLst>
                <a:path h="2426462" w="983615">
                  <a:moveTo>
                    <a:pt x="0" y="0"/>
                  </a:moveTo>
                  <a:lnTo>
                    <a:pt x="983615" y="0"/>
                  </a:lnTo>
                  <a:lnTo>
                    <a:pt x="983615" y="2426462"/>
                  </a:lnTo>
                  <a:lnTo>
                    <a:pt x="0" y="2426462"/>
                  </a:lnTo>
                  <a:lnTo>
                    <a:pt x="0" y="0"/>
                  </a:lnTo>
                  <a:close/>
                </a:path>
              </a:pathLst>
            </a:custGeom>
            <a:blipFill>
              <a:blip r:embed="rId16"/>
              <a:stretch>
                <a:fillRect l="0" t="0" r="3" b="1"/>
              </a:stretch>
            </a:blipFill>
          </p:spPr>
        </p:sp>
      </p:grpSp>
      <p:grpSp>
        <p:nvGrpSpPr>
          <p:cNvPr name="Group 75" id="75"/>
          <p:cNvGrpSpPr/>
          <p:nvPr/>
        </p:nvGrpSpPr>
        <p:grpSpPr>
          <a:xfrm rot="0">
            <a:off x="16175850" y="8682228"/>
            <a:ext cx="782022" cy="1787881"/>
            <a:chOff x="0" y="0"/>
            <a:chExt cx="1042695" cy="2383841"/>
          </a:xfrm>
        </p:grpSpPr>
        <p:sp>
          <p:nvSpPr>
            <p:cNvPr name="Freeform 76" id="76"/>
            <p:cNvSpPr/>
            <p:nvPr/>
          </p:nvSpPr>
          <p:spPr>
            <a:xfrm flipH="false" flipV="false" rot="0">
              <a:off x="0" y="0"/>
              <a:ext cx="1042670" cy="2383790"/>
            </a:xfrm>
            <a:custGeom>
              <a:avLst/>
              <a:gdLst/>
              <a:ahLst/>
              <a:cxnLst/>
              <a:rect r="r" b="b" t="t" l="l"/>
              <a:pathLst>
                <a:path h="2383790" w="1042670">
                  <a:moveTo>
                    <a:pt x="0" y="0"/>
                  </a:moveTo>
                  <a:lnTo>
                    <a:pt x="1042670" y="0"/>
                  </a:lnTo>
                  <a:lnTo>
                    <a:pt x="1042670" y="2383790"/>
                  </a:lnTo>
                  <a:lnTo>
                    <a:pt x="0" y="2383790"/>
                  </a:lnTo>
                  <a:lnTo>
                    <a:pt x="0" y="0"/>
                  </a:lnTo>
                  <a:close/>
                </a:path>
              </a:pathLst>
            </a:custGeom>
            <a:blipFill>
              <a:blip r:embed="rId17"/>
              <a:stretch>
                <a:fillRect l="0" t="-21" r="-2" b="-23"/>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06</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ED9A3"/>
                  </a:solidFill>
                  <a:latin typeface="Arial Bold"/>
                  <a:ea typeface="Arial Bold"/>
                  <a:cs typeface="Arial Bold"/>
                  <a:sym typeface="Arial Bold"/>
                </a:rPr>
                <a:t>線上初賽</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60120" y="1384744"/>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24" id="24"/>
          <p:cNvGrpSpPr/>
          <p:nvPr/>
        </p:nvGrpSpPr>
        <p:grpSpPr>
          <a:xfrm rot="0">
            <a:off x="990981" y="1424559"/>
            <a:ext cx="12344400" cy="1263015"/>
            <a:chOff x="0" y="0"/>
            <a:chExt cx="16459200" cy="1684020"/>
          </a:xfrm>
        </p:grpSpPr>
        <p:sp>
          <p:nvSpPr>
            <p:cNvPr name="Freeform 25" id="25"/>
            <p:cNvSpPr/>
            <p:nvPr/>
          </p:nvSpPr>
          <p:spPr>
            <a:xfrm flipH="false" flipV="false" rot="0">
              <a:off x="0" y="0"/>
              <a:ext cx="16459200" cy="1684018"/>
            </a:xfrm>
            <a:custGeom>
              <a:avLst/>
              <a:gdLst/>
              <a:ahLst/>
              <a:cxnLst/>
              <a:rect r="r" b="b" t="t" l="l"/>
              <a:pathLst>
                <a:path h="1684018" w="16459200">
                  <a:moveTo>
                    <a:pt x="0" y="0"/>
                  </a:moveTo>
                  <a:lnTo>
                    <a:pt x="16459200" y="0"/>
                  </a:lnTo>
                  <a:lnTo>
                    <a:pt x="16459200" y="1684018"/>
                  </a:lnTo>
                  <a:lnTo>
                    <a:pt x="0" y="1684018"/>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B1B44"/>
                  </a:solidFill>
                  <a:latin typeface="Arial Bold"/>
                  <a:ea typeface="Arial Bold"/>
                  <a:cs typeface="Arial Bold"/>
                  <a:sym typeface="Arial Bold"/>
                </a:rPr>
                <a:t>線上初賽</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61426"/>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70" r="0" b="-279869"/>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0"/>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Online Preliminary Round</a:t>
              </a:r>
            </a:p>
          </p:txBody>
        </p:sp>
      </p:grpSp>
      <p:sp>
        <p:nvSpPr>
          <p:cNvPr name="Freeform 34" id="34"/>
          <p:cNvSpPr/>
          <p:nvPr/>
        </p:nvSpPr>
        <p:spPr>
          <a:xfrm flipH="false" flipV="false" rot="0">
            <a:off x="947614" y="3347914"/>
            <a:ext cx="16347043" cy="2013823"/>
          </a:xfrm>
          <a:custGeom>
            <a:avLst/>
            <a:gdLst/>
            <a:ahLst/>
            <a:cxnLst/>
            <a:rect r="r" b="b" t="t" l="l"/>
            <a:pathLst>
              <a:path h="2013823" w="16347043">
                <a:moveTo>
                  <a:pt x="0" y="0"/>
                </a:moveTo>
                <a:lnTo>
                  <a:pt x="16347043" y="0"/>
                </a:lnTo>
                <a:lnTo>
                  <a:pt x="16347043" y="2013823"/>
                </a:lnTo>
                <a:lnTo>
                  <a:pt x="0" y="2013823"/>
                </a:lnTo>
                <a:lnTo>
                  <a:pt x="0" y="0"/>
                </a:lnTo>
                <a:close/>
              </a:path>
            </a:pathLst>
          </a:custGeom>
          <a:blipFill>
            <a:blip r:embed="rId8">
              <a:extLst>
                <a:ext uri="{96DAC541-7B7A-43D3-8B79-37D633B846F1}">
                  <asvg:svgBlip xmlns:asvg="http://schemas.microsoft.com/office/drawing/2016/SVG/main" r:embed="rId9"/>
                </a:ext>
              </a:extLst>
            </a:blip>
            <a:stretch>
              <a:fillRect l="0" t="-113" r="0" b="-113"/>
            </a:stretch>
          </a:blipFill>
        </p:spPr>
      </p:sp>
      <p:grpSp>
        <p:nvGrpSpPr>
          <p:cNvPr name="Group 35" id="35"/>
          <p:cNvGrpSpPr/>
          <p:nvPr/>
        </p:nvGrpSpPr>
        <p:grpSpPr>
          <a:xfrm rot="0">
            <a:off x="1508760" y="3703320"/>
            <a:ext cx="1303020" cy="1303020"/>
            <a:chOff x="0" y="0"/>
            <a:chExt cx="1737360" cy="1737360"/>
          </a:xfrm>
        </p:grpSpPr>
        <p:sp>
          <p:nvSpPr>
            <p:cNvPr name="Freeform 36" id="36"/>
            <p:cNvSpPr/>
            <p:nvPr/>
          </p:nvSpPr>
          <p:spPr>
            <a:xfrm flipH="false" flipV="false" rot="0">
              <a:off x="0" y="0"/>
              <a:ext cx="1737360" cy="1737360"/>
            </a:xfrm>
            <a:custGeom>
              <a:avLst/>
              <a:gdLst/>
              <a:ahLst/>
              <a:cxnLst/>
              <a:rect r="r" b="b" t="t" l="l"/>
              <a:pathLst>
                <a:path h="1737360" w="1737360">
                  <a:moveTo>
                    <a:pt x="0" y="868680"/>
                  </a:moveTo>
                  <a:cubicBezTo>
                    <a:pt x="0" y="388874"/>
                    <a:pt x="388874" y="0"/>
                    <a:pt x="868680" y="0"/>
                  </a:cubicBezTo>
                  <a:cubicBezTo>
                    <a:pt x="1348486" y="0"/>
                    <a:pt x="1737360" y="388874"/>
                    <a:pt x="1737360" y="868680"/>
                  </a:cubicBezTo>
                  <a:cubicBezTo>
                    <a:pt x="1737360" y="1348486"/>
                    <a:pt x="1348486" y="1737360"/>
                    <a:pt x="868680" y="1737360"/>
                  </a:cubicBezTo>
                  <a:cubicBezTo>
                    <a:pt x="388874" y="1737360"/>
                    <a:pt x="0" y="1348486"/>
                    <a:pt x="0" y="868680"/>
                  </a:cubicBezTo>
                  <a:close/>
                </a:path>
              </a:pathLst>
            </a:custGeom>
            <a:solidFill>
              <a:srgbClr val="7B2CBF"/>
            </a:solidFill>
          </p:spPr>
        </p:sp>
      </p:grpSp>
      <p:grpSp>
        <p:nvGrpSpPr>
          <p:cNvPr name="Group 37" id="37"/>
          <p:cNvGrpSpPr/>
          <p:nvPr/>
        </p:nvGrpSpPr>
        <p:grpSpPr>
          <a:xfrm rot="0">
            <a:off x="1847545" y="4042105"/>
            <a:ext cx="625412" cy="625412"/>
            <a:chOff x="0" y="0"/>
            <a:chExt cx="833882" cy="833882"/>
          </a:xfrm>
        </p:grpSpPr>
        <p:sp>
          <p:nvSpPr>
            <p:cNvPr name="Freeform 38" id="38" descr="assets/ic_online.png"/>
            <p:cNvSpPr/>
            <p:nvPr/>
          </p:nvSpPr>
          <p:spPr>
            <a:xfrm flipH="false" flipV="false" rot="0">
              <a:off x="0" y="0"/>
              <a:ext cx="833882" cy="833882"/>
            </a:xfrm>
            <a:custGeom>
              <a:avLst/>
              <a:gdLst/>
              <a:ahLst/>
              <a:cxnLst/>
              <a:rect r="r" b="b" t="t" l="l"/>
              <a:pathLst>
                <a:path h="833882" w="833882">
                  <a:moveTo>
                    <a:pt x="0" y="0"/>
                  </a:moveTo>
                  <a:lnTo>
                    <a:pt x="833882" y="0"/>
                  </a:lnTo>
                  <a:lnTo>
                    <a:pt x="833882" y="833882"/>
                  </a:lnTo>
                  <a:lnTo>
                    <a:pt x="0" y="833882"/>
                  </a:lnTo>
                  <a:lnTo>
                    <a:pt x="0" y="0"/>
                  </a:lnTo>
                  <a:close/>
                </a:path>
              </a:pathLst>
            </a:custGeom>
            <a:blipFill>
              <a:blip r:embed="rId10"/>
              <a:stretch>
                <a:fillRect l="0" t="0" r="0" b="0"/>
              </a:stretch>
            </a:blipFill>
          </p:spPr>
        </p:sp>
      </p:grpSp>
      <p:grpSp>
        <p:nvGrpSpPr>
          <p:cNvPr name="Group 39" id="39"/>
          <p:cNvGrpSpPr/>
          <p:nvPr/>
        </p:nvGrpSpPr>
        <p:grpSpPr>
          <a:xfrm rot="0">
            <a:off x="3360420" y="3579876"/>
            <a:ext cx="13441680" cy="685800"/>
            <a:chOff x="0" y="0"/>
            <a:chExt cx="17922240" cy="914400"/>
          </a:xfrm>
        </p:grpSpPr>
        <p:sp>
          <p:nvSpPr>
            <p:cNvPr name="Freeform 40" id="40"/>
            <p:cNvSpPr/>
            <p:nvPr/>
          </p:nvSpPr>
          <p:spPr>
            <a:xfrm flipH="false" flipV="false" rot="0">
              <a:off x="0" y="0"/>
              <a:ext cx="17922239" cy="914400"/>
            </a:xfrm>
            <a:custGeom>
              <a:avLst/>
              <a:gdLst/>
              <a:ahLst/>
              <a:cxnLst/>
              <a:rect r="r" b="b" t="t" l="l"/>
              <a:pathLst>
                <a:path h="914400" w="17922239">
                  <a:moveTo>
                    <a:pt x="0" y="0"/>
                  </a:moveTo>
                  <a:lnTo>
                    <a:pt x="17922239" y="0"/>
                  </a:lnTo>
                  <a:lnTo>
                    <a:pt x="17922239" y="914400"/>
                  </a:lnTo>
                  <a:lnTo>
                    <a:pt x="0" y="914400"/>
                  </a:lnTo>
                  <a:close/>
                </a:path>
              </a:pathLst>
            </a:custGeom>
            <a:blipFill>
              <a:blip r:embed="rId5">
                <a:alphaModFix amt="0"/>
              </a:blip>
              <a:stretch>
                <a:fillRect l="0" t="-331641" r="0" b="-331640"/>
              </a:stretch>
            </a:blipFill>
          </p:spPr>
        </p:sp>
      </p:grpSp>
      <p:grpSp>
        <p:nvGrpSpPr>
          <p:cNvPr name="Group 41" id="41"/>
          <p:cNvGrpSpPr/>
          <p:nvPr/>
        </p:nvGrpSpPr>
        <p:grpSpPr>
          <a:xfrm rot="0">
            <a:off x="3360420" y="3565588"/>
            <a:ext cx="13441680" cy="700088"/>
            <a:chOff x="0" y="0"/>
            <a:chExt cx="17922240" cy="933450"/>
          </a:xfrm>
        </p:grpSpPr>
        <p:sp>
          <p:nvSpPr>
            <p:cNvPr name="Freeform 42" id="42"/>
            <p:cNvSpPr/>
            <p:nvPr/>
          </p:nvSpPr>
          <p:spPr>
            <a:xfrm flipH="false" flipV="false" rot="0">
              <a:off x="0" y="0"/>
              <a:ext cx="17922239" cy="933450"/>
            </a:xfrm>
            <a:custGeom>
              <a:avLst/>
              <a:gdLst/>
              <a:ahLst/>
              <a:cxnLst/>
              <a:rect r="r" b="b" t="t" l="l"/>
              <a:pathLst>
                <a:path h="933450" w="17922239">
                  <a:moveTo>
                    <a:pt x="0" y="0"/>
                  </a:moveTo>
                  <a:lnTo>
                    <a:pt x="17922239" y="0"/>
                  </a:lnTo>
                  <a:lnTo>
                    <a:pt x="17922239" y="933450"/>
                  </a:lnTo>
                  <a:lnTo>
                    <a:pt x="0" y="933450"/>
                  </a:lnTo>
                  <a:close/>
                </a:path>
              </a:pathLst>
            </a:custGeom>
            <a:blipFill>
              <a:blip r:embed="rId6">
                <a:alphaModFix amt="0"/>
              </a:blip>
              <a:stretch>
                <a:fillRect l="0" t="-323853" r="0" b="-323851"/>
              </a:stretch>
            </a:blipFill>
          </p:spPr>
        </p:sp>
      </p:grpSp>
      <p:grpSp>
        <p:nvGrpSpPr>
          <p:cNvPr name="Group 43" id="43"/>
          <p:cNvGrpSpPr/>
          <p:nvPr/>
        </p:nvGrpSpPr>
        <p:grpSpPr>
          <a:xfrm rot="0">
            <a:off x="3086100" y="3936863"/>
            <a:ext cx="13441680" cy="714375"/>
            <a:chOff x="0" y="0"/>
            <a:chExt cx="17922240" cy="952500"/>
          </a:xfrm>
        </p:grpSpPr>
        <p:sp>
          <p:nvSpPr>
            <p:cNvPr name="Freeform 44" id="44"/>
            <p:cNvSpPr/>
            <p:nvPr/>
          </p:nvSpPr>
          <p:spPr>
            <a:xfrm flipH="false" flipV="false" rot="0">
              <a:off x="0" y="0"/>
              <a:ext cx="17922239" cy="952501"/>
            </a:xfrm>
            <a:custGeom>
              <a:avLst/>
              <a:gdLst/>
              <a:ahLst/>
              <a:cxnLst/>
              <a:rect r="r" b="b" t="t" l="l"/>
              <a:pathLst>
                <a:path h="952501" w="17922239">
                  <a:moveTo>
                    <a:pt x="0" y="0"/>
                  </a:moveTo>
                  <a:lnTo>
                    <a:pt x="17922239" y="0"/>
                  </a:lnTo>
                  <a:lnTo>
                    <a:pt x="17922239" y="952501"/>
                  </a:lnTo>
                  <a:lnTo>
                    <a:pt x="0" y="952501"/>
                  </a:lnTo>
                  <a:close/>
                </a:path>
              </a:pathLst>
            </a:custGeom>
            <a:blipFill>
              <a:blip r:embed="rId7">
                <a:alphaModFix amt="0"/>
              </a:blip>
              <a:stretch>
                <a:fillRect l="0" t="-316630" r="0" b="-316630"/>
              </a:stretch>
            </a:blipFill>
          </p:spPr>
        </p:sp>
        <p:sp>
          <p:nvSpPr>
            <p:cNvPr name="TextBox 45" id="45"/>
            <p:cNvSpPr txBox="true"/>
            <p:nvPr/>
          </p:nvSpPr>
          <p:spPr>
            <a:xfrm>
              <a:off x="0" y="-9525"/>
              <a:ext cx="17922240" cy="962025"/>
            </a:xfrm>
            <a:prstGeom prst="rect">
              <a:avLst/>
            </a:prstGeom>
          </p:spPr>
          <p:txBody>
            <a:bodyPr anchor="ctr" rtlCol="false" tIns="0" lIns="0" bIns="0" rIns="0"/>
            <a:lstStyle/>
            <a:p>
              <a:pPr algn="l">
                <a:lnSpc>
                  <a:spcPts val="3240"/>
                </a:lnSpc>
              </a:pPr>
              <a:r>
                <a:rPr lang="en-US" sz="2700" b="true">
                  <a:solidFill>
                    <a:srgbClr val="2B1B44"/>
                  </a:solidFill>
                  <a:latin typeface="Noto Sans Bold"/>
                  <a:ea typeface="Noto Sans Bold"/>
                  <a:cs typeface="Noto Sans Bold"/>
                  <a:sym typeface="Noto Sans Bold"/>
                </a:rPr>
                <a:t>2026/10/1 (四) 09:00</a:t>
              </a:r>
              <a:r>
                <a:rPr lang="en-US" sz="2700" b="true">
                  <a:solidFill>
                    <a:srgbClr val="8077A0"/>
                  </a:solidFill>
                  <a:latin typeface="Noto Sans Bold"/>
                  <a:ea typeface="Noto Sans Bold"/>
                  <a:cs typeface="Noto Sans Bold"/>
                  <a:sym typeface="Noto Sans Bold"/>
                </a:rPr>
                <a:t>  －  </a:t>
              </a:r>
              <a:r>
                <a:rPr lang="en-US" sz="2700" b="true">
                  <a:solidFill>
                    <a:srgbClr val="2B1B44"/>
                  </a:solidFill>
                  <a:latin typeface="Noto Sans Bold"/>
                  <a:ea typeface="Noto Sans Bold"/>
                  <a:cs typeface="Noto Sans Bold"/>
                  <a:sym typeface="Noto Sans Bold"/>
                </a:rPr>
                <a:t>2026/10/27 (二) 12:00</a:t>
              </a:r>
            </a:p>
          </p:txBody>
        </p:sp>
      </p:grpSp>
      <p:grpSp>
        <p:nvGrpSpPr>
          <p:cNvPr name="Group 46" id="46"/>
          <p:cNvGrpSpPr/>
          <p:nvPr/>
        </p:nvGrpSpPr>
        <p:grpSpPr>
          <a:xfrm rot="0">
            <a:off x="3360420" y="4320540"/>
            <a:ext cx="13441680" cy="754380"/>
            <a:chOff x="0" y="0"/>
            <a:chExt cx="17922240" cy="1005840"/>
          </a:xfrm>
        </p:grpSpPr>
        <p:sp>
          <p:nvSpPr>
            <p:cNvPr name="Freeform 47" id="47"/>
            <p:cNvSpPr/>
            <p:nvPr/>
          </p:nvSpPr>
          <p:spPr>
            <a:xfrm flipH="false" flipV="false" rot="0">
              <a:off x="0" y="0"/>
              <a:ext cx="17922239" cy="1005840"/>
            </a:xfrm>
            <a:custGeom>
              <a:avLst/>
              <a:gdLst/>
              <a:ahLst/>
              <a:cxnLst/>
              <a:rect r="r" b="b" t="t" l="l"/>
              <a:pathLst>
                <a:path h="1005840" w="17922239">
                  <a:moveTo>
                    <a:pt x="0" y="0"/>
                  </a:moveTo>
                  <a:lnTo>
                    <a:pt x="17922239" y="0"/>
                  </a:lnTo>
                  <a:lnTo>
                    <a:pt x="17922239" y="1005840"/>
                  </a:lnTo>
                  <a:lnTo>
                    <a:pt x="0" y="1005840"/>
                  </a:lnTo>
                  <a:close/>
                </a:path>
              </a:pathLst>
            </a:custGeom>
            <a:blipFill>
              <a:blip r:embed="rId5">
                <a:alphaModFix amt="0"/>
              </a:blip>
              <a:stretch>
                <a:fillRect l="0" t="-296946" r="0" b="-296945"/>
              </a:stretch>
            </a:blipFill>
          </p:spPr>
        </p:sp>
      </p:grpSp>
      <p:grpSp>
        <p:nvGrpSpPr>
          <p:cNvPr name="Group 48" id="48"/>
          <p:cNvGrpSpPr/>
          <p:nvPr/>
        </p:nvGrpSpPr>
        <p:grpSpPr>
          <a:xfrm rot="0">
            <a:off x="3360420" y="4284821"/>
            <a:ext cx="13441680" cy="790099"/>
            <a:chOff x="0" y="0"/>
            <a:chExt cx="17922240" cy="1053465"/>
          </a:xfrm>
        </p:grpSpPr>
        <p:sp>
          <p:nvSpPr>
            <p:cNvPr name="Freeform 49" id="49"/>
            <p:cNvSpPr/>
            <p:nvPr/>
          </p:nvSpPr>
          <p:spPr>
            <a:xfrm flipH="false" flipV="false" rot="0">
              <a:off x="0" y="0"/>
              <a:ext cx="17922239" cy="1053465"/>
            </a:xfrm>
            <a:custGeom>
              <a:avLst/>
              <a:gdLst/>
              <a:ahLst/>
              <a:cxnLst/>
              <a:rect r="r" b="b" t="t" l="l"/>
              <a:pathLst>
                <a:path h="1053465" w="17922239">
                  <a:moveTo>
                    <a:pt x="0" y="0"/>
                  </a:moveTo>
                  <a:lnTo>
                    <a:pt x="17922239" y="0"/>
                  </a:lnTo>
                  <a:lnTo>
                    <a:pt x="17922239" y="1053465"/>
                  </a:lnTo>
                  <a:lnTo>
                    <a:pt x="0" y="1053465"/>
                  </a:lnTo>
                  <a:close/>
                </a:path>
              </a:pathLst>
            </a:custGeom>
            <a:blipFill>
              <a:blip r:embed="rId6">
                <a:alphaModFix amt="0"/>
              </a:blip>
              <a:stretch>
                <a:fillRect l="0" t="-281262" r="0" b="-281261"/>
              </a:stretch>
            </a:blipFill>
          </p:spPr>
        </p:sp>
      </p:grpSp>
      <p:sp>
        <p:nvSpPr>
          <p:cNvPr name="Freeform 50" id="50"/>
          <p:cNvSpPr/>
          <p:nvPr/>
        </p:nvSpPr>
        <p:spPr>
          <a:xfrm flipH="false" flipV="false" rot="0">
            <a:off x="947614" y="5885374"/>
            <a:ext cx="16347043" cy="3248263"/>
          </a:xfrm>
          <a:custGeom>
            <a:avLst/>
            <a:gdLst/>
            <a:ahLst/>
            <a:cxnLst/>
            <a:rect r="r" b="b" t="t" l="l"/>
            <a:pathLst>
              <a:path h="3248263" w="16347043">
                <a:moveTo>
                  <a:pt x="0" y="0"/>
                </a:moveTo>
                <a:lnTo>
                  <a:pt x="16347043" y="0"/>
                </a:lnTo>
                <a:lnTo>
                  <a:pt x="16347043" y="3248263"/>
                </a:lnTo>
                <a:lnTo>
                  <a:pt x="0" y="3248263"/>
                </a:lnTo>
                <a:lnTo>
                  <a:pt x="0" y="0"/>
                </a:lnTo>
                <a:close/>
              </a:path>
            </a:pathLst>
          </a:custGeom>
          <a:blipFill>
            <a:blip r:embed="rId11">
              <a:extLst>
                <a:ext uri="{96DAC541-7B7A-43D3-8B79-37D633B846F1}">
                  <asvg:svgBlip xmlns:asvg="http://schemas.microsoft.com/office/drawing/2016/SVG/main" r:embed="rId12"/>
                </a:ext>
              </a:extLst>
            </a:blip>
            <a:stretch>
              <a:fillRect l="0" t="-120" r="0" b="-120"/>
            </a:stretch>
          </a:blipFill>
        </p:spPr>
      </p:sp>
      <p:grpSp>
        <p:nvGrpSpPr>
          <p:cNvPr name="Group 51" id="51"/>
          <p:cNvGrpSpPr/>
          <p:nvPr/>
        </p:nvGrpSpPr>
        <p:grpSpPr>
          <a:xfrm rot="0">
            <a:off x="1645920" y="6281928"/>
            <a:ext cx="5486400" cy="576072"/>
            <a:chOff x="0" y="0"/>
            <a:chExt cx="7315200" cy="768096"/>
          </a:xfrm>
        </p:grpSpPr>
        <p:sp>
          <p:nvSpPr>
            <p:cNvPr name="Freeform 52" id="52"/>
            <p:cNvSpPr/>
            <p:nvPr/>
          </p:nvSpPr>
          <p:spPr>
            <a:xfrm flipH="false" flipV="false" rot="0">
              <a:off x="0" y="0"/>
              <a:ext cx="7315200" cy="768096"/>
            </a:xfrm>
            <a:custGeom>
              <a:avLst/>
              <a:gdLst/>
              <a:ahLst/>
              <a:cxnLst/>
              <a:rect r="r" b="b" t="t" l="l"/>
              <a:pathLst>
                <a:path h="768096" w="7315200">
                  <a:moveTo>
                    <a:pt x="0" y="0"/>
                  </a:moveTo>
                  <a:lnTo>
                    <a:pt x="7315200" y="0"/>
                  </a:lnTo>
                  <a:lnTo>
                    <a:pt x="7315200" y="768096"/>
                  </a:lnTo>
                  <a:lnTo>
                    <a:pt x="0" y="768096"/>
                  </a:lnTo>
                  <a:close/>
                </a:path>
              </a:pathLst>
            </a:custGeom>
            <a:blipFill>
              <a:blip r:embed="rId5">
                <a:alphaModFix amt="0"/>
              </a:blip>
              <a:stretch>
                <a:fillRect l="0" t="-135443" r="0" b="-135443"/>
              </a:stretch>
            </a:blipFill>
          </p:spPr>
        </p:sp>
      </p:grpSp>
      <p:grpSp>
        <p:nvGrpSpPr>
          <p:cNvPr name="Group 53" id="53"/>
          <p:cNvGrpSpPr/>
          <p:nvPr/>
        </p:nvGrpSpPr>
        <p:grpSpPr>
          <a:xfrm rot="0">
            <a:off x="1645920" y="6253353"/>
            <a:ext cx="5486400" cy="604647"/>
            <a:chOff x="0" y="0"/>
            <a:chExt cx="7315200" cy="806196"/>
          </a:xfrm>
        </p:grpSpPr>
        <p:sp>
          <p:nvSpPr>
            <p:cNvPr name="Freeform 54" id="54"/>
            <p:cNvSpPr/>
            <p:nvPr/>
          </p:nvSpPr>
          <p:spPr>
            <a:xfrm flipH="false" flipV="false" rot="0">
              <a:off x="0" y="0"/>
              <a:ext cx="7315200" cy="806196"/>
            </a:xfrm>
            <a:custGeom>
              <a:avLst/>
              <a:gdLst/>
              <a:ahLst/>
              <a:cxnLst/>
              <a:rect r="r" b="b" t="t" l="l"/>
              <a:pathLst>
                <a:path h="806196" w="7315200">
                  <a:moveTo>
                    <a:pt x="0" y="0"/>
                  </a:moveTo>
                  <a:lnTo>
                    <a:pt x="7315200" y="0"/>
                  </a:lnTo>
                  <a:lnTo>
                    <a:pt x="7315200" y="806196"/>
                  </a:lnTo>
                  <a:lnTo>
                    <a:pt x="0" y="806196"/>
                  </a:lnTo>
                  <a:close/>
                </a:path>
              </a:pathLst>
            </a:custGeom>
            <a:blipFill>
              <a:blip r:embed="rId6">
                <a:alphaModFix amt="0"/>
              </a:blip>
              <a:stretch>
                <a:fillRect l="0" t="-126679" r="0" b="-126679"/>
              </a:stretch>
            </a:blipFill>
          </p:spPr>
        </p:sp>
      </p:grpSp>
      <p:grpSp>
        <p:nvGrpSpPr>
          <p:cNvPr name="Group 55" id="55"/>
          <p:cNvGrpSpPr/>
          <p:nvPr/>
        </p:nvGrpSpPr>
        <p:grpSpPr>
          <a:xfrm rot="0">
            <a:off x="1645920" y="6224778"/>
            <a:ext cx="5486400" cy="633222"/>
            <a:chOff x="0" y="0"/>
            <a:chExt cx="7315200" cy="844296"/>
          </a:xfrm>
        </p:grpSpPr>
        <p:sp>
          <p:nvSpPr>
            <p:cNvPr name="Freeform 56" id="56"/>
            <p:cNvSpPr/>
            <p:nvPr/>
          </p:nvSpPr>
          <p:spPr>
            <a:xfrm flipH="false" flipV="false" rot="0">
              <a:off x="0" y="0"/>
              <a:ext cx="7315200" cy="844296"/>
            </a:xfrm>
            <a:custGeom>
              <a:avLst/>
              <a:gdLst/>
              <a:ahLst/>
              <a:cxnLst/>
              <a:rect r="r" b="b" t="t" l="l"/>
              <a:pathLst>
                <a:path h="844296" w="7315200">
                  <a:moveTo>
                    <a:pt x="0" y="0"/>
                  </a:moveTo>
                  <a:lnTo>
                    <a:pt x="7315200" y="0"/>
                  </a:lnTo>
                  <a:lnTo>
                    <a:pt x="7315200" y="844296"/>
                  </a:lnTo>
                  <a:lnTo>
                    <a:pt x="0" y="844296"/>
                  </a:lnTo>
                  <a:close/>
                </a:path>
              </a:pathLst>
            </a:custGeom>
            <a:blipFill>
              <a:blip r:embed="rId7">
                <a:alphaModFix amt="0"/>
              </a:blip>
              <a:stretch>
                <a:fillRect l="0" t="-118823" r="0" b="-118823"/>
              </a:stretch>
            </a:blipFill>
          </p:spPr>
        </p:sp>
        <p:sp>
          <p:nvSpPr>
            <p:cNvPr name="TextBox 57" id="57"/>
            <p:cNvSpPr txBox="true"/>
            <p:nvPr/>
          </p:nvSpPr>
          <p:spPr>
            <a:xfrm>
              <a:off x="0" y="9525"/>
              <a:ext cx="7315200" cy="834771"/>
            </a:xfrm>
            <a:prstGeom prst="rect">
              <a:avLst/>
            </a:prstGeom>
          </p:spPr>
          <p:txBody>
            <a:bodyPr anchor="ctr" rtlCol="false" tIns="0" lIns="0" bIns="0" rIns="0"/>
            <a:lstStyle/>
            <a:p>
              <a:pPr algn="l">
                <a:lnSpc>
                  <a:spcPts val="2878"/>
                </a:lnSpc>
              </a:pPr>
              <a:r>
                <a:rPr lang="en-US" sz="2400" b="true">
                  <a:solidFill>
                    <a:srgbClr val="FF4FA3"/>
                  </a:solidFill>
                  <a:latin typeface="Noto Sans Bold"/>
                  <a:ea typeface="Noto Sans Bold"/>
                  <a:cs typeface="Noto Sans Bold"/>
                  <a:sym typeface="Noto Sans Bold"/>
                </a:rPr>
                <a:t>競賽方式</a:t>
              </a:r>
            </a:p>
          </p:txBody>
        </p:sp>
      </p:grpSp>
      <p:grpSp>
        <p:nvGrpSpPr>
          <p:cNvPr name="Group 58" id="58"/>
          <p:cNvGrpSpPr/>
          <p:nvPr/>
        </p:nvGrpSpPr>
        <p:grpSpPr>
          <a:xfrm rot="0">
            <a:off x="1714500" y="6995160"/>
            <a:ext cx="14813280" cy="1920240"/>
            <a:chOff x="0" y="0"/>
            <a:chExt cx="19751040" cy="2560320"/>
          </a:xfrm>
        </p:grpSpPr>
        <p:sp>
          <p:nvSpPr>
            <p:cNvPr name="Freeform 59" id="59"/>
            <p:cNvSpPr/>
            <p:nvPr/>
          </p:nvSpPr>
          <p:spPr>
            <a:xfrm flipH="false" flipV="false" rot="0">
              <a:off x="0" y="0"/>
              <a:ext cx="19751039" cy="2560320"/>
            </a:xfrm>
            <a:custGeom>
              <a:avLst/>
              <a:gdLst/>
              <a:ahLst/>
              <a:cxnLst/>
              <a:rect r="r" b="b" t="t" l="l"/>
              <a:pathLst>
                <a:path h="2560320" w="19751039">
                  <a:moveTo>
                    <a:pt x="0" y="0"/>
                  </a:moveTo>
                  <a:lnTo>
                    <a:pt x="19751039" y="0"/>
                  </a:lnTo>
                  <a:lnTo>
                    <a:pt x="19751039" y="2560320"/>
                  </a:lnTo>
                  <a:lnTo>
                    <a:pt x="0" y="2560320"/>
                  </a:lnTo>
                  <a:close/>
                </a:path>
              </a:pathLst>
            </a:custGeom>
            <a:blipFill>
              <a:blip r:embed="rId5">
                <a:alphaModFix amt="0"/>
              </a:blip>
              <a:stretch>
                <a:fillRect l="0" t="-100208" r="0" b="-100208"/>
              </a:stretch>
            </a:blipFill>
          </p:spPr>
        </p:sp>
      </p:grpSp>
      <p:grpSp>
        <p:nvGrpSpPr>
          <p:cNvPr name="Group 60" id="60"/>
          <p:cNvGrpSpPr/>
          <p:nvPr/>
        </p:nvGrpSpPr>
        <p:grpSpPr>
          <a:xfrm rot="0">
            <a:off x="1645920" y="6959203"/>
            <a:ext cx="14813280" cy="1984534"/>
            <a:chOff x="0" y="0"/>
            <a:chExt cx="19751040" cy="2646045"/>
          </a:xfrm>
        </p:grpSpPr>
        <p:sp>
          <p:nvSpPr>
            <p:cNvPr name="Freeform 61" id="61"/>
            <p:cNvSpPr/>
            <p:nvPr/>
          </p:nvSpPr>
          <p:spPr>
            <a:xfrm flipH="false" flipV="false" rot="0">
              <a:off x="0" y="0"/>
              <a:ext cx="19751039" cy="2646045"/>
            </a:xfrm>
            <a:custGeom>
              <a:avLst/>
              <a:gdLst/>
              <a:ahLst/>
              <a:cxnLst/>
              <a:rect r="r" b="b" t="t" l="l"/>
              <a:pathLst>
                <a:path h="2646045" w="19751039">
                  <a:moveTo>
                    <a:pt x="0" y="0"/>
                  </a:moveTo>
                  <a:lnTo>
                    <a:pt x="19751039" y="0"/>
                  </a:lnTo>
                  <a:lnTo>
                    <a:pt x="19751039" y="2646045"/>
                  </a:lnTo>
                  <a:lnTo>
                    <a:pt x="0" y="2646045"/>
                  </a:lnTo>
                  <a:close/>
                </a:path>
              </a:pathLst>
            </a:custGeom>
            <a:blipFill>
              <a:blip r:embed="rId6">
                <a:alphaModFix amt="0"/>
              </a:blip>
              <a:stretch>
                <a:fillRect l="0" t="-95342" r="0" b="-95341"/>
              </a:stretch>
            </a:blipFill>
          </p:spPr>
        </p:sp>
      </p:grpSp>
      <p:grpSp>
        <p:nvGrpSpPr>
          <p:cNvPr name="Group 62" id="62"/>
          <p:cNvGrpSpPr/>
          <p:nvPr/>
        </p:nvGrpSpPr>
        <p:grpSpPr>
          <a:xfrm rot="0">
            <a:off x="1714500" y="6866572"/>
            <a:ext cx="14813280" cy="2048827"/>
            <a:chOff x="0" y="0"/>
            <a:chExt cx="19751040" cy="2731770"/>
          </a:xfrm>
        </p:grpSpPr>
        <p:sp>
          <p:nvSpPr>
            <p:cNvPr name="Freeform 63" id="63"/>
            <p:cNvSpPr/>
            <p:nvPr/>
          </p:nvSpPr>
          <p:spPr>
            <a:xfrm flipH="false" flipV="false" rot="0">
              <a:off x="0" y="0"/>
              <a:ext cx="19751039" cy="2731771"/>
            </a:xfrm>
            <a:custGeom>
              <a:avLst/>
              <a:gdLst/>
              <a:ahLst/>
              <a:cxnLst/>
              <a:rect r="r" b="b" t="t" l="l"/>
              <a:pathLst>
                <a:path h="2731771" w="19751039">
                  <a:moveTo>
                    <a:pt x="0" y="0"/>
                  </a:moveTo>
                  <a:lnTo>
                    <a:pt x="19751039" y="0"/>
                  </a:lnTo>
                  <a:lnTo>
                    <a:pt x="19751039" y="2731771"/>
                  </a:lnTo>
                  <a:lnTo>
                    <a:pt x="0" y="2731771"/>
                  </a:lnTo>
                  <a:close/>
                </a:path>
              </a:pathLst>
            </a:custGeom>
            <a:blipFill>
              <a:blip r:embed="rId7">
                <a:alphaModFix amt="0"/>
              </a:blip>
              <a:stretch>
                <a:fillRect l="0" t="-90879" r="0" b="-90879"/>
              </a:stretch>
            </a:blipFill>
          </p:spPr>
        </p:sp>
        <p:sp>
          <p:nvSpPr>
            <p:cNvPr name="TextBox 64" id="64"/>
            <p:cNvSpPr txBox="true"/>
            <p:nvPr/>
          </p:nvSpPr>
          <p:spPr>
            <a:xfrm>
              <a:off x="0" y="-57150"/>
              <a:ext cx="19751040" cy="2788920"/>
            </a:xfrm>
            <a:prstGeom prst="rect">
              <a:avLst/>
            </a:prstGeom>
          </p:spPr>
          <p:txBody>
            <a:bodyPr anchor="ctr" rtlCol="false" tIns="0" lIns="0" bIns="0" rIns="0"/>
            <a:lstStyle/>
            <a:p>
              <a:pPr algn="l" marL="529351" indent="-132338" lvl="3">
                <a:lnSpc>
                  <a:spcPts val="2916"/>
                </a:lnSpc>
                <a:buFont typeface="Arial"/>
                <a:buChar char="￭"/>
              </a:pPr>
              <a:r>
                <a:rPr lang="en-US" sz="2025">
                  <a:solidFill>
                    <a:srgbClr val="2B1B44"/>
                  </a:solidFill>
                  <a:latin typeface="Noto Sans"/>
                  <a:ea typeface="Noto Sans"/>
                  <a:cs typeface="Noto Sans"/>
                  <a:sym typeface="Noto Sans"/>
                </a:rPr>
                <a:t>參賽隊伍自行於初賽期間內上線完成競賽內容，依隊伍總分排名</a:t>
              </a:r>
            </a:p>
            <a:p>
              <a:pPr algn="l" marL="529351" indent="-132338" lvl="3">
                <a:lnSpc>
                  <a:spcPts val="2916"/>
                </a:lnSpc>
                <a:buFont typeface="Arial"/>
                <a:buChar char="￭"/>
              </a:pPr>
              <a:r>
                <a:rPr lang="en-US" sz="2025">
                  <a:solidFill>
                    <a:srgbClr val="2B1B44"/>
                  </a:solidFill>
                  <a:latin typeface="Noto Sans"/>
                  <a:ea typeface="Noto Sans"/>
                  <a:cs typeface="Noto Sans"/>
                  <a:sym typeface="Noto Sans"/>
                </a:rPr>
                <a:t>取初賽總分排名前 10 隊晉級現場決賽</a:t>
              </a:r>
            </a:p>
            <a:p>
              <a:pPr algn="l" marL="529351" indent="-132338" lvl="3">
                <a:lnSpc>
                  <a:spcPts val="2916"/>
                </a:lnSpc>
                <a:buFont typeface="Arial"/>
                <a:buChar char="￭"/>
              </a:pPr>
              <a:r>
                <a:rPr lang="en-US" sz="2025">
                  <a:solidFill>
                    <a:srgbClr val="2B1B44"/>
                  </a:solidFill>
                  <a:latin typeface="Noto Sans"/>
                  <a:ea typeface="Noto Sans"/>
                  <a:cs typeface="Noto Sans"/>
                  <a:sym typeface="Noto Sans"/>
                </a:rPr>
                <a:t>晉級名單最慢於 2026/10/30 (五) 公布於英/外語能力診斷輔導中心網站</a:t>
              </a:r>
            </a:p>
          </p:txBody>
        </p:sp>
      </p:grpSp>
      <p:grpSp>
        <p:nvGrpSpPr>
          <p:cNvPr name="Group 65" id="65"/>
          <p:cNvGrpSpPr/>
          <p:nvPr/>
        </p:nvGrpSpPr>
        <p:grpSpPr>
          <a:xfrm rot="0">
            <a:off x="960120" y="9601200"/>
            <a:ext cx="6858000" cy="480060"/>
            <a:chOff x="0" y="0"/>
            <a:chExt cx="9144000" cy="640080"/>
          </a:xfrm>
        </p:grpSpPr>
        <p:sp>
          <p:nvSpPr>
            <p:cNvPr name="Freeform 66" id="66"/>
            <p:cNvSpPr/>
            <p:nvPr/>
          </p:nvSpPr>
          <p:spPr>
            <a:xfrm flipH="false" flipV="false" rot="0">
              <a:off x="0" y="0"/>
              <a:ext cx="9144000" cy="640080"/>
            </a:xfrm>
            <a:custGeom>
              <a:avLst/>
              <a:gdLst/>
              <a:ahLst/>
              <a:cxnLst/>
              <a:rect r="r" b="b" t="t" l="l"/>
              <a:pathLst>
                <a:path h="640080" w="9144000">
                  <a:moveTo>
                    <a:pt x="0" y="0"/>
                  </a:moveTo>
                  <a:lnTo>
                    <a:pt x="9144000" y="0"/>
                  </a:lnTo>
                  <a:lnTo>
                    <a:pt x="9144000" y="640080"/>
                  </a:lnTo>
                  <a:lnTo>
                    <a:pt x="0" y="640080"/>
                  </a:lnTo>
                  <a:close/>
                </a:path>
              </a:pathLst>
            </a:custGeom>
            <a:blipFill>
              <a:blip r:embed="rId5">
                <a:alphaModFix amt="0"/>
              </a:blip>
              <a:stretch>
                <a:fillRect l="0" t="-228164" r="0" b="-228162"/>
              </a:stretch>
            </a:blipFill>
          </p:spPr>
        </p:sp>
      </p:grpSp>
      <p:grpSp>
        <p:nvGrpSpPr>
          <p:cNvPr name="Group 67" id="67"/>
          <p:cNvGrpSpPr/>
          <p:nvPr/>
        </p:nvGrpSpPr>
        <p:grpSpPr>
          <a:xfrm rot="-450000">
            <a:off x="15834474" y="301266"/>
            <a:ext cx="640613" cy="849106"/>
            <a:chOff x="0" y="0"/>
            <a:chExt cx="854151" cy="1132142"/>
          </a:xfrm>
        </p:grpSpPr>
        <p:sp>
          <p:nvSpPr>
            <p:cNvPr name="Freeform 68" id="68" descr="assets/ppl_waving.png"/>
            <p:cNvSpPr/>
            <p:nvPr/>
          </p:nvSpPr>
          <p:spPr>
            <a:xfrm flipH="false" flipV="false" rot="0">
              <a:off x="0" y="0"/>
              <a:ext cx="854202" cy="1132078"/>
            </a:xfrm>
            <a:custGeom>
              <a:avLst/>
              <a:gdLst/>
              <a:ahLst/>
              <a:cxnLst/>
              <a:rect r="r" b="b" t="t" l="l"/>
              <a:pathLst>
                <a:path h="1132078" w="854202">
                  <a:moveTo>
                    <a:pt x="0" y="0"/>
                  </a:moveTo>
                  <a:lnTo>
                    <a:pt x="854202" y="0"/>
                  </a:lnTo>
                  <a:lnTo>
                    <a:pt x="854202" y="1132078"/>
                  </a:lnTo>
                  <a:lnTo>
                    <a:pt x="0" y="1132078"/>
                  </a:lnTo>
                  <a:lnTo>
                    <a:pt x="0" y="0"/>
                  </a:lnTo>
                  <a:close/>
                </a:path>
              </a:pathLst>
            </a:custGeom>
            <a:blipFill>
              <a:blip r:embed="rId13"/>
              <a:stretch>
                <a:fillRect l="0" t="-2812" r="5" b="-2818"/>
              </a:stretch>
            </a:blipFill>
          </p:spPr>
        </p:sp>
      </p:grpSp>
      <p:grpSp>
        <p:nvGrpSpPr>
          <p:cNvPr name="Group 69" id="69"/>
          <p:cNvGrpSpPr/>
          <p:nvPr/>
        </p:nvGrpSpPr>
        <p:grpSpPr>
          <a:xfrm rot="0">
            <a:off x="7984179" y="2145449"/>
            <a:ext cx="628002" cy="1391364"/>
            <a:chOff x="0" y="0"/>
            <a:chExt cx="837336" cy="1855152"/>
          </a:xfrm>
        </p:grpSpPr>
        <p:sp>
          <p:nvSpPr>
            <p:cNvPr name="Freeform 70" id="70"/>
            <p:cNvSpPr/>
            <p:nvPr/>
          </p:nvSpPr>
          <p:spPr>
            <a:xfrm flipH="false" flipV="false" rot="0">
              <a:off x="0" y="0"/>
              <a:ext cx="837311" cy="1855216"/>
            </a:xfrm>
            <a:custGeom>
              <a:avLst/>
              <a:gdLst/>
              <a:ahLst/>
              <a:cxnLst/>
              <a:rect r="r" b="b" t="t" l="l"/>
              <a:pathLst>
                <a:path h="1855216" w="837311">
                  <a:moveTo>
                    <a:pt x="0" y="0"/>
                  </a:moveTo>
                  <a:lnTo>
                    <a:pt x="837311" y="0"/>
                  </a:lnTo>
                  <a:lnTo>
                    <a:pt x="837311" y="1855216"/>
                  </a:lnTo>
                  <a:lnTo>
                    <a:pt x="0" y="1855216"/>
                  </a:lnTo>
                  <a:lnTo>
                    <a:pt x="0" y="0"/>
                  </a:lnTo>
                  <a:close/>
                </a:path>
              </a:pathLst>
            </a:custGeom>
            <a:blipFill>
              <a:blip r:embed="rId14"/>
              <a:stretch>
                <a:fillRect l="0" t="-67" r="-3" b="-64"/>
              </a:stretch>
            </a:blipFill>
          </p:spPr>
        </p:sp>
      </p:grpSp>
      <p:grpSp>
        <p:nvGrpSpPr>
          <p:cNvPr name="Group 71" id="71"/>
          <p:cNvGrpSpPr/>
          <p:nvPr/>
        </p:nvGrpSpPr>
        <p:grpSpPr>
          <a:xfrm rot="0">
            <a:off x="12321911" y="285864"/>
            <a:ext cx="1067781" cy="764267"/>
            <a:chOff x="0" y="0"/>
            <a:chExt cx="1423708" cy="1019023"/>
          </a:xfrm>
        </p:grpSpPr>
        <p:sp>
          <p:nvSpPr>
            <p:cNvPr name="Freeform 72" id="72"/>
            <p:cNvSpPr/>
            <p:nvPr/>
          </p:nvSpPr>
          <p:spPr>
            <a:xfrm flipH="false" flipV="false" rot="0">
              <a:off x="0" y="0"/>
              <a:ext cx="1423670" cy="1019048"/>
            </a:xfrm>
            <a:custGeom>
              <a:avLst/>
              <a:gdLst/>
              <a:ahLst/>
              <a:cxnLst/>
              <a:rect r="r" b="b" t="t" l="l"/>
              <a:pathLst>
                <a:path h="1019048" w="1423670">
                  <a:moveTo>
                    <a:pt x="0" y="0"/>
                  </a:moveTo>
                  <a:lnTo>
                    <a:pt x="1423670" y="0"/>
                  </a:lnTo>
                  <a:lnTo>
                    <a:pt x="1423670" y="1019048"/>
                  </a:lnTo>
                  <a:lnTo>
                    <a:pt x="0" y="1019048"/>
                  </a:lnTo>
                  <a:lnTo>
                    <a:pt x="0" y="0"/>
                  </a:lnTo>
                  <a:close/>
                </a:path>
              </a:pathLst>
            </a:custGeom>
            <a:blipFill>
              <a:blip r:embed="rId15"/>
              <a:stretch>
                <a:fillRect l="0" t="0" r="-2" b="2"/>
              </a:stretch>
            </a:blipFill>
          </p:spPr>
        </p:sp>
      </p:grpSp>
      <p:sp>
        <p:nvSpPr>
          <p:cNvPr name="Freeform 73" id="73"/>
          <p:cNvSpPr/>
          <p:nvPr/>
        </p:nvSpPr>
        <p:spPr>
          <a:xfrm flipH="false" flipV="false" rot="0">
            <a:off x="15938373" y="7857315"/>
            <a:ext cx="1949577" cy="2531107"/>
          </a:xfrm>
          <a:custGeom>
            <a:avLst/>
            <a:gdLst/>
            <a:ahLst/>
            <a:cxnLst/>
            <a:rect r="r" b="b" t="t" l="l"/>
            <a:pathLst>
              <a:path h="2531107" w="1949577">
                <a:moveTo>
                  <a:pt x="0" y="0"/>
                </a:moveTo>
                <a:lnTo>
                  <a:pt x="1949577" y="0"/>
                </a:lnTo>
                <a:lnTo>
                  <a:pt x="1949577" y="2531107"/>
                </a:lnTo>
                <a:lnTo>
                  <a:pt x="0" y="2531107"/>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nvGrpSpPr>
          <p:cNvPr name="Group 74" id="74"/>
          <p:cNvGrpSpPr/>
          <p:nvPr/>
        </p:nvGrpSpPr>
        <p:grpSpPr>
          <a:xfrm rot="0">
            <a:off x="16711813" y="7929982"/>
            <a:ext cx="1444247" cy="2357018"/>
            <a:chOff x="0" y="0"/>
            <a:chExt cx="1925663" cy="3142691"/>
          </a:xfrm>
        </p:grpSpPr>
        <p:sp>
          <p:nvSpPr>
            <p:cNvPr name="Freeform 75" id="75"/>
            <p:cNvSpPr/>
            <p:nvPr/>
          </p:nvSpPr>
          <p:spPr>
            <a:xfrm flipH="false" flipV="false" rot="0">
              <a:off x="0" y="0"/>
              <a:ext cx="1925701" cy="3142742"/>
            </a:xfrm>
            <a:custGeom>
              <a:avLst/>
              <a:gdLst/>
              <a:ahLst/>
              <a:cxnLst/>
              <a:rect r="r" b="b" t="t" l="l"/>
              <a:pathLst>
                <a:path h="3142742" w="1925701">
                  <a:moveTo>
                    <a:pt x="0" y="0"/>
                  </a:moveTo>
                  <a:lnTo>
                    <a:pt x="1925701" y="0"/>
                  </a:lnTo>
                  <a:lnTo>
                    <a:pt x="1925701" y="3142742"/>
                  </a:lnTo>
                  <a:lnTo>
                    <a:pt x="0" y="3142742"/>
                  </a:lnTo>
                  <a:lnTo>
                    <a:pt x="0" y="0"/>
                  </a:lnTo>
                  <a:close/>
                </a:path>
              </a:pathLst>
            </a:custGeom>
            <a:blipFill>
              <a:blip r:embed="rId18"/>
              <a:stretch>
                <a:fillRect l="0" t="-62" r="1" b="-60"/>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07</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FF4757"/>
                  </a:solidFill>
                  <a:latin typeface="Arial Bold"/>
                  <a:ea typeface="Arial Bold"/>
                  <a:cs typeface="Arial Bold"/>
                  <a:sym typeface="Arial Bold"/>
                </a:rPr>
                <a:t>現場決賽</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990981" y="1440180"/>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24" id="24"/>
          <p:cNvGrpSpPr/>
          <p:nvPr/>
        </p:nvGrpSpPr>
        <p:grpSpPr>
          <a:xfrm rot="0">
            <a:off x="990981" y="1425892"/>
            <a:ext cx="12344400" cy="1263015"/>
            <a:chOff x="0" y="0"/>
            <a:chExt cx="16459200" cy="1684020"/>
          </a:xfrm>
        </p:grpSpPr>
        <p:sp>
          <p:nvSpPr>
            <p:cNvPr name="Freeform 25" id="25"/>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B1B44"/>
                  </a:solidFill>
                  <a:latin typeface="Arial Bold"/>
                  <a:ea typeface="Arial Bold"/>
                  <a:cs typeface="Arial Bold"/>
                  <a:sym typeface="Arial Bold"/>
                </a:rPr>
                <a:t>現場決賽</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61426"/>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70" r="0" b="-279869"/>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0"/>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On-site Final</a:t>
              </a:r>
            </a:p>
          </p:txBody>
        </p:sp>
      </p:grpSp>
      <p:sp>
        <p:nvSpPr>
          <p:cNvPr name="Freeform 34" id="34"/>
          <p:cNvSpPr/>
          <p:nvPr/>
        </p:nvSpPr>
        <p:spPr>
          <a:xfrm flipH="false" flipV="false" rot="0">
            <a:off x="947614" y="3416494"/>
            <a:ext cx="5305663" cy="3934063"/>
          </a:xfrm>
          <a:custGeom>
            <a:avLst/>
            <a:gdLst/>
            <a:ahLst/>
            <a:cxnLst/>
            <a:rect r="r" b="b" t="t" l="l"/>
            <a:pathLst>
              <a:path h="3934063" w="5305663">
                <a:moveTo>
                  <a:pt x="0" y="0"/>
                </a:moveTo>
                <a:lnTo>
                  <a:pt x="5305663" y="0"/>
                </a:lnTo>
                <a:lnTo>
                  <a:pt x="5305663" y="3934063"/>
                </a:lnTo>
                <a:lnTo>
                  <a:pt x="0" y="3934063"/>
                </a:lnTo>
                <a:lnTo>
                  <a:pt x="0" y="0"/>
                </a:lnTo>
                <a:close/>
              </a:path>
            </a:pathLst>
          </a:custGeom>
          <a:blipFill>
            <a:blip r:embed="rId8">
              <a:extLst>
                <a:ext uri="{96DAC541-7B7A-43D3-8B79-37D633B846F1}">
                  <asvg:svgBlip xmlns:asvg="http://schemas.microsoft.com/office/drawing/2016/SVG/main" r:embed="rId9"/>
                </a:ext>
              </a:extLst>
            </a:blip>
            <a:stretch>
              <a:fillRect l="0" t="-30" r="0" b="-30"/>
            </a:stretch>
          </a:blipFill>
        </p:spPr>
      </p:sp>
      <p:grpSp>
        <p:nvGrpSpPr>
          <p:cNvPr name="Group 35" id="35"/>
          <p:cNvGrpSpPr/>
          <p:nvPr/>
        </p:nvGrpSpPr>
        <p:grpSpPr>
          <a:xfrm rot="0">
            <a:off x="2914650" y="3867912"/>
            <a:ext cx="1371600" cy="1371600"/>
            <a:chOff x="0" y="0"/>
            <a:chExt cx="1828800" cy="1828800"/>
          </a:xfrm>
        </p:grpSpPr>
        <p:sp>
          <p:nvSpPr>
            <p:cNvPr name="Freeform 36" id="36"/>
            <p:cNvSpPr/>
            <p:nvPr/>
          </p:nvSpPr>
          <p:spPr>
            <a:xfrm flipH="false" flipV="false" rot="0">
              <a:off x="0" y="0"/>
              <a:ext cx="1828800" cy="1828800"/>
            </a:xfrm>
            <a:custGeom>
              <a:avLst/>
              <a:gdLst/>
              <a:ahLst/>
              <a:cxnLst/>
              <a:rect r="r" b="b" t="t" l="l"/>
              <a:pathLst>
                <a:path h="1828800" w="1828800">
                  <a:moveTo>
                    <a:pt x="0" y="914400"/>
                  </a:moveTo>
                  <a:cubicBezTo>
                    <a:pt x="0" y="409448"/>
                    <a:pt x="409448" y="0"/>
                    <a:pt x="914400" y="0"/>
                  </a:cubicBezTo>
                  <a:cubicBezTo>
                    <a:pt x="1419352" y="0"/>
                    <a:pt x="1828800" y="409448"/>
                    <a:pt x="1828800" y="914400"/>
                  </a:cubicBezTo>
                  <a:cubicBezTo>
                    <a:pt x="1828800" y="1419352"/>
                    <a:pt x="1419352" y="1828800"/>
                    <a:pt x="914400" y="1828800"/>
                  </a:cubicBezTo>
                  <a:cubicBezTo>
                    <a:pt x="409448" y="1828800"/>
                    <a:pt x="0" y="1419352"/>
                    <a:pt x="0" y="914400"/>
                  </a:cubicBezTo>
                  <a:close/>
                </a:path>
              </a:pathLst>
            </a:custGeom>
            <a:solidFill>
              <a:srgbClr val="FF4FA3"/>
            </a:solidFill>
          </p:spPr>
        </p:sp>
      </p:grpSp>
      <p:grpSp>
        <p:nvGrpSpPr>
          <p:cNvPr name="Group 37" id="37"/>
          <p:cNvGrpSpPr/>
          <p:nvPr/>
        </p:nvGrpSpPr>
        <p:grpSpPr>
          <a:xfrm rot="0">
            <a:off x="3271266" y="4224528"/>
            <a:ext cx="658368" cy="658368"/>
            <a:chOff x="0" y="0"/>
            <a:chExt cx="877824" cy="877824"/>
          </a:xfrm>
        </p:grpSpPr>
        <p:sp>
          <p:nvSpPr>
            <p:cNvPr name="Freeform 38" id="38" descr="assets/ic_clock_coral.png"/>
            <p:cNvSpPr/>
            <p:nvPr/>
          </p:nvSpPr>
          <p:spPr>
            <a:xfrm flipH="false" flipV="false" rot="0">
              <a:off x="0" y="0"/>
              <a:ext cx="877824" cy="877824"/>
            </a:xfrm>
            <a:custGeom>
              <a:avLst/>
              <a:gdLst/>
              <a:ahLst/>
              <a:cxnLst/>
              <a:rect r="r" b="b" t="t" l="l"/>
              <a:pathLst>
                <a:path h="877824" w="877824">
                  <a:moveTo>
                    <a:pt x="0" y="0"/>
                  </a:moveTo>
                  <a:lnTo>
                    <a:pt x="877824" y="0"/>
                  </a:lnTo>
                  <a:lnTo>
                    <a:pt x="877824" y="877824"/>
                  </a:lnTo>
                  <a:lnTo>
                    <a:pt x="0" y="877824"/>
                  </a:lnTo>
                  <a:lnTo>
                    <a:pt x="0" y="0"/>
                  </a:lnTo>
                  <a:close/>
                </a:path>
              </a:pathLst>
            </a:custGeom>
            <a:blipFill>
              <a:blip r:embed="rId10"/>
              <a:stretch>
                <a:fillRect l="0" t="0" r="0" b="0"/>
              </a:stretch>
            </a:blipFill>
          </p:spPr>
        </p:sp>
      </p:grpSp>
      <p:grpSp>
        <p:nvGrpSpPr>
          <p:cNvPr name="Group 39" id="39"/>
          <p:cNvGrpSpPr/>
          <p:nvPr/>
        </p:nvGrpSpPr>
        <p:grpSpPr>
          <a:xfrm rot="0">
            <a:off x="960120" y="5486400"/>
            <a:ext cx="5280660" cy="548640"/>
            <a:chOff x="0" y="0"/>
            <a:chExt cx="7040880" cy="731520"/>
          </a:xfrm>
        </p:grpSpPr>
        <p:sp>
          <p:nvSpPr>
            <p:cNvPr name="Freeform 40" id="40"/>
            <p:cNvSpPr/>
            <p:nvPr/>
          </p:nvSpPr>
          <p:spPr>
            <a:xfrm flipH="false" flipV="false" rot="0">
              <a:off x="0" y="0"/>
              <a:ext cx="7040880" cy="731520"/>
            </a:xfrm>
            <a:custGeom>
              <a:avLst/>
              <a:gdLst/>
              <a:ahLst/>
              <a:cxnLst/>
              <a:rect r="r" b="b" t="t" l="l"/>
              <a:pathLst>
                <a:path h="731520" w="7040880">
                  <a:moveTo>
                    <a:pt x="0" y="0"/>
                  </a:moveTo>
                  <a:lnTo>
                    <a:pt x="7040880" y="0"/>
                  </a:lnTo>
                  <a:lnTo>
                    <a:pt x="7040880" y="731520"/>
                  </a:lnTo>
                  <a:lnTo>
                    <a:pt x="0" y="731520"/>
                  </a:lnTo>
                  <a:close/>
                </a:path>
              </a:pathLst>
            </a:custGeom>
            <a:blipFill>
              <a:blip r:embed="rId5">
                <a:alphaModFix amt="0"/>
              </a:blip>
              <a:stretch>
                <a:fillRect l="0" t="-137413" r="0" b="-137413"/>
              </a:stretch>
            </a:blipFill>
          </p:spPr>
        </p:sp>
      </p:grpSp>
      <p:grpSp>
        <p:nvGrpSpPr>
          <p:cNvPr name="Group 41" id="41"/>
          <p:cNvGrpSpPr/>
          <p:nvPr/>
        </p:nvGrpSpPr>
        <p:grpSpPr>
          <a:xfrm rot="0">
            <a:off x="960120" y="5443538"/>
            <a:ext cx="5280660" cy="591502"/>
            <a:chOff x="0" y="0"/>
            <a:chExt cx="7040880" cy="788670"/>
          </a:xfrm>
        </p:grpSpPr>
        <p:sp>
          <p:nvSpPr>
            <p:cNvPr name="Freeform 42" id="42"/>
            <p:cNvSpPr/>
            <p:nvPr/>
          </p:nvSpPr>
          <p:spPr>
            <a:xfrm flipH="false" flipV="false" rot="0">
              <a:off x="0" y="0"/>
              <a:ext cx="7040880" cy="788670"/>
            </a:xfrm>
            <a:custGeom>
              <a:avLst/>
              <a:gdLst/>
              <a:ahLst/>
              <a:cxnLst/>
              <a:rect r="r" b="b" t="t" l="l"/>
              <a:pathLst>
                <a:path h="788670" w="7040880">
                  <a:moveTo>
                    <a:pt x="0" y="0"/>
                  </a:moveTo>
                  <a:lnTo>
                    <a:pt x="7040880" y="0"/>
                  </a:lnTo>
                  <a:lnTo>
                    <a:pt x="7040880" y="788670"/>
                  </a:lnTo>
                  <a:lnTo>
                    <a:pt x="0" y="788670"/>
                  </a:lnTo>
                  <a:close/>
                </a:path>
              </a:pathLst>
            </a:custGeom>
            <a:blipFill>
              <a:blip r:embed="rId6">
                <a:alphaModFix amt="0"/>
              </a:blip>
              <a:stretch>
                <a:fillRect l="0" t="-123832" r="0" b="-123832"/>
              </a:stretch>
            </a:blipFill>
          </p:spPr>
        </p:sp>
      </p:grpSp>
      <p:grpSp>
        <p:nvGrpSpPr>
          <p:cNvPr name="Group 43" id="43"/>
          <p:cNvGrpSpPr/>
          <p:nvPr/>
        </p:nvGrpSpPr>
        <p:grpSpPr>
          <a:xfrm rot="0">
            <a:off x="960120" y="5400675"/>
            <a:ext cx="5280660" cy="634365"/>
            <a:chOff x="0" y="0"/>
            <a:chExt cx="7040880" cy="845820"/>
          </a:xfrm>
        </p:grpSpPr>
        <p:sp>
          <p:nvSpPr>
            <p:cNvPr name="Freeform 44" id="44"/>
            <p:cNvSpPr/>
            <p:nvPr/>
          </p:nvSpPr>
          <p:spPr>
            <a:xfrm flipH="false" flipV="false" rot="0">
              <a:off x="0" y="0"/>
              <a:ext cx="7040880" cy="845819"/>
            </a:xfrm>
            <a:custGeom>
              <a:avLst/>
              <a:gdLst/>
              <a:ahLst/>
              <a:cxnLst/>
              <a:rect r="r" b="b" t="t" l="l"/>
              <a:pathLst>
                <a:path h="845819" w="7040880">
                  <a:moveTo>
                    <a:pt x="0" y="0"/>
                  </a:moveTo>
                  <a:lnTo>
                    <a:pt x="7040880" y="0"/>
                  </a:lnTo>
                  <a:lnTo>
                    <a:pt x="7040880" y="845819"/>
                  </a:lnTo>
                  <a:lnTo>
                    <a:pt x="0" y="845819"/>
                  </a:lnTo>
                  <a:close/>
                </a:path>
              </a:pathLst>
            </a:custGeom>
            <a:blipFill>
              <a:blip r:embed="rId7">
                <a:alphaModFix amt="0"/>
              </a:blip>
              <a:stretch>
                <a:fillRect l="0" t="-112199" r="0" b="-112199"/>
              </a:stretch>
            </a:blipFill>
          </p:spPr>
        </p:sp>
        <p:sp>
          <p:nvSpPr>
            <p:cNvPr name="TextBox 45" id="45"/>
            <p:cNvSpPr txBox="true"/>
            <p:nvPr/>
          </p:nvSpPr>
          <p:spPr>
            <a:xfrm>
              <a:off x="0" y="0"/>
              <a:ext cx="7040880" cy="845820"/>
            </a:xfrm>
            <a:prstGeom prst="rect">
              <a:avLst/>
            </a:prstGeom>
          </p:spPr>
          <p:txBody>
            <a:bodyPr anchor="ctr" rtlCol="false" tIns="0" lIns="0" bIns="0" rIns="0"/>
            <a:lstStyle/>
            <a:p>
              <a:pPr algn="ctr">
                <a:lnSpc>
                  <a:spcPts val="2700"/>
                </a:lnSpc>
              </a:pPr>
              <a:r>
                <a:rPr lang="en-US" sz="2250" b="true">
                  <a:solidFill>
                    <a:srgbClr val="2B1B44"/>
                  </a:solidFill>
                  <a:latin typeface="Noto Sans Bold"/>
                  <a:ea typeface="Noto Sans Bold"/>
                  <a:cs typeface="Noto Sans Bold"/>
                  <a:sym typeface="Noto Sans Bold"/>
                </a:rPr>
                <a:t>時間</a:t>
              </a:r>
            </a:p>
          </p:txBody>
        </p:sp>
      </p:grpSp>
      <p:grpSp>
        <p:nvGrpSpPr>
          <p:cNvPr name="Group 46" id="46"/>
          <p:cNvGrpSpPr/>
          <p:nvPr/>
        </p:nvGrpSpPr>
        <p:grpSpPr>
          <a:xfrm rot="0">
            <a:off x="1234440" y="6062472"/>
            <a:ext cx="4732020" cy="822960"/>
            <a:chOff x="0" y="0"/>
            <a:chExt cx="6309360" cy="1097280"/>
          </a:xfrm>
        </p:grpSpPr>
        <p:sp>
          <p:nvSpPr>
            <p:cNvPr name="Freeform 47" id="47"/>
            <p:cNvSpPr/>
            <p:nvPr/>
          </p:nvSpPr>
          <p:spPr>
            <a:xfrm flipH="false" flipV="false" rot="0">
              <a:off x="0" y="0"/>
              <a:ext cx="6309360" cy="1097280"/>
            </a:xfrm>
            <a:custGeom>
              <a:avLst/>
              <a:gdLst/>
              <a:ahLst/>
              <a:cxnLst/>
              <a:rect r="r" b="b" t="t" l="l"/>
              <a:pathLst>
                <a:path h="1097280" w="6309360">
                  <a:moveTo>
                    <a:pt x="0" y="0"/>
                  </a:moveTo>
                  <a:lnTo>
                    <a:pt x="6309360" y="0"/>
                  </a:lnTo>
                  <a:lnTo>
                    <a:pt x="6309360" y="1097280"/>
                  </a:lnTo>
                  <a:lnTo>
                    <a:pt x="0" y="1097280"/>
                  </a:lnTo>
                  <a:close/>
                </a:path>
              </a:pathLst>
            </a:custGeom>
            <a:blipFill>
              <a:blip r:embed="rId5">
                <a:alphaModFix amt="0"/>
              </a:blip>
              <a:stretch>
                <a:fillRect l="0" t="-61960" r="0" b="-61961"/>
              </a:stretch>
            </a:blipFill>
          </p:spPr>
        </p:sp>
      </p:grpSp>
      <p:grpSp>
        <p:nvGrpSpPr>
          <p:cNvPr name="Group 48" id="48"/>
          <p:cNvGrpSpPr/>
          <p:nvPr/>
        </p:nvGrpSpPr>
        <p:grpSpPr>
          <a:xfrm rot="0">
            <a:off x="1234440" y="5998178"/>
            <a:ext cx="4732020" cy="887254"/>
            <a:chOff x="0" y="0"/>
            <a:chExt cx="6309360" cy="1183005"/>
          </a:xfrm>
        </p:grpSpPr>
        <p:sp>
          <p:nvSpPr>
            <p:cNvPr name="Freeform 49" id="49"/>
            <p:cNvSpPr/>
            <p:nvPr/>
          </p:nvSpPr>
          <p:spPr>
            <a:xfrm flipH="false" flipV="false" rot="0">
              <a:off x="0" y="0"/>
              <a:ext cx="6309360" cy="1183005"/>
            </a:xfrm>
            <a:custGeom>
              <a:avLst/>
              <a:gdLst/>
              <a:ahLst/>
              <a:cxnLst/>
              <a:rect r="r" b="b" t="t" l="l"/>
              <a:pathLst>
                <a:path h="1183005" w="6309360">
                  <a:moveTo>
                    <a:pt x="0" y="0"/>
                  </a:moveTo>
                  <a:lnTo>
                    <a:pt x="6309360" y="0"/>
                  </a:lnTo>
                  <a:lnTo>
                    <a:pt x="6309360" y="1183005"/>
                  </a:lnTo>
                  <a:lnTo>
                    <a:pt x="0" y="1183005"/>
                  </a:lnTo>
                  <a:close/>
                </a:path>
              </a:pathLst>
            </a:custGeom>
            <a:blipFill>
              <a:blip r:embed="rId6">
                <a:alphaModFix amt="0"/>
              </a:blip>
              <a:stretch>
                <a:fillRect l="0" t="-53847" r="0" b="-53848"/>
              </a:stretch>
            </a:blipFill>
          </p:spPr>
        </p:sp>
      </p:grpSp>
      <p:grpSp>
        <p:nvGrpSpPr>
          <p:cNvPr name="Group 50" id="50"/>
          <p:cNvGrpSpPr/>
          <p:nvPr/>
        </p:nvGrpSpPr>
        <p:grpSpPr>
          <a:xfrm rot="0">
            <a:off x="1234440" y="5933884"/>
            <a:ext cx="4732020" cy="951548"/>
            <a:chOff x="0" y="0"/>
            <a:chExt cx="6309360" cy="1268730"/>
          </a:xfrm>
        </p:grpSpPr>
        <p:sp>
          <p:nvSpPr>
            <p:cNvPr name="Freeform 51" id="51"/>
            <p:cNvSpPr/>
            <p:nvPr/>
          </p:nvSpPr>
          <p:spPr>
            <a:xfrm flipH="false" flipV="false" rot="0">
              <a:off x="0" y="0"/>
              <a:ext cx="6309360" cy="1268731"/>
            </a:xfrm>
            <a:custGeom>
              <a:avLst/>
              <a:gdLst/>
              <a:ahLst/>
              <a:cxnLst/>
              <a:rect r="r" b="b" t="t" l="l"/>
              <a:pathLst>
                <a:path h="1268731" w="6309360">
                  <a:moveTo>
                    <a:pt x="0" y="0"/>
                  </a:moveTo>
                  <a:lnTo>
                    <a:pt x="6309360" y="0"/>
                  </a:lnTo>
                  <a:lnTo>
                    <a:pt x="6309360" y="1268731"/>
                  </a:lnTo>
                  <a:lnTo>
                    <a:pt x="0" y="1268731"/>
                  </a:lnTo>
                  <a:close/>
                </a:path>
              </a:pathLst>
            </a:custGeom>
            <a:blipFill>
              <a:blip r:embed="rId7">
                <a:alphaModFix amt="0"/>
              </a:blip>
              <a:stretch>
                <a:fillRect l="0" t="-46898" r="0" b="-46898"/>
              </a:stretch>
            </a:blipFill>
          </p:spPr>
        </p:sp>
        <p:sp>
          <p:nvSpPr>
            <p:cNvPr name="TextBox 52" id="52"/>
            <p:cNvSpPr txBox="true"/>
            <p:nvPr/>
          </p:nvSpPr>
          <p:spPr>
            <a:xfrm>
              <a:off x="0" y="-57150"/>
              <a:ext cx="6309360" cy="1325880"/>
            </a:xfrm>
            <a:prstGeom prst="rect">
              <a:avLst/>
            </a:prstGeom>
          </p:spPr>
          <p:txBody>
            <a:bodyPr anchor="ctr" rtlCol="false" tIns="0" lIns="0" bIns="0" rIns="0"/>
            <a:lstStyle/>
            <a:p>
              <a:pPr algn="ctr">
                <a:lnSpc>
                  <a:spcPts val="2916"/>
                </a:lnSpc>
              </a:pPr>
              <a:r>
                <a:rPr lang="en-US" sz="2025" b="true">
                  <a:solidFill>
                    <a:srgbClr val="2B1B44"/>
                  </a:solidFill>
                  <a:latin typeface="Noto Sans Bold"/>
                  <a:ea typeface="Noto Sans Bold"/>
                  <a:cs typeface="Noto Sans Bold"/>
                  <a:sym typeface="Noto Sans Bold"/>
                </a:rPr>
                <a:t>2026/11/18 (三)</a:t>
              </a:r>
            </a:p>
            <a:p>
              <a:pPr algn="ctr">
                <a:lnSpc>
                  <a:spcPts val="2916"/>
                </a:lnSpc>
              </a:pPr>
              <a:r>
                <a:rPr lang="en-US" sz="2025" b="true">
                  <a:solidFill>
                    <a:srgbClr val="2B1B44"/>
                  </a:solidFill>
                  <a:latin typeface="Noto Sans Bold"/>
                  <a:ea typeface="Noto Sans Bold"/>
                  <a:cs typeface="Noto Sans Bold"/>
                  <a:sym typeface="Noto Sans Bold"/>
                </a:rPr>
                <a:t>15:00 － 17:00</a:t>
              </a:r>
            </a:p>
          </p:txBody>
        </p:sp>
      </p:grpSp>
      <p:grpSp>
        <p:nvGrpSpPr>
          <p:cNvPr name="Group 53" id="53"/>
          <p:cNvGrpSpPr/>
          <p:nvPr/>
        </p:nvGrpSpPr>
        <p:grpSpPr>
          <a:xfrm rot="0">
            <a:off x="1234440" y="6858000"/>
            <a:ext cx="4732020" cy="411480"/>
            <a:chOff x="0" y="0"/>
            <a:chExt cx="6309360" cy="548640"/>
          </a:xfrm>
        </p:grpSpPr>
        <p:sp>
          <p:nvSpPr>
            <p:cNvPr name="Freeform 54" id="54"/>
            <p:cNvSpPr/>
            <p:nvPr/>
          </p:nvSpPr>
          <p:spPr>
            <a:xfrm flipH="false" flipV="false" rot="0">
              <a:off x="0" y="0"/>
              <a:ext cx="6309360" cy="548640"/>
            </a:xfrm>
            <a:custGeom>
              <a:avLst/>
              <a:gdLst/>
              <a:ahLst/>
              <a:cxnLst/>
              <a:rect r="r" b="b" t="t" l="l"/>
              <a:pathLst>
                <a:path h="548640" w="6309360">
                  <a:moveTo>
                    <a:pt x="0" y="0"/>
                  </a:moveTo>
                  <a:lnTo>
                    <a:pt x="6309360" y="0"/>
                  </a:lnTo>
                  <a:lnTo>
                    <a:pt x="6309360" y="548640"/>
                  </a:lnTo>
                  <a:lnTo>
                    <a:pt x="0" y="548640"/>
                  </a:lnTo>
                  <a:close/>
                </a:path>
              </a:pathLst>
            </a:custGeom>
            <a:blipFill>
              <a:blip r:embed="rId5">
                <a:alphaModFix amt="0"/>
              </a:blip>
              <a:stretch>
                <a:fillRect l="0" t="-173921" r="0" b="-173923"/>
              </a:stretch>
            </a:blipFill>
          </p:spPr>
        </p:sp>
      </p:grpSp>
      <p:grpSp>
        <p:nvGrpSpPr>
          <p:cNvPr name="Group 55" id="55"/>
          <p:cNvGrpSpPr/>
          <p:nvPr/>
        </p:nvGrpSpPr>
        <p:grpSpPr>
          <a:xfrm rot="0">
            <a:off x="1234440" y="6836569"/>
            <a:ext cx="4732020" cy="432911"/>
            <a:chOff x="0" y="0"/>
            <a:chExt cx="6309360" cy="577215"/>
          </a:xfrm>
        </p:grpSpPr>
        <p:sp>
          <p:nvSpPr>
            <p:cNvPr name="Freeform 56" id="56"/>
            <p:cNvSpPr/>
            <p:nvPr/>
          </p:nvSpPr>
          <p:spPr>
            <a:xfrm flipH="false" flipV="false" rot="0">
              <a:off x="0" y="0"/>
              <a:ext cx="6309360" cy="577215"/>
            </a:xfrm>
            <a:custGeom>
              <a:avLst/>
              <a:gdLst/>
              <a:ahLst/>
              <a:cxnLst/>
              <a:rect r="r" b="b" t="t" l="l"/>
              <a:pathLst>
                <a:path h="577215" w="6309360">
                  <a:moveTo>
                    <a:pt x="0" y="0"/>
                  </a:moveTo>
                  <a:lnTo>
                    <a:pt x="6309360" y="0"/>
                  </a:lnTo>
                  <a:lnTo>
                    <a:pt x="6309360" y="577215"/>
                  </a:lnTo>
                  <a:lnTo>
                    <a:pt x="0" y="577215"/>
                  </a:lnTo>
                  <a:close/>
                </a:path>
              </a:pathLst>
            </a:custGeom>
            <a:blipFill>
              <a:blip r:embed="rId6">
                <a:alphaModFix amt="0"/>
              </a:blip>
              <a:stretch>
                <a:fillRect l="0" t="-162836" r="0" b="-162838"/>
              </a:stretch>
            </a:blipFill>
          </p:spPr>
        </p:sp>
      </p:grpSp>
      <p:grpSp>
        <p:nvGrpSpPr>
          <p:cNvPr name="Group 57" id="57"/>
          <p:cNvGrpSpPr/>
          <p:nvPr/>
        </p:nvGrpSpPr>
        <p:grpSpPr>
          <a:xfrm rot="0">
            <a:off x="1234440" y="6815138"/>
            <a:ext cx="4732020" cy="454343"/>
            <a:chOff x="0" y="0"/>
            <a:chExt cx="6309360" cy="605790"/>
          </a:xfrm>
        </p:grpSpPr>
        <p:sp>
          <p:nvSpPr>
            <p:cNvPr name="Freeform 58" id="58"/>
            <p:cNvSpPr/>
            <p:nvPr/>
          </p:nvSpPr>
          <p:spPr>
            <a:xfrm flipH="false" flipV="false" rot="0">
              <a:off x="0" y="0"/>
              <a:ext cx="6309360" cy="605789"/>
            </a:xfrm>
            <a:custGeom>
              <a:avLst/>
              <a:gdLst/>
              <a:ahLst/>
              <a:cxnLst/>
              <a:rect r="r" b="b" t="t" l="l"/>
              <a:pathLst>
                <a:path h="605789" w="6309360">
                  <a:moveTo>
                    <a:pt x="0" y="0"/>
                  </a:moveTo>
                  <a:lnTo>
                    <a:pt x="6309360" y="0"/>
                  </a:lnTo>
                  <a:lnTo>
                    <a:pt x="6309360" y="605789"/>
                  </a:lnTo>
                  <a:lnTo>
                    <a:pt x="0" y="605789"/>
                  </a:lnTo>
                  <a:close/>
                </a:path>
              </a:pathLst>
            </a:custGeom>
            <a:blipFill>
              <a:blip r:embed="rId7">
                <a:alphaModFix amt="0"/>
              </a:blip>
              <a:stretch>
                <a:fillRect l="0" t="-152938" r="0" b="-152938"/>
              </a:stretch>
            </a:blipFill>
          </p:spPr>
        </p:sp>
        <p:sp>
          <p:nvSpPr>
            <p:cNvPr name="TextBox 59" id="59"/>
            <p:cNvSpPr txBox="true"/>
            <p:nvPr/>
          </p:nvSpPr>
          <p:spPr>
            <a:xfrm>
              <a:off x="0" y="0"/>
              <a:ext cx="6309360" cy="605790"/>
            </a:xfrm>
            <a:prstGeom prst="rect">
              <a:avLst/>
            </a:prstGeom>
          </p:spPr>
          <p:txBody>
            <a:bodyPr anchor="ctr" rtlCol="false" tIns="0" lIns="0" bIns="0" rIns="0"/>
            <a:lstStyle/>
            <a:p>
              <a:pPr algn="ctr">
                <a:lnSpc>
                  <a:spcPts val="1980"/>
                </a:lnSpc>
              </a:pPr>
              <a:r>
                <a:rPr lang="en-US" sz="1650" b="true">
                  <a:solidFill>
                    <a:srgbClr val="8077A0"/>
                  </a:solidFill>
                  <a:latin typeface="Noto Sans Bold"/>
                  <a:ea typeface="Noto Sans Bold"/>
                  <a:cs typeface="Noto Sans Bold"/>
                  <a:sym typeface="Noto Sans Bold"/>
                </a:rPr>
                <a:t>分兩場次，每場次 5 隊競賽</a:t>
              </a:r>
            </a:p>
          </p:txBody>
        </p:sp>
      </p:grpSp>
      <p:sp>
        <p:nvSpPr>
          <p:cNvPr name="Freeform 60" id="60"/>
          <p:cNvSpPr/>
          <p:nvPr/>
        </p:nvSpPr>
        <p:spPr>
          <a:xfrm flipH="false" flipV="false" rot="0">
            <a:off x="6639754" y="3416494"/>
            <a:ext cx="5305663" cy="3934063"/>
          </a:xfrm>
          <a:custGeom>
            <a:avLst/>
            <a:gdLst/>
            <a:ahLst/>
            <a:cxnLst/>
            <a:rect r="r" b="b" t="t" l="l"/>
            <a:pathLst>
              <a:path h="3934063" w="5305663">
                <a:moveTo>
                  <a:pt x="0" y="0"/>
                </a:moveTo>
                <a:lnTo>
                  <a:pt x="5305663" y="0"/>
                </a:lnTo>
                <a:lnTo>
                  <a:pt x="5305663" y="3934063"/>
                </a:lnTo>
                <a:lnTo>
                  <a:pt x="0" y="3934063"/>
                </a:lnTo>
                <a:lnTo>
                  <a:pt x="0" y="0"/>
                </a:lnTo>
                <a:close/>
              </a:path>
            </a:pathLst>
          </a:custGeom>
          <a:blipFill>
            <a:blip r:embed="rId11">
              <a:extLst>
                <a:ext uri="{96DAC541-7B7A-43D3-8B79-37D633B846F1}">
                  <asvg:svgBlip xmlns:asvg="http://schemas.microsoft.com/office/drawing/2016/SVG/main" r:embed="rId12"/>
                </a:ext>
              </a:extLst>
            </a:blip>
            <a:stretch>
              <a:fillRect l="0" t="-30" r="0" b="-30"/>
            </a:stretch>
          </a:blipFill>
        </p:spPr>
      </p:sp>
      <p:grpSp>
        <p:nvGrpSpPr>
          <p:cNvPr name="Group 61" id="61"/>
          <p:cNvGrpSpPr/>
          <p:nvPr/>
        </p:nvGrpSpPr>
        <p:grpSpPr>
          <a:xfrm rot="0">
            <a:off x="8606790" y="3867912"/>
            <a:ext cx="1371600" cy="1371600"/>
            <a:chOff x="0" y="0"/>
            <a:chExt cx="1828800" cy="1828800"/>
          </a:xfrm>
        </p:grpSpPr>
        <p:sp>
          <p:nvSpPr>
            <p:cNvPr name="Freeform 62" id="62"/>
            <p:cNvSpPr/>
            <p:nvPr/>
          </p:nvSpPr>
          <p:spPr>
            <a:xfrm flipH="false" flipV="false" rot="0">
              <a:off x="0" y="0"/>
              <a:ext cx="1828800" cy="1828800"/>
            </a:xfrm>
            <a:custGeom>
              <a:avLst/>
              <a:gdLst/>
              <a:ahLst/>
              <a:cxnLst/>
              <a:rect r="r" b="b" t="t" l="l"/>
              <a:pathLst>
                <a:path h="1828800" w="1828800">
                  <a:moveTo>
                    <a:pt x="0" y="914400"/>
                  </a:moveTo>
                  <a:cubicBezTo>
                    <a:pt x="0" y="409448"/>
                    <a:pt x="409448" y="0"/>
                    <a:pt x="914400" y="0"/>
                  </a:cubicBezTo>
                  <a:cubicBezTo>
                    <a:pt x="1419352" y="0"/>
                    <a:pt x="1828800" y="409448"/>
                    <a:pt x="1828800" y="914400"/>
                  </a:cubicBezTo>
                  <a:cubicBezTo>
                    <a:pt x="1828800" y="1419352"/>
                    <a:pt x="1419352" y="1828800"/>
                    <a:pt x="914400" y="1828800"/>
                  </a:cubicBezTo>
                  <a:cubicBezTo>
                    <a:pt x="409448" y="1828800"/>
                    <a:pt x="0" y="1419352"/>
                    <a:pt x="0" y="914400"/>
                  </a:cubicBezTo>
                  <a:close/>
                </a:path>
              </a:pathLst>
            </a:custGeom>
            <a:solidFill>
              <a:srgbClr val="7B2CBF"/>
            </a:solidFill>
          </p:spPr>
        </p:sp>
      </p:grpSp>
      <p:grpSp>
        <p:nvGrpSpPr>
          <p:cNvPr name="Group 63" id="63"/>
          <p:cNvGrpSpPr/>
          <p:nvPr/>
        </p:nvGrpSpPr>
        <p:grpSpPr>
          <a:xfrm rot="0">
            <a:off x="8963406" y="4224528"/>
            <a:ext cx="658368" cy="658368"/>
            <a:chOff x="0" y="0"/>
            <a:chExt cx="877824" cy="877824"/>
          </a:xfrm>
        </p:grpSpPr>
        <p:sp>
          <p:nvSpPr>
            <p:cNvPr name="Freeform 64" id="64" descr="assets/ic_map_coral.png"/>
            <p:cNvSpPr/>
            <p:nvPr/>
          </p:nvSpPr>
          <p:spPr>
            <a:xfrm flipH="false" flipV="false" rot="0">
              <a:off x="0" y="0"/>
              <a:ext cx="877824" cy="877824"/>
            </a:xfrm>
            <a:custGeom>
              <a:avLst/>
              <a:gdLst/>
              <a:ahLst/>
              <a:cxnLst/>
              <a:rect r="r" b="b" t="t" l="l"/>
              <a:pathLst>
                <a:path h="877824" w="877824">
                  <a:moveTo>
                    <a:pt x="0" y="0"/>
                  </a:moveTo>
                  <a:lnTo>
                    <a:pt x="877824" y="0"/>
                  </a:lnTo>
                  <a:lnTo>
                    <a:pt x="877824" y="877824"/>
                  </a:lnTo>
                  <a:lnTo>
                    <a:pt x="0" y="877824"/>
                  </a:lnTo>
                  <a:lnTo>
                    <a:pt x="0" y="0"/>
                  </a:lnTo>
                  <a:close/>
                </a:path>
              </a:pathLst>
            </a:custGeom>
            <a:blipFill>
              <a:blip r:embed="rId13"/>
              <a:stretch>
                <a:fillRect l="0" t="0" r="0" b="0"/>
              </a:stretch>
            </a:blipFill>
          </p:spPr>
        </p:sp>
      </p:grpSp>
      <p:grpSp>
        <p:nvGrpSpPr>
          <p:cNvPr name="Group 65" id="65"/>
          <p:cNvGrpSpPr/>
          <p:nvPr/>
        </p:nvGrpSpPr>
        <p:grpSpPr>
          <a:xfrm rot="0">
            <a:off x="6652260" y="5486400"/>
            <a:ext cx="5280660" cy="548640"/>
            <a:chOff x="0" y="0"/>
            <a:chExt cx="7040880" cy="731520"/>
          </a:xfrm>
        </p:grpSpPr>
        <p:sp>
          <p:nvSpPr>
            <p:cNvPr name="Freeform 66" id="66"/>
            <p:cNvSpPr/>
            <p:nvPr/>
          </p:nvSpPr>
          <p:spPr>
            <a:xfrm flipH="false" flipV="false" rot="0">
              <a:off x="0" y="0"/>
              <a:ext cx="7040880" cy="731520"/>
            </a:xfrm>
            <a:custGeom>
              <a:avLst/>
              <a:gdLst/>
              <a:ahLst/>
              <a:cxnLst/>
              <a:rect r="r" b="b" t="t" l="l"/>
              <a:pathLst>
                <a:path h="731520" w="7040880">
                  <a:moveTo>
                    <a:pt x="0" y="0"/>
                  </a:moveTo>
                  <a:lnTo>
                    <a:pt x="7040880" y="0"/>
                  </a:lnTo>
                  <a:lnTo>
                    <a:pt x="7040880" y="731520"/>
                  </a:lnTo>
                  <a:lnTo>
                    <a:pt x="0" y="731520"/>
                  </a:lnTo>
                  <a:close/>
                </a:path>
              </a:pathLst>
            </a:custGeom>
            <a:blipFill>
              <a:blip r:embed="rId5">
                <a:alphaModFix amt="0"/>
              </a:blip>
              <a:stretch>
                <a:fillRect l="0" t="-137413" r="0" b="-137413"/>
              </a:stretch>
            </a:blipFill>
          </p:spPr>
        </p:sp>
      </p:grpSp>
      <p:grpSp>
        <p:nvGrpSpPr>
          <p:cNvPr name="Group 67" id="67"/>
          <p:cNvGrpSpPr/>
          <p:nvPr/>
        </p:nvGrpSpPr>
        <p:grpSpPr>
          <a:xfrm rot="0">
            <a:off x="6652260" y="5443538"/>
            <a:ext cx="5280660" cy="591502"/>
            <a:chOff x="0" y="0"/>
            <a:chExt cx="7040880" cy="788670"/>
          </a:xfrm>
        </p:grpSpPr>
        <p:sp>
          <p:nvSpPr>
            <p:cNvPr name="Freeform 68" id="68"/>
            <p:cNvSpPr/>
            <p:nvPr/>
          </p:nvSpPr>
          <p:spPr>
            <a:xfrm flipH="false" flipV="false" rot="0">
              <a:off x="0" y="0"/>
              <a:ext cx="7040880" cy="788670"/>
            </a:xfrm>
            <a:custGeom>
              <a:avLst/>
              <a:gdLst/>
              <a:ahLst/>
              <a:cxnLst/>
              <a:rect r="r" b="b" t="t" l="l"/>
              <a:pathLst>
                <a:path h="788670" w="7040880">
                  <a:moveTo>
                    <a:pt x="0" y="0"/>
                  </a:moveTo>
                  <a:lnTo>
                    <a:pt x="7040880" y="0"/>
                  </a:lnTo>
                  <a:lnTo>
                    <a:pt x="7040880" y="788670"/>
                  </a:lnTo>
                  <a:lnTo>
                    <a:pt x="0" y="788670"/>
                  </a:lnTo>
                  <a:close/>
                </a:path>
              </a:pathLst>
            </a:custGeom>
            <a:blipFill>
              <a:blip r:embed="rId6">
                <a:alphaModFix amt="0"/>
              </a:blip>
              <a:stretch>
                <a:fillRect l="0" t="-123832" r="0" b="-123832"/>
              </a:stretch>
            </a:blipFill>
          </p:spPr>
        </p:sp>
      </p:grpSp>
      <p:grpSp>
        <p:nvGrpSpPr>
          <p:cNvPr name="Group 69" id="69"/>
          <p:cNvGrpSpPr/>
          <p:nvPr/>
        </p:nvGrpSpPr>
        <p:grpSpPr>
          <a:xfrm rot="0">
            <a:off x="6652260" y="5400675"/>
            <a:ext cx="5280660" cy="634365"/>
            <a:chOff x="0" y="0"/>
            <a:chExt cx="7040880" cy="845820"/>
          </a:xfrm>
        </p:grpSpPr>
        <p:sp>
          <p:nvSpPr>
            <p:cNvPr name="Freeform 70" id="70"/>
            <p:cNvSpPr/>
            <p:nvPr/>
          </p:nvSpPr>
          <p:spPr>
            <a:xfrm flipH="false" flipV="false" rot="0">
              <a:off x="0" y="0"/>
              <a:ext cx="7040880" cy="845819"/>
            </a:xfrm>
            <a:custGeom>
              <a:avLst/>
              <a:gdLst/>
              <a:ahLst/>
              <a:cxnLst/>
              <a:rect r="r" b="b" t="t" l="l"/>
              <a:pathLst>
                <a:path h="845819" w="7040880">
                  <a:moveTo>
                    <a:pt x="0" y="0"/>
                  </a:moveTo>
                  <a:lnTo>
                    <a:pt x="7040880" y="0"/>
                  </a:lnTo>
                  <a:lnTo>
                    <a:pt x="7040880" y="845819"/>
                  </a:lnTo>
                  <a:lnTo>
                    <a:pt x="0" y="845819"/>
                  </a:lnTo>
                  <a:close/>
                </a:path>
              </a:pathLst>
            </a:custGeom>
            <a:blipFill>
              <a:blip r:embed="rId7">
                <a:alphaModFix amt="0"/>
              </a:blip>
              <a:stretch>
                <a:fillRect l="0" t="-112199" r="0" b="-112199"/>
              </a:stretch>
            </a:blipFill>
          </p:spPr>
        </p:sp>
        <p:sp>
          <p:nvSpPr>
            <p:cNvPr name="TextBox 71" id="71"/>
            <p:cNvSpPr txBox="true"/>
            <p:nvPr/>
          </p:nvSpPr>
          <p:spPr>
            <a:xfrm>
              <a:off x="0" y="0"/>
              <a:ext cx="7040880" cy="845820"/>
            </a:xfrm>
            <a:prstGeom prst="rect">
              <a:avLst/>
            </a:prstGeom>
          </p:spPr>
          <p:txBody>
            <a:bodyPr anchor="ctr" rtlCol="false" tIns="0" lIns="0" bIns="0" rIns="0"/>
            <a:lstStyle/>
            <a:p>
              <a:pPr algn="ctr">
                <a:lnSpc>
                  <a:spcPts val="2700"/>
                </a:lnSpc>
              </a:pPr>
              <a:r>
                <a:rPr lang="en-US" sz="2250" b="true">
                  <a:solidFill>
                    <a:srgbClr val="2B1B44"/>
                  </a:solidFill>
                  <a:latin typeface="Noto Sans Bold"/>
                  <a:ea typeface="Noto Sans Bold"/>
                  <a:cs typeface="Noto Sans Bold"/>
                  <a:sym typeface="Noto Sans Bold"/>
                </a:rPr>
                <a:t>地點</a:t>
              </a:r>
            </a:p>
          </p:txBody>
        </p:sp>
      </p:grpSp>
      <p:grpSp>
        <p:nvGrpSpPr>
          <p:cNvPr name="Group 72" id="72"/>
          <p:cNvGrpSpPr/>
          <p:nvPr/>
        </p:nvGrpSpPr>
        <p:grpSpPr>
          <a:xfrm rot="0">
            <a:off x="6858000" y="6062472"/>
            <a:ext cx="4869180" cy="1028700"/>
            <a:chOff x="0" y="0"/>
            <a:chExt cx="6492240" cy="1371600"/>
          </a:xfrm>
        </p:grpSpPr>
        <p:sp>
          <p:nvSpPr>
            <p:cNvPr name="Freeform 73" id="73"/>
            <p:cNvSpPr/>
            <p:nvPr/>
          </p:nvSpPr>
          <p:spPr>
            <a:xfrm flipH="false" flipV="false" rot="0">
              <a:off x="0" y="0"/>
              <a:ext cx="6492240" cy="1371600"/>
            </a:xfrm>
            <a:custGeom>
              <a:avLst/>
              <a:gdLst/>
              <a:ahLst/>
              <a:cxnLst/>
              <a:rect r="r" b="b" t="t" l="l"/>
              <a:pathLst>
                <a:path h="1371600" w="6492240">
                  <a:moveTo>
                    <a:pt x="0" y="0"/>
                  </a:moveTo>
                  <a:lnTo>
                    <a:pt x="6492240" y="0"/>
                  </a:lnTo>
                  <a:lnTo>
                    <a:pt x="6492240" y="1371600"/>
                  </a:lnTo>
                  <a:lnTo>
                    <a:pt x="0" y="1371600"/>
                  </a:lnTo>
                  <a:close/>
                </a:path>
              </a:pathLst>
            </a:custGeom>
            <a:blipFill>
              <a:blip r:embed="rId5">
                <a:alphaModFix amt="0"/>
              </a:blip>
              <a:stretch>
                <a:fillRect l="0" t="-42164" r="0" b="-42164"/>
              </a:stretch>
            </a:blipFill>
          </p:spPr>
        </p:sp>
      </p:grpSp>
      <p:grpSp>
        <p:nvGrpSpPr>
          <p:cNvPr name="Group 74" id="74"/>
          <p:cNvGrpSpPr/>
          <p:nvPr/>
        </p:nvGrpSpPr>
        <p:grpSpPr>
          <a:xfrm rot="0">
            <a:off x="6858000" y="5991034"/>
            <a:ext cx="4869180" cy="1100138"/>
            <a:chOff x="0" y="0"/>
            <a:chExt cx="6492240" cy="1466850"/>
          </a:xfrm>
        </p:grpSpPr>
        <p:sp>
          <p:nvSpPr>
            <p:cNvPr name="Freeform 75" id="75"/>
            <p:cNvSpPr/>
            <p:nvPr/>
          </p:nvSpPr>
          <p:spPr>
            <a:xfrm flipH="false" flipV="false" rot="0">
              <a:off x="0" y="0"/>
              <a:ext cx="6492240" cy="1466850"/>
            </a:xfrm>
            <a:custGeom>
              <a:avLst/>
              <a:gdLst/>
              <a:ahLst/>
              <a:cxnLst/>
              <a:rect r="r" b="b" t="t" l="l"/>
              <a:pathLst>
                <a:path h="1466850" w="6492240">
                  <a:moveTo>
                    <a:pt x="0" y="0"/>
                  </a:moveTo>
                  <a:lnTo>
                    <a:pt x="6492240" y="0"/>
                  </a:lnTo>
                  <a:lnTo>
                    <a:pt x="6492240" y="1466850"/>
                  </a:lnTo>
                  <a:lnTo>
                    <a:pt x="0" y="1466850"/>
                  </a:lnTo>
                  <a:close/>
                </a:path>
              </a:pathLst>
            </a:custGeom>
            <a:blipFill>
              <a:blip r:embed="rId6">
                <a:alphaModFix amt="0"/>
              </a:blip>
              <a:stretch>
                <a:fillRect l="0" t="-36180" r="0" b="-36180"/>
              </a:stretch>
            </a:blipFill>
          </p:spPr>
        </p:sp>
      </p:grpSp>
      <p:grpSp>
        <p:nvGrpSpPr>
          <p:cNvPr name="Group 76" id="76"/>
          <p:cNvGrpSpPr/>
          <p:nvPr/>
        </p:nvGrpSpPr>
        <p:grpSpPr>
          <a:xfrm rot="0">
            <a:off x="6858000" y="5919597"/>
            <a:ext cx="4869180" cy="1171575"/>
            <a:chOff x="0" y="0"/>
            <a:chExt cx="6492240" cy="1562100"/>
          </a:xfrm>
        </p:grpSpPr>
        <p:sp>
          <p:nvSpPr>
            <p:cNvPr name="Freeform 77" id="77"/>
            <p:cNvSpPr/>
            <p:nvPr/>
          </p:nvSpPr>
          <p:spPr>
            <a:xfrm flipH="false" flipV="false" rot="0">
              <a:off x="0" y="0"/>
              <a:ext cx="6492240" cy="1562101"/>
            </a:xfrm>
            <a:custGeom>
              <a:avLst/>
              <a:gdLst/>
              <a:ahLst/>
              <a:cxnLst/>
              <a:rect r="r" b="b" t="t" l="l"/>
              <a:pathLst>
                <a:path h="1562101" w="6492240">
                  <a:moveTo>
                    <a:pt x="0" y="0"/>
                  </a:moveTo>
                  <a:lnTo>
                    <a:pt x="6492240" y="0"/>
                  </a:lnTo>
                  <a:lnTo>
                    <a:pt x="6492240" y="1562101"/>
                  </a:lnTo>
                  <a:lnTo>
                    <a:pt x="0" y="1562101"/>
                  </a:lnTo>
                  <a:close/>
                </a:path>
              </a:pathLst>
            </a:custGeom>
            <a:blipFill>
              <a:blip r:embed="rId7">
                <a:alphaModFix amt="0"/>
              </a:blip>
              <a:stretch>
                <a:fillRect l="0" t="-30981" r="0" b="-30981"/>
              </a:stretch>
            </a:blipFill>
          </p:spPr>
        </p:sp>
        <p:sp>
          <p:nvSpPr>
            <p:cNvPr name="TextBox 78" id="78"/>
            <p:cNvSpPr txBox="true"/>
            <p:nvPr/>
          </p:nvSpPr>
          <p:spPr>
            <a:xfrm>
              <a:off x="0" y="-57150"/>
              <a:ext cx="6492240" cy="1619250"/>
            </a:xfrm>
            <a:prstGeom prst="rect">
              <a:avLst/>
            </a:prstGeom>
          </p:spPr>
          <p:txBody>
            <a:bodyPr anchor="ctr" rtlCol="false" tIns="0" lIns="0" bIns="0" rIns="0"/>
            <a:lstStyle/>
            <a:p>
              <a:pPr algn="ctr">
                <a:lnSpc>
                  <a:spcPts val="2808"/>
                </a:lnSpc>
              </a:pPr>
              <a:r>
                <a:rPr lang="en-US" sz="1950">
                  <a:solidFill>
                    <a:srgbClr val="2B1B44"/>
                  </a:solidFill>
                  <a:latin typeface="Noto Sans"/>
                  <a:ea typeface="Noto Sans"/>
                  <a:cs typeface="Noto Sans"/>
                  <a:sym typeface="Noto Sans"/>
                </a:rPr>
                <a:t>英/外語能力診斷輔導中心</a:t>
              </a:r>
            </a:p>
            <a:p>
              <a:pPr algn="ctr">
                <a:lnSpc>
                  <a:spcPts val="2808"/>
                </a:lnSpc>
              </a:pPr>
              <a:r>
                <a:rPr lang="en-US" sz="1950">
                  <a:solidFill>
                    <a:srgbClr val="2B1B44"/>
                  </a:solidFill>
                  <a:latin typeface="Noto Sans"/>
                  <a:ea typeface="Noto Sans"/>
                  <a:cs typeface="Noto Sans"/>
                  <a:sym typeface="Noto Sans"/>
                </a:rPr>
                <a:t>（露德樓 2 樓）</a:t>
              </a:r>
            </a:p>
          </p:txBody>
        </p:sp>
      </p:grpSp>
      <p:sp>
        <p:nvSpPr>
          <p:cNvPr name="Freeform 79" id="79"/>
          <p:cNvSpPr/>
          <p:nvPr/>
        </p:nvSpPr>
        <p:spPr>
          <a:xfrm flipH="false" flipV="false" rot="0">
            <a:off x="12331894" y="3416494"/>
            <a:ext cx="5305663" cy="3934063"/>
          </a:xfrm>
          <a:custGeom>
            <a:avLst/>
            <a:gdLst/>
            <a:ahLst/>
            <a:cxnLst/>
            <a:rect r="r" b="b" t="t" l="l"/>
            <a:pathLst>
              <a:path h="3934063" w="5305663">
                <a:moveTo>
                  <a:pt x="0" y="0"/>
                </a:moveTo>
                <a:lnTo>
                  <a:pt x="5305663" y="0"/>
                </a:lnTo>
                <a:lnTo>
                  <a:pt x="5305663" y="3934063"/>
                </a:lnTo>
                <a:lnTo>
                  <a:pt x="0" y="3934063"/>
                </a:lnTo>
                <a:lnTo>
                  <a:pt x="0" y="0"/>
                </a:lnTo>
                <a:close/>
              </a:path>
            </a:pathLst>
          </a:custGeom>
          <a:blipFill>
            <a:blip r:embed="rId14">
              <a:extLst>
                <a:ext uri="{96DAC541-7B7A-43D3-8B79-37D633B846F1}">
                  <asvg:svgBlip xmlns:asvg="http://schemas.microsoft.com/office/drawing/2016/SVG/main" r:embed="rId15"/>
                </a:ext>
              </a:extLst>
            </a:blip>
            <a:stretch>
              <a:fillRect l="0" t="-30" r="0" b="-30"/>
            </a:stretch>
          </a:blipFill>
        </p:spPr>
      </p:sp>
      <p:grpSp>
        <p:nvGrpSpPr>
          <p:cNvPr name="Group 80" id="80"/>
          <p:cNvGrpSpPr/>
          <p:nvPr/>
        </p:nvGrpSpPr>
        <p:grpSpPr>
          <a:xfrm rot="0">
            <a:off x="14298930" y="3867912"/>
            <a:ext cx="1371600" cy="1371600"/>
            <a:chOff x="0" y="0"/>
            <a:chExt cx="1828800" cy="1828800"/>
          </a:xfrm>
        </p:grpSpPr>
        <p:sp>
          <p:nvSpPr>
            <p:cNvPr name="Freeform 81" id="81"/>
            <p:cNvSpPr/>
            <p:nvPr/>
          </p:nvSpPr>
          <p:spPr>
            <a:xfrm flipH="false" flipV="false" rot="0">
              <a:off x="0" y="0"/>
              <a:ext cx="1828800" cy="1828800"/>
            </a:xfrm>
            <a:custGeom>
              <a:avLst/>
              <a:gdLst/>
              <a:ahLst/>
              <a:cxnLst/>
              <a:rect r="r" b="b" t="t" l="l"/>
              <a:pathLst>
                <a:path h="1828800" w="1828800">
                  <a:moveTo>
                    <a:pt x="0" y="914400"/>
                  </a:moveTo>
                  <a:cubicBezTo>
                    <a:pt x="0" y="409448"/>
                    <a:pt x="409448" y="0"/>
                    <a:pt x="914400" y="0"/>
                  </a:cubicBezTo>
                  <a:cubicBezTo>
                    <a:pt x="1419352" y="0"/>
                    <a:pt x="1828800" y="409448"/>
                    <a:pt x="1828800" y="914400"/>
                  </a:cubicBezTo>
                  <a:cubicBezTo>
                    <a:pt x="1828800" y="1419352"/>
                    <a:pt x="1419352" y="1828800"/>
                    <a:pt x="914400" y="1828800"/>
                  </a:cubicBezTo>
                  <a:cubicBezTo>
                    <a:pt x="409448" y="1828800"/>
                    <a:pt x="0" y="1419352"/>
                    <a:pt x="0" y="914400"/>
                  </a:cubicBezTo>
                  <a:close/>
                </a:path>
              </a:pathLst>
            </a:custGeom>
            <a:solidFill>
              <a:srgbClr val="2ED9A3"/>
            </a:solidFill>
          </p:spPr>
        </p:sp>
      </p:grpSp>
      <p:grpSp>
        <p:nvGrpSpPr>
          <p:cNvPr name="Group 82" id="82"/>
          <p:cNvGrpSpPr/>
          <p:nvPr/>
        </p:nvGrpSpPr>
        <p:grpSpPr>
          <a:xfrm rot="0">
            <a:off x="14655546" y="4224528"/>
            <a:ext cx="658368" cy="658368"/>
            <a:chOff x="0" y="0"/>
            <a:chExt cx="877824" cy="877824"/>
          </a:xfrm>
        </p:grpSpPr>
        <p:sp>
          <p:nvSpPr>
            <p:cNvPr name="Freeform 83" id="83" descr="assets/ic_trophy.png"/>
            <p:cNvSpPr/>
            <p:nvPr/>
          </p:nvSpPr>
          <p:spPr>
            <a:xfrm flipH="false" flipV="false" rot="0">
              <a:off x="0" y="0"/>
              <a:ext cx="877824" cy="877824"/>
            </a:xfrm>
            <a:custGeom>
              <a:avLst/>
              <a:gdLst/>
              <a:ahLst/>
              <a:cxnLst/>
              <a:rect r="r" b="b" t="t" l="l"/>
              <a:pathLst>
                <a:path h="877824" w="877824">
                  <a:moveTo>
                    <a:pt x="0" y="0"/>
                  </a:moveTo>
                  <a:lnTo>
                    <a:pt x="877824" y="0"/>
                  </a:lnTo>
                  <a:lnTo>
                    <a:pt x="877824" y="877824"/>
                  </a:lnTo>
                  <a:lnTo>
                    <a:pt x="0" y="877824"/>
                  </a:lnTo>
                  <a:lnTo>
                    <a:pt x="0" y="0"/>
                  </a:lnTo>
                  <a:close/>
                </a:path>
              </a:pathLst>
            </a:custGeom>
            <a:blipFill>
              <a:blip r:embed="rId16"/>
              <a:stretch>
                <a:fillRect l="0" t="0" r="0" b="0"/>
              </a:stretch>
            </a:blipFill>
          </p:spPr>
        </p:sp>
      </p:grpSp>
      <p:grpSp>
        <p:nvGrpSpPr>
          <p:cNvPr name="Group 84" id="84"/>
          <p:cNvGrpSpPr/>
          <p:nvPr/>
        </p:nvGrpSpPr>
        <p:grpSpPr>
          <a:xfrm rot="0">
            <a:off x="12344400" y="5486400"/>
            <a:ext cx="5280660" cy="548640"/>
            <a:chOff x="0" y="0"/>
            <a:chExt cx="7040880" cy="731520"/>
          </a:xfrm>
        </p:grpSpPr>
        <p:sp>
          <p:nvSpPr>
            <p:cNvPr name="Freeform 85" id="85"/>
            <p:cNvSpPr/>
            <p:nvPr/>
          </p:nvSpPr>
          <p:spPr>
            <a:xfrm flipH="false" flipV="false" rot="0">
              <a:off x="0" y="0"/>
              <a:ext cx="7040880" cy="731520"/>
            </a:xfrm>
            <a:custGeom>
              <a:avLst/>
              <a:gdLst/>
              <a:ahLst/>
              <a:cxnLst/>
              <a:rect r="r" b="b" t="t" l="l"/>
              <a:pathLst>
                <a:path h="731520" w="7040880">
                  <a:moveTo>
                    <a:pt x="0" y="0"/>
                  </a:moveTo>
                  <a:lnTo>
                    <a:pt x="7040880" y="0"/>
                  </a:lnTo>
                  <a:lnTo>
                    <a:pt x="7040880" y="731520"/>
                  </a:lnTo>
                  <a:lnTo>
                    <a:pt x="0" y="731520"/>
                  </a:lnTo>
                  <a:close/>
                </a:path>
              </a:pathLst>
            </a:custGeom>
            <a:blipFill>
              <a:blip r:embed="rId5">
                <a:alphaModFix amt="0"/>
              </a:blip>
              <a:stretch>
                <a:fillRect l="0" t="-137413" r="0" b="-137413"/>
              </a:stretch>
            </a:blipFill>
          </p:spPr>
        </p:sp>
      </p:grpSp>
      <p:grpSp>
        <p:nvGrpSpPr>
          <p:cNvPr name="Group 86" id="86"/>
          <p:cNvGrpSpPr/>
          <p:nvPr/>
        </p:nvGrpSpPr>
        <p:grpSpPr>
          <a:xfrm rot="0">
            <a:off x="12344400" y="5443538"/>
            <a:ext cx="5280660" cy="591502"/>
            <a:chOff x="0" y="0"/>
            <a:chExt cx="7040880" cy="788670"/>
          </a:xfrm>
        </p:grpSpPr>
        <p:sp>
          <p:nvSpPr>
            <p:cNvPr name="Freeform 87" id="87"/>
            <p:cNvSpPr/>
            <p:nvPr/>
          </p:nvSpPr>
          <p:spPr>
            <a:xfrm flipH="false" flipV="false" rot="0">
              <a:off x="0" y="0"/>
              <a:ext cx="7040880" cy="788670"/>
            </a:xfrm>
            <a:custGeom>
              <a:avLst/>
              <a:gdLst/>
              <a:ahLst/>
              <a:cxnLst/>
              <a:rect r="r" b="b" t="t" l="l"/>
              <a:pathLst>
                <a:path h="788670" w="7040880">
                  <a:moveTo>
                    <a:pt x="0" y="0"/>
                  </a:moveTo>
                  <a:lnTo>
                    <a:pt x="7040880" y="0"/>
                  </a:lnTo>
                  <a:lnTo>
                    <a:pt x="7040880" y="788670"/>
                  </a:lnTo>
                  <a:lnTo>
                    <a:pt x="0" y="788670"/>
                  </a:lnTo>
                  <a:close/>
                </a:path>
              </a:pathLst>
            </a:custGeom>
            <a:blipFill>
              <a:blip r:embed="rId6">
                <a:alphaModFix amt="0"/>
              </a:blip>
              <a:stretch>
                <a:fillRect l="0" t="-123832" r="0" b="-123832"/>
              </a:stretch>
            </a:blipFill>
          </p:spPr>
        </p:sp>
      </p:grpSp>
      <p:grpSp>
        <p:nvGrpSpPr>
          <p:cNvPr name="Group 88" id="88"/>
          <p:cNvGrpSpPr/>
          <p:nvPr/>
        </p:nvGrpSpPr>
        <p:grpSpPr>
          <a:xfrm rot="0">
            <a:off x="12344400" y="5400675"/>
            <a:ext cx="5280660" cy="634365"/>
            <a:chOff x="0" y="0"/>
            <a:chExt cx="7040880" cy="845820"/>
          </a:xfrm>
        </p:grpSpPr>
        <p:sp>
          <p:nvSpPr>
            <p:cNvPr name="Freeform 89" id="89"/>
            <p:cNvSpPr/>
            <p:nvPr/>
          </p:nvSpPr>
          <p:spPr>
            <a:xfrm flipH="false" flipV="false" rot="0">
              <a:off x="0" y="0"/>
              <a:ext cx="7040880" cy="845819"/>
            </a:xfrm>
            <a:custGeom>
              <a:avLst/>
              <a:gdLst/>
              <a:ahLst/>
              <a:cxnLst/>
              <a:rect r="r" b="b" t="t" l="l"/>
              <a:pathLst>
                <a:path h="845819" w="7040880">
                  <a:moveTo>
                    <a:pt x="0" y="0"/>
                  </a:moveTo>
                  <a:lnTo>
                    <a:pt x="7040880" y="0"/>
                  </a:lnTo>
                  <a:lnTo>
                    <a:pt x="7040880" y="845819"/>
                  </a:lnTo>
                  <a:lnTo>
                    <a:pt x="0" y="845819"/>
                  </a:lnTo>
                  <a:close/>
                </a:path>
              </a:pathLst>
            </a:custGeom>
            <a:blipFill>
              <a:blip r:embed="rId7">
                <a:alphaModFix amt="0"/>
              </a:blip>
              <a:stretch>
                <a:fillRect l="0" t="-112199" r="0" b="-112199"/>
              </a:stretch>
            </a:blipFill>
          </p:spPr>
        </p:sp>
        <p:sp>
          <p:nvSpPr>
            <p:cNvPr name="TextBox 90" id="90"/>
            <p:cNvSpPr txBox="true"/>
            <p:nvPr/>
          </p:nvSpPr>
          <p:spPr>
            <a:xfrm>
              <a:off x="0" y="0"/>
              <a:ext cx="7040880" cy="845820"/>
            </a:xfrm>
            <a:prstGeom prst="rect">
              <a:avLst/>
            </a:prstGeom>
          </p:spPr>
          <p:txBody>
            <a:bodyPr anchor="ctr" rtlCol="false" tIns="0" lIns="0" bIns="0" rIns="0"/>
            <a:lstStyle/>
            <a:p>
              <a:pPr algn="ctr">
                <a:lnSpc>
                  <a:spcPts val="2700"/>
                </a:lnSpc>
              </a:pPr>
              <a:r>
                <a:rPr lang="en-US" sz="2250" b="true">
                  <a:solidFill>
                    <a:srgbClr val="2B1B44"/>
                  </a:solidFill>
                  <a:latin typeface="Noto Sans Bold"/>
                  <a:ea typeface="Noto Sans Bold"/>
                  <a:cs typeface="Noto Sans Bold"/>
                  <a:sym typeface="Noto Sans Bold"/>
                </a:rPr>
                <a:t>決賽名次公告</a:t>
              </a:r>
            </a:p>
          </p:txBody>
        </p:sp>
      </p:grpSp>
      <p:grpSp>
        <p:nvGrpSpPr>
          <p:cNvPr name="Group 91" id="91"/>
          <p:cNvGrpSpPr/>
          <p:nvPr/>
        </p:nvGrpSpPr>
        <p:grpSpPr>
          <a:xfrm rot="0">
            <a:off x="12618720" y="6035040"/>
            <a:ext cx="4732020" cy="1165860"/>
            <a:chOff x="0" y="0"/>
            <a:chExt cx="6309360" cy="1554480"/>
          </a:xfrm>
        </p:grpSpPr>
        <p:sp>
          <p:nvSpPr>
            <p:cNvPr name="Freeform 92" id="92"/>
            <p:cNvSpPr/>
            <p:nvPr/>
          </p:nvSpPr>
          <p:spPr>
            <a:xfrm flipH="false" flipV="false" rot="0">
              <a:off x="0" y="0"/>
              <a:ext cx="6309360" cy="1554480"/>
            </a:xfrm>
            <a:custGeom>
              <a:avLst/>
              <a:gdLst/>
              <a:ahLst/>
              <a:cxnLst/>
              <a:rect r="r" b="b" t="t" l="l"/>
              <a:pathLst>
                <a:path h="1554480" w="6309360">
                  <a:moveTo>
                    <a:pt x="0" y="0"/>
                  </a:moveTo>
                  <a:lnTo>
                    <a:pt x="6309360" y="0"/>
                  </a:lnTo>
                  <a:lnTo>
                    <a:pt x="6309360" y="1554480"/>
                  </a:lnTo>
                  <a:lnTo>
                    <a:pt x="0" y="1554480"/>
                  </a:lnTo>
                  <a:close/>
                </a:path>
              </a:pathLst>
            </a:custGeom>
            <a:blipFill>
              <a:blip r:embed="rId5">
                <a:alphaModFix amt="0"/>
              </a:blip>
              <a:stretch>
                <a:fillRect l="0" t="-29031" r="0" b="-29031"/>
              </a:stretch>
            </a:blipFill>
          </p:spPr>
        </p:sp>
      </p:grpSp>
      <p:grpSp>
        <p:nvGrpSpPr>
          <p:cNvPr name="Group 93" id="93"/>
          <p:cNvGrpSpPr/>
          <p:nvPr/>
        </p:nvGrpSpPr>
        <p:grpSpPr>
          <a:xfrm rot="0">
            <a:off x="12618720" y="5977890"/>
            <a:ext cx="4732020" cy="1223010"/>
            <a:chOff x="0" y="0"/>
            <a:chExt cx="6309360" cy="1630680"/>
          </a:xfrm>
        </p:grpSpPr>
        <p:sp>
          <p:nvSpPr>
            <p:cNvPr name="Freeform 94" id="94"/>
            <p:cNvSpPr/>
            <p:nvPr/>
          </p:nvSpPr>
          <p:spPr>
            <a:xfrm flipH="false" flipV="false" rot="0">
              <a:off x="0" y="0"/>
              <a:ext cx="6309360" cy="1630680"/>
            </a:xfrm>
            <a:custGeom>
              <a:avLst/>
              <a:gdLst/>
              <a:ahLst/>
              <a:cxnLst/>
              <a:rect r="r" b="b" t="t" l="l"/>
              <a:pathLst>
                <a:path h="1630680" w="6309360">
                  <a:moveTo>
                    <a:pt x="0" y="0"/>
                  </a:moveTo>
                  <a:lnTo>
                    <a:pt x="6309360" y="0"/>
                  </a:lnTo>
                  <a:lnTo>
                    <a:pt x="6309360" y="1630680"/>
                  </a:lnTo>
                  <a:lnTo>
                    <a:pt x="0" y="1630680"/>
                  </a:lnTo>
                  <a:close/>
                </a:path>
              </a:pathLst>
            </a:custGeom>
            <a:blipFill>
              <a:blip r:embed="rId6">
                <a:alphaModFix amt="0"/>
              </a:blip>
              <a:stretch>
                <a:fillRect l="0" t="-25338" r="0" b="-25338"/>
              </a:stretch>
            </a:blipFill>
          </p:spPr>
        </p:sp>
      </p:grpSp>
      <p:grpSp>
        <p:nvGrpSpPr>
          <p:cNvPr name="Group 95" id="95"/>
          <p:cNvGrpSpPr/>
          <p:nvPr/>
        </p:nvGrpSpPr>
        <p:grpSpPr>
          <a:xfrm rot="0">
            <a:off x="12618720" y="5920740"/>
            <a:ext cx="4732020" cy="1280160"/>
            <a:chOff x="0" y="0"/>
            <a:chExt cx="6309360" cy="1706880"/>
          </a:xfrm>
        </p:grpSpPr>
        <p:sp>
          <p:nvSpPr>
            <p:cNvPr name="Freeform 96" id="96"/>
            <p:cNvSpPr/>
            <p:nvPr/>
          </p:nvSpPr>
          <p:spPr>
            <a:xfrm flipH="false" flipV="false" rot="0">
              <a:off x="0" y="0"/>
              <a:ext cx="6309360" cy="1706880"/>
            </a:xfrm>
            <a:custGeom>
              <a:avLst/>
              <a:gdLst/>
              <a:ahLst/>
              <a:cxnLst/>
              <a:rect r="r" b="b" t="t" l="l"/>
              <a:pathLst>
                <a:path h="1706880" w="6309360">
                  <a:moveTo>
                    <a:pt x="0" y="0"/>
                  </a:moveTo>
                  <a:lnTo>
                    <a:pt x="6309360" y="0"/>
                  </a:lnTo>
                  <a:lnTo>
                    <a:pt x="6309360" y="1706880"/>
                  </a:lnTo>
                  <a:lnTo>
                    <a:pt x="0" y="1706880"/>
                  </a:lnTo>
                  <a:close/>
                </a:path>
              </a:pathLst>
            </a:custGeom>
            <a:blipFill>
              <a:blip r:embed="rId7">
                <a:alphaModFix amt="0"/>
              </a:blip>
              <a:stretch>
                <a:fillRect l="0" t="-22025" r="0" b="-22025"/>
              </a:stretch>
            </a:blipFill>
          </p:spPr>
        </p:sp>
        <p:sp>
          <p:nvSpPr>
            <p:cNvPr name="TextBox 97" id="97"/>
            <p:cNvSpPr txBox="true"/>
            <p:nvPr/>
          </p:nvSpPr>
          <p:spPr>
            <a:xfrm>
              <a:off x="0" y="-19050"/>
              <a:ext cx="6309360" cy="1725930"/>
            </a:xfrm>
            <a:prstGeom prst="rect">
              <a:avLst/>
            </a:prstGeom>
          </p:spPr>
          <p:txBody>
            <a:bodyPr anchor="ctr" rtlCol="false" tIns="0" lIns="0" bIns="0" rIns="0"/>
            <a:lstStyle/>
            <a:p>
              <a:pPr algn="ctr">
                <a:lnSpc>
                  <a:spcPts val="2483"/>
                </a:lnSpc>
              </a:pPr>
              <a:r>
                <a:rPr lang="en-US" sz="1800" b="true">
                  <a:solidFill>
                    <a:srgbClr val="2B1B44"/>
                  </a:solidFill>
                  <a:latin typeface="Noto Sans Bold"/>
                  <a:ea typeface="Noto Sans Bold"/>
                  <a:cs typeface="Noto Sans Bold"/>
                  <a:sym typeface="Noto Sans Bold"/>
                </a:rPr>
                <a:t> 於2026/11/20 (五) 在英/外語能力診斷輔導中心網站公告決賽名次</a:t>
              </a:r>
            </a:p>
          </p:txBody>
        </p:sp>
      </p:grpSp>
      <p:grpSp>
        <p:nvGrpSpPr>
          <p:cNvPr name="Group 98" id="98"/>
          <p:cNvGrpSpPr/>
          <p:nvPr/>
        </p:nvGrpSpPr>
        <p:grpSpPr>
          <a:xfrm rot="0">
            <a:off x="960120" y="7818120"/>
            <a:ext cx="16664940" cy="685800"/>
            <a:chOff x="0" y="0"/>
            <a:chExt cx="22219920" cy="914400"/>
          </a:xfrm>
        </p:grpSpPr>
        <p:sp>
          <p:nvSpPr>
            <p:cNvPr name="Freeform 99" id="99"/>
            <p:cNvSpPr/>
            <p:nvPr/>
          </p:nvSpPr>
          <p:spPr>
            <a:xfrm flipH="false" flipV="false" rot="0">
              <a:off x="0" y="0"/>
              <a:ext cx="22219920" cy="914400"/>
            </a:xfrm>
            <a:custGeom>
              <a:avLst/>
              <a:gdLst/>
              <a:ahLst/>
              <a:cxnLst/>
              <a:rect r="r" b="b" t="t" l="l"/>
              <a:pathLst>
                <a:path h="914400" w="22219920">
                  <a:moveTo>
                    <a:pt x="0" y="0"/>
                  </a:moveTo>
                  <a:lnTo>
                    <a:pt x="22219920" y="0"/>
                  </a:lnTo>
                  <a:lnTo>
                    <a:pt x="22219920" y="914400"/>
                  </a:lnTo>
                  <a:lnTo>
                    <a:pt x="0" y="914400"/>
                  </a:lnTo>
                  <a:close/>
                </a:path>
              </a:pathLst>
            </a:custGeom>
            <a:blipFill>
              <a:blip r:embed="rId5">
                <a:alphaModFix amt="0"/>
              </a:blip>
              <a:stretch>
                <a:fillRect l="0" t="-423156" r="0" b="-423156"/>
              </a:stretch>
            </a:blipFill>
          </p:spPr>
        </p:sp>
      </p:grpSp>
      <p:grpSp>
        <p:nvGrpSpPr>
          <p:cNvPr name="Group 100" id="100"/>
          <p:cNvGrpSpPr/>
          <p:nvPr/>
        </p:nvGrpSpPr>
        <p:grpSpPr>
          <a:xfrm rot="0">
            <a:off x="960120" y="7782401"/>
            <a:ext cx="16664940" cy="721519"/>
            <a:chOff x="0" y="0"/>
            <a:chExt cx="22219920" cy="962025"/>
          </a:xfrm>
        </p:grpSpPr>
        <p:sp>
          <p:nvSpPr>
            <p:cNvPr name="Freeform 101" id="101"/>
            <p:cNvSpPr/>
            <p:nvPr/>
          </p:nvSpPr>
          <p:spPr>
            <a:xfrm flipH="false" flipV="false" rot="0">
              <a:off x="0" y="0"/>
              <a:ext cx="22219920" cy="962025"/>
            </a:xfrm>
            <a:custGeom>
              <a:avLst/>
              <a:gdLst/>
              <a:ahLst/>
              <a:cxnLst/>
              <a:rect r="r" b="b" t="t" l="l"/>
              <a:pathLst>
                <a:path h="962025" w="22219920">
                  <a:moveTo>
                    <a:pt x="0" y="0"/>
                  </a:moveTo>
                  <a:lnTo>
                    <a:pt x="22219920" y="0"/>
                  </a:lnTo>
                  <a:lnTo>
                    <a:pt x="22219920" y="962025"/>
                  </a:lnTo>
                  <a:lnTo>
                    <a:pt x="0" y="962025"/>
                  </a:lnTo>
                  <a:close/>
                </a:path>
              </a:pathLst>
            </a:custGeom>
            <a:blipFill>
              <a:blip r:embed="rId6">
                <a:alphaModFix amt="0"/>
              </a:blip>
              <a:stretch>
                <a:fillRect l="0" t="-399733" r="0" b="-399733"/>
              </a:stretch>
            </a:blipFill>
          </p:spPr>
        </p:sp>
      </p:grpSp>
      <p:grpSp>
        <p:nvGrpSpPr>
          <p:cNvPr name="Group 102" id="102"/>
          <p:cNvGrpSpPr/>
          <p:nvPr/>
        </p:nvGrpSpPr>
        <p:grpSpPr>
          <a:xfrm rot="0">
            <a:off x="960120" y="7746682"/>
            <a:ext cx="16664940" cy="757238"/>
            <a:chOff x="0" y="0"/>
            <a:chExt cx="22219920" cy="1009650"/>
          </a:xfrm>
        </p:grpSpPr>
        <p:sp>
          <p:nvSpPr>
            <p:cNvPr name="Freeform 103" id="103"/>
            <p:cNvSpPr/>
            <p:nvPr/>
          </p:nvSpPr>
          <p:spPr>
            <a:xfrm flipH="false" flipV="false" rot="0">
              <a:off x="0" y="0"/>
              <a:ext cx="22219920" cy="1009650"/>
            </a:xfrm>
            <a:custGeom>
              <a:avLst/>
              <a:gdLst/>
              <a:ahLst/>
              <a:cxnLst/>
              <a:rect r="r" b="b" t="t" l="l"/>
              <a:pathLst>
                <a:path h="1009650" w="22219920">
                  <a:moveTo>
                    <a:pt x="0" y="0"/>
                  </a:moveTo>
                  <a:lnTo>
                    <a:pt x="22219920" y="0"/>
                  </a:lnTo>
                  <a:lnTo>
                    <a:pt x="22219920" y="1009650"/>
                  </a:lnTo>
                  <a:lnTo>
                    <a:pt x="0" y="1009650"/>
                  </a:lnTo>
                  <a:close/>
                </a:path>
              </a:pathLst>
            </a:custGeom>
            <a:blipFill>
              <a:blip r:embed="rId7">
                <a:alphaModFix amt="0"/>
              </a:blip>
              <a:stretch>
                <a:fillRect l="0" t="-378817" r="0" b="-378817"/>
              </a:stretch>
            </a:blipFill>
          </p:spPr>
        </p:sp>
        <p:sp>
          <p:nvSpPr>
            <p:cNvPr name="TextBox 104" id="104"/>
            <p:cNvSpPr txBox="true"/>
            <p:nvPr/>
          </p:nvSpPr>
          <p:spPr>
            <a:xfrm>
              <a:off x="0" y="0"/>
              <a:ext cx="22219920" cy="1009650"/>
            </a:xfrm>
            <a:prstGeom prst="rect">
              <a:avLst/>
            </a:prstGeom>
          </p:spPr>
          <p:txBody>
            <a:bodyPr anchor="ctr" rtlCol="false" tIns="0" lIns="0" bIns="0" rIns="0"/>
            <a:lstStyle/>
            <a:p>
              <a:pPr algn="ctr">
                <a:lnSpc>
                  <a:spcPts val="2520"/>
                </a:lnSpc>
              </a:pPr>
              <a:r>
                <a:rPr lang="en-US" b="true" sz="2100" i="true">
                  <a:solidFill>
                    <a:srgbClr val="FF4757"/>
                  </a:solidFill>
                  <a:latin typeface="Noto Sans Bold Italics"/>
                  <a:ea typeface="Noto Sans Bold Italics"/>
                  <a:cs typeface="Noto Sans Bold Italics"/>
                  <a:sym typeface="Noto Sans Bold Italics"/>
                </a:rPr>
                <a:t>當天賽後即公布團體賽名次並頒獎，全體合照留念！</a:t>
              </a:r>
            </a:p>
          </p:txBody>
        </p:sp>
      </p:grpSp>
      <p:grpSp>
        <p:nvGrpSpPr>
          <p:cNvPr name="Group 105" id="105"/>
          <p:cNvGrpSpPr/>
          <p:nvPr/>
        </p:nvGrpSpPr>
        <p:grpSpPr>
          <a:xfrm rot="0">
            <a:off x="960120" y="9601200"/>
            <a:ext cx="6858000" cy="480060"/>
            <a:chOff x="0" y="0"/>
            <a:chExt cx="9144000" cy="640080"/>
          </a:xfrm>
        </p:grpSpPr>
        <p:sp>
          <p:nvSpPr>
            <p:cNvPr name="Freeform 106" id="106"/>
            <p:cNvSpPr/>
            <p:nvPr/>
          </p:nvSpPr>
          <p:spPr>
            <a:xfrm flipH="false" flipV="false" rot="0">
              <a:off x="0" y="0"/>
              <a:ext cx="9144000" cy="640080"/>
            </a:xfrm>
            <a:custGeom>
              <a:avLst/>
              <a:gdLst/>
              <a:ahLst/>
              <a:cxnLst/>
              <a:rect r="r" b="b" t="t" l="l"/>
              <a:pathLst>
                <a:path h="640080" w="9144000">
                  <a:moveTo>
                    <a:pt x="0" y="0"/>
                  </a:moveTo>
                  <a:lnTo>
                    <a:pt x="9144000" y="0"/>
                  </a:lnTo>
                  <a:lnTo>
                    <a:pt x="9144000" y="640080"/>
                  </a:lnTo>
                  <a:lnTo>
                    <a:pt x="0" y="640080"/>
                  </a:lnTo>
                  <a:close/>
                </a:path>
              </a:pathLst>
            </a:custGeom>
            <a:blipFill>
              <a:blip r:embed="rId5">
                <a:alphaModFix amt="0"/>
              </a:blip>
              <a:stretch>
                <a:fillRect l="0" t="-228164" r="0" b="-228162"/>
              </a:stretch>
            </a:blipFill>
          </p:spPr>
        </p:sp>
      </p:grpSp>
      <p:grpSp>
        <p:nvGrpSpPr>
          <p:cNvPr name="Group 107" id="107"/>
          <p:cNvGrpSpPr/>
          <p:nvPr/>
        </p:nvGrpSpPr>
        <p:grpSpPr>
          <a:xfrm rot="0">
            <a:off x="960120" y="9586912"/>
            <a:ext cx="6858000" cy="494347"/>
            <a:chOff x="0" y="0"/>
            <a:chExt cx="9144000" cy="659130"/>
          </a:xfrm>
        </p:grpSpPr>
        <p:sp>
          <p:nvSpPr>
            <p:cNvPr name="Freeform 108" id="108"/>
            <p:cNvSpPr/>
            <p:nvPr/>
          </p:nvSpPr>
          <p:spPr>
            <a:xfrm flipH="false" flipV="false" rot="0">
              <a:off x="0" y="0"/>
              <a:ext cx="9144000" cy="659130"/>
            </a:xfrm>
            <a:custGeom>
              <a:avLst/>
              <a:gdLst/>
              <a:ahLst/>
              <a:cxnLst/>
              <a:rect r="r" b="b" t="t" l="l"/>
              <a:pathLst>
                <a:path h="659130" w="9144000">
                  <a:moveTo>
                    <a:pt x="0" y="0"/>
                  </a:moveTo>
                  <a:lnTo>
                    <a:pt x="9144000" y="0"/>
                  </a:lnTo>
                  <a:lnTo>
                    <a:pt x="9144000" y="659130"/>
                  </a:lnTo>
                  <a:lnTo>
                    <a:pt x="0" y="659130"/>
                  </a:lnTo>
                  <a:close/>
                </a:path>
              </a:pathLst>
            </a:custGeom>
            <a:blipFill>
              <a:blip r:embed="rId6">
                <a:alphaModFix amt="0"/>
              </a:blip>
              <a:stretch>
                <a:fillRect l="0" t="-220125" r="0" b="-220123"/>
              </a:stretch>
            </a:blipFill>
          </p:spPr>
        </p:sp>
      </p:grpSp>
      <p:grpSp>
        <p:nvGrpSpPr>
          <p:cNvPr name="Group 109" id="109"/>
          <p:cNvGrpSpPr/>
          <p:nvPr/>
        </p:nvGrpSpPr>
        <p:grpSpPr>
          <a:xfrm rot="349980">
            <a:off x="17049998" y="8449999"/>
            <a:ext cx="928592" cy="1299972"/>
            <a:chOff x="0" y="0"/>
            <a:chExt cx="1238123" cy="1733296"/>
          </a:xfrm>
        </p:grpSpPr>
        <p:sp>
          <p:nvSpPr>
            <p:cNvPr name="Freeform 110" id="110" descr="assets/ppl_megaphone.png"/>
            <p:cNvSpPr/>
            <p:nvPr/>
          </p:nvSpPr>
          <p:spPr>
            <a:xfrm flipH="false" flipV="false" rot="0">
              <a:off x="0" y="0"/>
              <a:ext cx="1238123" cy="1733296"/>
            </a:xfrm>
            <a:custGeom>
              <a:avLst/>
              <a:gdLst/>
              <a:ahLst/>
              <a:cxnLst/>
              <a:rect r="r" b="b" t="t" l="l"/>
              <a:pathLst>
                <a:path h="1733296" w="1238123">
                  <a:moveTo>
                    <a:pt x="0" y="0"/>
                  </a:moveTo>
                  <a:lnTo>
                    <a:pt x="1238123" y="0"/>
                  </a:lnTo>
                  <a:lnTo>
                    <a:pt x="1238123" y="1733296"/>
                  </a:lnTo>
                  <a:lnTo>
                    <a:pt x="0" y="1733296"/>
                  </a:lnTo>
                  <a:lnTo>
                    <a:pt x="0" y="0"/>
                  </a:lnTo>
                  <a:close/>
                </a:path>
              </a:pathLst>
            </a:custGeom>
            <a:blipFill>
              <a:blip r:embed="rId17"/>
              <a:stretch>
                <a:fillRect l="0" t="-2" r="0" b="-2"/>
              </a:stretch>
            </a:blipFill>
          </p:spPr>
        </p:sp>
      </p:grpSp>
      <p:grpSp>
        <p:nvGrpSpPr>
          <p:cNvPr name="Group 111" id="111"/>
          <p:cNvGrpSpPr/>
          <p:nvPr/>
        </p:nvGrpSpPr>
        <p:grpSpPr>
          <a:xfrm rot="0">
            <a:off x="1300001" y="8529999"/>
            <a:ext cx="749998" cy="1050036"/>
            <a:chOff x="0" y="0"/>
            <a:chExt cx="999998" cy="1400048"/>
          </a:xfrm>
        </p:grpSpPr>
        <p:sp>
          <p:nvSpPr>
            <p:cNvPr name="Freeform 112" id="112" descr="assets/ppl_pointing.png"/>
            <p:cNvSpPr/>
            <p:nvPr/>
          </p:nvSpPr>
          <p:spPr>
            <a:xfrm flipH="false" flipV="false" rot="0">
              <a:off x="0" y="0"/>
              <a:ext cx="999998" cy="1400048"/>
            </a:xfrm>
            <a:custGeom>
              <a:avLst/>
              <a:gdLst/>
              <a:ahLst/>
              <a:cxnLst/>
              <a:rect r="r" b="b" t="t" l="l"/>
              <a:pathLst>
                <a:path h="1400048" w="999998">
                  <a:moveTo>
                    <a:pt x="0" y="0"/>
                  </a:moveTo>
                  <a:lnTo>
                    <a:pt x="999998" y="0"/>
                  </a:lnTo>
                  <a:lnTo>
                    <a:pt x="999998" y="1400048"/>
                  </a:lnTo>
                  <a:lnTo>
                    <a:pt x="0" y="1400048"/>
                  </a:lnTo>
                  <a:lnTo>
                    <a:pt x="0" y="0"/>
                  </a:lnTo>
                  <a:close/>
                </a:path>
              </a:pathLst>
            </a:custGeom>
            <a:blipFill>
              <a:blip r:embed="rId18"/>
              <a:stretch>
                <a:fillRect l="0" t="-73" r="0" b="-74"/>
              </a:stretch>
            </a:blipFill>
          </p:spPr>
        </p:sp>
      </p:grpSp>
      <p:grpSp>
        <p:nvGrpSpPr>
          <p:cNvPr name="Group 113" id="113"/>
          <p:cNvGrpSpPr/>
          <p:nvPr/>
        </p:nvGrpSpPr>
        <p:grpSpPr>
          <a:xfrm rot="0">
            <a:off x="5200002" y="8529999"/>
            <a:ext cx="749998" cy="1050036"/>
            <a:chOff x="0" y="0"/>
            <a:chExt cx="999998" cy="1400048"/>
          </a:xfrm>
        </p:grpSpPr>
        <p:sp>
          <p:nvSpPr>
            <p:cNvPr name="Freeform 114" id="114" descr="assets/ppl_thumbsup.png"/>
            <p:cNvSpPr/>
            <p:nvPr/>
          </p:nvSpPr>
          <p:spPr>
            <a:xfrm flipH="true" flipV="false" rot="0">
              <a:off x="0" y="0"/>
              <a:ext cx="999998" cy="1400048"/>
            </a:xfrm>
            <a:custGeom>
              <a:avLst/>
              <a:gdLst/>
              <a:ahLst/>
              <a:cxnLst/>
              <a:rect r="r" b="b" t="t" l="l"/>
              <a:pathLst>
                <a:path h="1400048" w="999998">
                  <a:moveTo>
                    <a:pt x="0" y="0"/>
                  </a:moveTo>
                  <a:lnTo>
                    <a:pt x="999998" y="0"/>
                  </a:lnTo>
                  <a:lnTo>
                    <a:pt x="999998" y="1400048"/>
                  </a:lnTo>
                  <a:lnTo>
                    <a:pt x="0" y="1400048"/>
                  </a:lnTo>
                  <a:lnTo>
                    <a:pt x="0" y="0"/>
                  </a:lnTo>
                  <a:close/>
                </a:path>
              </a:pathLst>
            </a:custGeom>
            <a:blipFill>
              <a:blip r:embed="rId19"/>
              <a:stretch>
                <a:fillRect l="-1" t="0" r="-2" b="0"/>
              </a:stretch>
            </a:blipFill>
          </p:spPr>
        </p:sp>
      </p:grpSp>
      <p:grpSp>
        <p:nvGrpSpPr>
          <p:cNvPr name="Group 115" id="115"/>
          <p:cNvGrpSpPr/>
          <p:nvPr/>
        </p:nvGrpSpPr>
        <p:grpSpPr>
          <a:xfrm rot="0">
            <a:off x="9600000" y="8529999"/>
            <a:ext cx="749998" cy="1050036"/>
            <a:chOff x="0" y="0"/>
            <a:chExt cx="999998" cy="1400048"/>
          </a:xfrm>
        </p:grpSpPr>
        <p:sp>
          <p:nvSpPr>
            <p:cNvPr name="Freeform 116" id="116" descr="assets/ppl_waving.png"/>
            <p:cNvSpPr/>
            <p:nvPr/>
          </p:nvSpPr>
          <p:spPr>
            <a:xfrm flipH="false" flipV="false" rot="0">
              <a:off x="0" y="0"/>
              <a:ext cx="999998" cy="1400048"/>
            </a:xfrm>
            <a:custGeom>
              <a:avLst/>
              <a:gdLst/>
              <a:ahLst/>
              <a:cxnLst/>
              <a:rect r="r" b="b" t="t" l="l"/>
              <a:pathLst>
                <a:path h="1400048" w="999998">
                  <a:moveTo>
                    <a:pt x="0" y="0"/>
                  </a:moveTo>
                  <a:lnTo>
                    <a:pt x="999998" y="0"/>
                  </a:lnTo>
                  <a:lnTo>
                    <a:pt x="999998" y="1400048"/>
                  </a:lnTo>
                  <a:lnTo>
                    <a:pt x="0" y="1400048"/>
                  </a:lnTo>
                  <a:lnTo>
                    <a:pt x="0" y="0"/>
                  </a:lnTo>
                  <a:close/>
                </a:path>
              </a:pathLst>
            </a:custGeom>
            <a:blipFill>
              <a:blip r:embed="rId20"/>
              <a:stretch>
                <a:fillRect l="-1" t="0" r="-2" b="0"/>
              </a:stretch>
            </a:blipFill>
          </p:spPr>
        </p:sp>
      </p:grpSp>
      <p:grpSp>
        <p:nvGrpSpPr>
          <p:cNvPr name="Group 117" id="117"/>
          <p:cNvGrpSpPr/>
          <p:nvPr/>
        </p:nvGrpSpPr>
        <p:grpSpPr>
          <a:xfrm rot="0">
            <a:off x="13800001" y="8529999"/>
            <a:ext cx="749998" cy="1050036"/>
            <a:chOff x="0" y="0"/>
            <a:chExt cx="999998" cy="1400048"/>
          </a:xfrm>
        </p:grpSpPr>
        <p:sp>
          <p:nvSpPr>
            <p:cNvPr name="Freeform 118" id="118" descr="assets/ppl_celebrate.png"/>
            <p:cNvSpPr/>
            <p:nvPr/>
          </p:nvSpPr>
          <p:spPr>
            <a:xfrm flipH="true" flipV="false" rot="0">
              <a:off x="0" y="0"/>
              <a:ext cx="999998" cy="1400048"/>
            </a:xfrm>
            <a:custGeom>
              <a:avLst/>
              <a:gdLst/>
              <a:ahLst/>
              <a:cxnLst/>
              <a:rect r="r" b="b" t="t" l="l"/>
              <a:pathLst>
                <a:path h="1400048" w="999998">
                  <a:moveTo>
                    <a:pt x="0" y="0"/>
                  </a:moveTo>
                  <a:lnTo>
                    <a:pt x="999998" y="0"/>
                  </a:lnTo>
                  <a:lnTo>
                    <a:pt x="999998" y="1400048"/>
                  </a:lnTo>
                  <a:lnTo>
                    <a:pt x="0" y="1400048"/>
                  </a:lnTo>
                  <a:lnTo>
                    <a:pt x="0" y="0"/>
                  </a:lnTo>
                  <a:close/>
                </a:path>
              </a:pathLst>
            </a:custGeom>
            <a:blipFill>
              <a:blip r:embed="rId21"/>
              <a:stretch>
                <a:fillRect l="-1" t="0" r="-2" b="0"/>
              </a:stretch>
            </a:blipFill>
          </p:spPr>
        </p:sp>
      </p:grpSp>
      <p:grpSp>
        <p:nvGrpSpPr>
          <p:cNvPr name="Group 119" id="119"/>
          <p:cNvGrpSpPr/>
          <p:nvPr/>
        </p:nvGrpSpPr>
        <p:grpSpPr>
          <a:xfrm rot="0">
            <a:off x="14659308" y="2348294"/>
            <a:ext cx="697001" cy="1361027"/>
            <a:chOff x="0" y="0"/>
            <a:chExt cx="929335" cy="1814703"/>
          </a:xfrm>
        </p:grpSpPr>
        <p:sp>
          <p:nvSpPr>
            <p:cNvPr name="Freeform 120" id="120"/>
            <p:cNvSpPr/>
            <p:nvPr/>
          </p:nvSpPr>
          <p:spPr>
            <a:xfrm flipH="false" flipV="false" rot="0">
              <a:off x="0" y="0"/>
              <a:ext cx="929386" cy="1814703"/>
            </a:xfrm>
            <a:custGeom>
              <a:avLst/>
              <a:gdLst/>
              <a:ahLst/>
              <a:cxnLst/>
              <a:rect r="r" b="b" t="t" l="l"/>
              <a:pathLst>
                <a:path h="1814703" w="929386">
                  <a:moveTo>
                    <a:pt x="0" y="0"/>
                  </a:moveTo>
                  <a:lnTo>
                    <a:pt x="929386" y="0"/>
                  </a:lnTo>
                  <a:lnTo>
                    <a:pt x="929386" y="1814703"/>
                  </a:lnTo>
                  <a:lnTo>
                    <a:pt x="0" y="1814703"/>
                  </a:lnTo>
                  <a:lnTo>
                    <a:pt x="0" y="0"/>
                  </a:lnTo>
                  <a:close/>
                </a:path>
              </a:pathLst>
            </a:custGeom>
            <a:blipFill>
              <a:blip r:embed="rId22"/>
              <a:stretch>
                <a:fillRect l="-161" t="0" r="-154" b="0"/>
              </a:stretch>
            </a:blipFill>
          </p:spPr>
        </p:sp>
      </p:grpSp>
      <p:grpSp>
        <p:nvGrpSpPr>
          <p:cNvPr name="Group 121" id="121"/>
          <p:cNvGrpSpPr/>
          <p:nvPr/>
        </p:nvGrpSpPr>
        <p:grpSpPr>
          <a:xfrm rot="0">
            <a:off x="3301498" y="2537460"/>
            <a:ext cx="628136" cy="1549565"/>
            <a:chOff x="0" y="0"/>
            <a:chExt cx="837514" cy="2066087"/>
          </a:xfrm>
        </p:grpSpPr>
        <p:sp>
          <p:nvSpPr>
            <p:cNvPr name="Freeform 122" id="122"/>
            <p:cNvSpPr/>
            <p:nvPr/>
          </p:nvSpPr>
          <p:spPr>
            <a:xfrm flipH="false" flipV="false" rot="0">
              <a:off x="0" y="0"/>
              <a:ext cx="837565" cy="2066036"/>
            </a:xfrm>
            <a:custGeom>
              <a:avLst/>
              <a:gdLst/>
              <a:ahLst/>
              <a:cxnLst/>
              <a:rect r="r" b="b" t="t" l="l"/>
              <a:pathLst>
                <a:path h="2066036" w="837565">
                  <a:moveTo>
                    <a:pt x="0" y="0"/>
                  </a:moveTo>
                  <a:lnTo>
                    <a:pt x="837565" y="0"/>
                  </a:lnTo>
                  <a:lnTo>
                    <a:pt x="837565" y="2066036"/>
                  </a:lnTo>
                  <a:lnTo>
                    <a:pt x="0" y="2066036"/>
                  </a:lnTo>
                  <a:lnTo>
                    <a:pt x="0" y="0"/>
                  </a:lnTo>
                  <a:close/>
                </a:path>
              </a:pathLst>
            </a:custGeom>
            <a:blipFill>
              <a:blip r:embed="rId23"/>
              <a:stretch>
                <a:fillRect l="0" t="-65" r="6" b="-68"/>
              </a:stretch>
            </a:blipFill>
          </p:spPr>
        </p:sp>
      </p:grpSp>
      <p:grpSp>
        <p:nvGrpSpPr>
          <p:cNvPr name="Group 123" id="123"/>
          <p:cNvGrpSpPr/>
          <p:nvPr/>
        </p:nvGrpSpPr>
        <p:grpSpPr>
          <a:xfrm rot="0">
            <a:off x="8895864" y="2475166"/>
            <a:ext cx="653872" cy="1351055"/>
            <a:chOff x="0" y="0"/>
            <a:chExt cx="871830" cy="1801406"/>
          </a:xfrm>
        </p:grpSpPr>
        <p:sp>
          <p:nvSpPr>
            <p:cNvPr name="Freeform 124" id="124"/>
            <p:cNvSpPr/>
            <p:nvPr/>
          </p:nvSpPr>
          <p:spPr>
            <a:xfrm flipH="false" flipV="false" rot="0">
              <a:off x="0" y="0"/>
              <a:ext cx="871855" cy="1801368"/>
            </a:xfrm>
            <a:custGeom>
              <a:avLst/>
              <a:gdLst/>
              <a:ahLst/>
              <a:cxnLst/>
              <a:rect r="r" b="b" t="t" l="l"/>
              <a:pathLst>
                <a:path h="1801368" w="871855">
                  <a:moveTo>
                    <a:pt x="0" y="0"/>
                  </a:moveTo>
                  <a:lnTo>
                    <a:pt x="871855" y="0"/>
                  </a:lnTo>
                  <a:lnTo>
                    <a:pt x="871855" y="1801368"/>
                  </a:lnTo>
                  <a:lnTo>
                    <a:pt x="0" y="1801368"/>
                  </a:lnTo>
                  <a:lnTo>
                    <a:pt x="0" y="0"/>
                  </a:lnTo>
                  <a:close/>
                </a:path>
              </a:pathLst>
            </a:custGeom>
            <a:blipFill>
              <a:blip r:embed="rId24"/>
              <a:stretch>
                <a:fillRect l="0" t="-92" r="2" b="-94"/>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9032" y="-381"/>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 id="3"/>
          <p:cNvSpPr txBox="true"/>
          <p:nvPr/>
        </p:nvSpPr>
        <p:spPr>
          <a:xfrm rot="0">
            <a:off x="11932920" y="-1205865"/>
            <a:ext cx="6172200" cy="5252085"/>
          </a:xfrm>
          <a:prstGeom prst="rect">
            <a:avLst/>
          </a:prstGeom>
        </p:spPr>
        <p:txBody>
          <a:bodyPr anchor="t" rtlCol="false" tIns="0" lIns="0" bIns="0" rIns="0">
            <a:spAutoFit/>
          </a:bodyPr>
          <a:lstStyle/>
          <a:p>
            <a:pPr algn="r">
              <a:lnSpc>
                <a:spcPts val="36000"/>
              </a:lnSpc>
            </a:pPr>
            <a:r>
              <a:rPr lang="en-US" sz="30000" b="true">
                <a:solidFill>
                  <a:srgbClr val="F1E7FB"/>
                </a:solidFill>
                <a:latin typeface="Arial Bold"/>
                <a:ea typeface="Arial Bold"/>
                <a:cs typeface="Arial Bold"/>
                <a:sym typeface="Arial Bold"/>
              </a:rPr>
              <a:t>08</a:t>
            </a:r>
          </a:p>
        </p:txBody>
      </p:sp>
      <p:grpSp>
        <p:nvGrpSpPr>
          <p:cNvPr name="Group 4" id="4"/>
          <p:cNvGrpSpPr/>
          <p:nvPr/>
        </p:nvGrpSpPr>
        <p:grpSpPr>
          <a:xfrm rot="0">
            <a:off x="960120" y="754380"/>
            <a:ext cx="3703320" cy="603504"/>
            <a:chOff x="0" y="0"/>
            <a:chExt cx="4937760" cy="804672"/>
          </a:xfrm>
        </p:grpSpPr>
        <p:sp>
          <p:nvSpPr>
            <p:cNvPr name="Freeform 5" id="5"/>
            <p:cNvSpPr/>
            <p:nvPr/>
          </p:nvSpPr>
          <p:spPr>
            <a:xfrm flipH="false" flipV="false" rot="0">
              <a:off x="0" y="0"/>
              <a:ext cx="4937760" cy="804672"/>
            </a:xfrm>
            <a:custGeom>
              <a:avLst/>
              <a:gdLst/>
              <a:ahLst/>
              <a:cxnLst/>
              <a:rect r="r" b="b" t="t" l="l"/>
              <a:pathLst>
                <a:path h="804672" w="4937760">
                  <a:moveTo>
                    <a:pt x="0" y="402336"/>
                  </a:moveTo>
                  <a:cubicBezTo>
                    <a:pt x="0" y="180086"/>
                    <a:pt x="180086" y="0"/>
                    <a:pt x="402336" y="0"/>
                  </a:cubicBezTo>
                  <a:lnTo>
                    <a:pt x="4535424" y="0"/>
                  </a:lnTo>
                  <a:cubicBezTo>
                    <a:pt x="4757674" y="0"/>
                    <a:pt x="4937760" y="180086"/>
                    <a:pt x="4937760" y="402336"/>
                  </a:cubicBezTo>
                  <a:cubicBezTo>
                    <a:pt x="4937760" y="624586"/>
                    <a:pt x="4757674" y="804672"/>
                    <a:pt x="4535424" y="804672"/>
                  </a:cubicBezTo>
                  <a:lnTo>
                    <a:pt x="402336" y="804672"/>
                  </a:lnTo>
                  <a:cubicBezTo>
                    <a:pt x="180086" y="804672"/>
                    <a:pt x="0" y="624586"/>
                    <a:pt x="0" y="402336"/>
                  </a:cubicBezTo>
                  <a:close/>
                </a:path>
              </a:pathLst>
            </a:custGeom>
            <a:solidFill>
              <a:srgbClr val="FF4FA3"/>
            </a:solidFill>
          </p:spPr>
        </p:sp>
      </p:grpSp>
      <p:grpSp>
        <p:nvGrpSpPr>
          <p:cNvPr name="Group 6" id="6"/>
          <p:cNvGrpSpPr/>
          <p:nvPr/>
        </p:nvGrpSpPr>
        <p:grpSpPr>
          <a:xfrm rot="0">
            <a:off x="960120" y="754380"/>
            <a:ext cx="3703320" cy="603504"/>
            <a:chOff x="0" y="0"/>
            <a:chExt cx="4937760" cy="804672"/>
          </a:xfrm>
        </p:grpSpPr>
        <p:sp>
          <p:nvSpPr>
            <p:cNvPr name="Freeform 7" id="7"/>
            <p:cNvSpPr/>
            <p:nvPr/>
          </p:nvSpPr>
          <p:spPr>
            <a:xfrm flipH="false" flipV="false" rot="0">
              <a:off x="0" y="0"/>
              <a:ext cx="4937760" cy="804672"/>
            </a:xfrm>
            <a:custGeom>
              <a:avLst/>
              <a:gdLst/>
              <a:ahLst/>
              <a:cxnLst/>
              <a:rect r="r" b="b" t="t" l="l"/>
              <a:pathLst>
                <a:path h="804672" w="4937760">
                  <a:moveTo>
                    <a:pt x="0" y="0"/>
                  </a:moveTo>
                  <a:lnTo>
                    <a:pt x="4937760" y="0"/>
                  </a:lnTo>
                  <a:lnTo>
                    <a:pt x="4937760" y="804672"/>
                  </a:lnTo>
                  <a:lnTo>
                    <a:pt x="0" y="804672"/>
                  </a:lnTo>
                  <a:close/>
                </a:path>
              </a:pathLst>
            </a:custGeom>
            <a:blipFill>
              <a:blip r:embed="rId5">
                <a:alphaModFix amt="0"/>
              </a:blip>
              <a:stretch>
                <a:fillRect l="0" t="-69483" r="0" b="-69483"/>
              </a:stretch>
            </a:blipFill>
          </p:spPr>
        </p:sp>
      </p:grpSp>
      <p:grpSp>
        <p:nvGrpSpPr>
          <p:cNvPr name="Group 8" id="8"/>
          <p:cNvGrpSpPr/>
          <p:nvPr/>
        </p:nvGrpSpPr>
        <p:grpSpPr>
          <a:xfrm rot="0">
            <a:off x="960120" y="725805"/>
            <a:ext cx="3703320" cy="632079"/>
            <a:chOff x="0" y="0"/>
            <a:chExt cx="4937760" cy="842772"/>
          </a:xfrm>
        </p:grpSpPr>
        <p:sp>
          <p:nvSpPr>
            <p:cNvPr name="Freeform 9" id="9"/>
            <p:cNvSpPr/>
            <p:nvPr/>
          </p:nvSpPr>
          <p:spPr>
            <a:xfrm flipH="false" flipV="false" rot="0">
              <a:off x="0" y="0"/>
              <a:ext cx="4937760" cy="842772"/>
            </a:xfrm>
            <a:custGeom>
              <a:avLst/>
              <a:gdLst/>
              <a:ahLst/>
              <a:cxnLst/>
              <a:rect r="r" b="b" t="t" l="l"/>
              <a:pathLst>
                <a:path h="842772" w="4937760">
                  <a:moveTo>
                    <a:pt x="0" y="0"/>
                  </a:moveTo>
                  <a:lnTo>
                    <a:pt x="4937760" y="0"/>
                  </a:lnTo>
                  <a:lnTo>
                    <a:pt x="4937760" y="842772"/>
                  </a:lnTo>
                  <a:lnTo>
                    <a:pt x="0" y="842772"/>
                  </a:lnTo>
                  <a:close/>
                </a:path>
              </a:pathLst>
            </a:custGeom>
            <a:blipFill>
              <a:blip r:embed="rId6">
                <a:alphaModFix amt="0"/>
              </a:blip>
              <a:stretch>
                <a:fillRect l="0" t="-64082" r="0" b="-64082"/>
              </a:stretch>
            </a:blipFill>
          </p:spPr>
        </p:sp>
      </p:grpSp>
      <p:grpSp>
        <p:nvGrpSpPr>
          <p:cNvPr name="Group 10" id="10"/>
          <p:cNvGrpSpPr/>
          <p:nvPr/>
        </p:nvGrpSpPr>
        <p:grpSpPr>
          <a:xfrm rot="0">
            <a:off x="960120" y="697230"/>
            <a:ext cx="3703320" cy="660654"/>
            <a:chOff x="0" y="0"/>
            <a:chExt cx="4937760" cy="880872"/>
          </a:xfrm>
        </p:grpSpPr>
        <p:sp>
          <p:nvSpPr>
            <p:cNvPr name="Freeform 11" id="11"/>
            <p:cNvSpPr/>
            <p:nvPr/>
          </p:nvSpPr>
          <p:spPr>
            <a:xfrm flipH="false" flipV="false" rot="0">
              <a:off x="0" y="0"/>
              <a:ext cx="4937760" cy="880872"/>
            </a:xfrm>
            <a:custGeom>
              <a:avLst/>
              <a:gdLst/>
              <a:ahLst/>
              <a:cxnLst/>
              <a:rect r="r" b="b" t="t" l="l"/>
              <a:pathLst>
                <a:path h="880872" w="4937760">
                  <a:moveTo>
                    <a:pt x="0" y="0"/>
                  </a:moveTo>
                  <a:lnTo>
                    <a:pt x="4937760" y="0"/>
                  </a:lnTo>
                  <a:lnTo>
                    <a:pt x="4937760" y="880872"/>
                  </a:lnTo>
                  <a:lnTo>
                    <a:pt x="0" y="880872"/>
                  </a:lnTo>
                  <a:close/>
                </a:path>
              </a:pathLst>
            </a:custGeom>
            <a:blipFill>
              <a:blip r:embed="rId7">
                <a:alphaModFix amt="0"/>
              </a:blip>
              <a:stretch>
                <a:fillRect l="0" t="-59224" r="0" b="-59224"/>
              </a:stretch>
            </a:blipFill>
          </p:spPr>
        </p:sp>
        <p:sp>
          <p:nvSpPr>
            <p:cNvPr name="TextBox 12" id="12"/>
            <p:cNvSpPr txBox="true"/>
            <p:nvPr/>
          </p:nvSpPr>
          <p:spPr>
            <a:xfrm>
              <a:off x="0" y="-28575"/>
              <a:ext cx="4937760" cy="909447"/>
            </a:xfrm>
            <a:prstGeom prst="rect">
              <a:avLst/>
            </a:prstGeom>
          </p:spPr>
          <p:txBody>
            <a:bodyPr anchor="ctr" rtlCol="false" tIns="0" lIns="0" bIns="0" rIns="0"/>
            <a:lstStyle/>
            <a:p>
              <a:pPr algn="ctr">
                <a:lnSpc>
                  <a:spcPts val="2250"/>
                </a:lnSpc>
              </a:pPr>
              <a:r>
                <a:rPr lang="en-US" b="true" sz="1875" spc="150">
                  <a:solidFill>
                    <a:srgbClr val="FFFFFF"/>
                  </a:solidFill>
                  <a:latin typeface="Arimo Bold"/>
                  <a:ea typeface="Arimo Bold"/>
                  <a:cs typeface="Arimo Bold"/>
                  <a:sym typeface="Arimo Bold"/>
                </a:rPr>
                <a:t>文藻盃 · Let's Speak Up!</a:t>
              </a:r>
            </a:p>
          </p:txBody>
        </p:sp>
      </p:grpSp>
      <p:grpSp>
        <p:nvGrpSpPr>
          <p:cNvPr name="Group 13" id="13"/>
          <p:cNvGrpSpPr/>
          <p:nvPr/>
        </p:nvGrpSpPr>
        <p:grpSpPr>
          <a:xfrm rot="0">
            <a:off x="1021842" y="1467612"/>
            <a:ext cx="12344400" cy="1234440"/>
            <a:chOff x="0" y="0"/>
            <a:chExt cx="16459200" cy="1645920"/>
          </a:xfrm>
        </p:grpSpPr>
        <p:sp>
          <p:nvSpPr>
            <p:cNvPr name="Freeform 14" id="14"/>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15" id="15"/>
          <p:cNvGrpSpPr/>
          <p:nvPr/>
        </p:nvGrpSpPr>
        <p:grpSpPr>
          <a:xfrm rot="0">
            <a:off x="1021842" y="1453324"/>
            <a:ext cx="12344400" cy="1248727"/>
            <a:chOff x="0" y="0"/>
            <a:chExt cx="16459200" cy="1664970"/>
          </a:xfrm>
        </p:grpSpPr>
        <p:sp>
          <p:nvSpPr>
            <p:cNvPr name="Freeform 16" id="16"/>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7" r="0" b="-142486"/>
              </a:stretch>
            </a:blipFill>
          </p:spPr>
        </p:sp>
      </p:grpSp>
      <p:grpSp>
        <p:nvGrpSpPr>
          <p:cNvPr name="Group 17" id="17"/>
          <p:cNvGrpSpPr/>
          <p:nvPr/>
        </p:nvGrpSpPr>
        <p:grpSpPr>
          <a:xfrm rot="0">
            <a:off x="1021842" y="1439037"/>
            <a:ext cx="12344400" cy="1263015"/>
            <a:chOff x="0" y="0"/>
            <a:chExt cx="16459200" cy="1684020"/>
          </a:xfrm>
        </p:grpSpPr>
        <p:sp>
          <p:nvSpPr>
            <p:cNvPr name="Freeform 18" id="18"/>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19" id="19"/>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7B2CBF"/>
                  </a:solidFill>
                  <a:latin typeface="Arial Bold"/>
                  <a:ea typeface="Arial Bold"/>
                  <a:cs typeface="Arial Bold"/>
                  <a:sym typeface="Arial Bold"/>
                </a:rPr>
                <a:t>決賽當日議程</a:t>
              </a:r>
            </a:p>
          </p:txBody>
        </p:sp>
      </p:grpSp>
      <p:grpSp>
        <p:nvGrpSpPr>
          <p:cNvPr name="Group 20" id="20"/>
          <p:cNvGrpSpPr/>
          <p:nvPr/>
        </p:nvGrpSpPr>
        <p:grpSpPr>
          <a:xfrm rot="0">
            <a:off x="960120" y="1399032"/>
            <a:ext cx="12344400" cy="1234440"/>
            <a:chOff x="0" y="0"/>
            <a:chExt cx="16459200" cy="1645920"/>
          </a:xfrm>
        </p:grpSpPr>
        <p:sp>
          <p:nvSpPr>
            <p:cNvPr name="Freeform 21" id="21"/>
            <p:cNvSpPr/>
            <p:nvPr/>
          </p:nvSpPr>
          <p:spPr>
            <a:xfrm flipH="false" flipV="false" rot="0">
              <a:off x="0" y="0"/>
              <a:ext cx="16459200" cy="1645920"/>
            </a:xfrm>
            <a:custGeom>
              <a:avLst/>
              <a:gdLst/>
              <a:ahLst/>
              <a:cxnLst/>
              <a:rect r="r" b="b" t="t" l="l"/>
              <a:pathLst>
                <a:path h="1645920" w="16459200">
                  <a:moveTo>
                    <a:pt x="0" y="0"/>
                  </a:moveTo>
                  <a:lnTo>
                    <a:pt x="16459200" y="0"/>
                  </a:lnTo>
                  <a:lnTo>
                    <a:pt x="16459200" y="1645920"/>
                  </a:lnTo>
                  <a:lnTo>
                    <a:pt x="0" y="1645920"/>
                  </a:lnTo>
                  <a:close/>
                </a:path>
              </a:pathLst>
            </a:custGeom>
            <a:blipFill>
              <a:blip r:embed="rId5">
                <a:alphaModFix amt="0"/>
              </a:blip>
              <a:stretch>
                <a:fillRect l="0" t="-144714" r="0" b="-144715"/>
              </a:stretch>
            </a:blipFill>
          </p:spPr>
        </p:sp>
      </p:grpSp>
      <p:grpSp>
        <p:nvGrpSpPr>
          <p:cNvPr name="Group 22" id="22"/>
          <p:cNvGrpSpPr/>
          <p:nvPr/>
        </p:nvGrpSpPr>
        <p:grpSpPr>
          <a:xfrm rot="0">
            <a:off x="1021842" y="1422082"/>
            <a:ext cx="12344400" cy="1248727"/>
            <a:chOff x="0" y="0"/>
            <a:chExt cx="16459200" cy="1664970"/>
          </a:xfrm>
        </p:grpSpPr>
        <p:sp>
          <p:nvSpPr>
            <p:cNvPr name="Freeform 23" id="23"/>
            <p:cNvSpPr/>
            <p:nvPr/>
          </p:nvSpPr>
          <p:spPr>
            <a:xfrm flipH="false" flipV="false" rot="0">
              <a:off x="0" y="0"/>
              <a:ext cx="16459200" cy="1664970"/>
            </a:xfrm>
            <a:custGeom>
              <a:avLst/>
              <a:gdLst/>
              <a:ahLst/>
              <a:cxnLst/>
              <a:rect r="r" b="b" t="t" l="l"/>
              <a:pathLst>
                <a:path h="1664970" w="16459200">
                  <a:moveTo>
                    <a:pt x="0" y="0"/>
                  </a:moveTo>
                  <a:lnTo>
                    <a:pt x="16459200" y="0"/>
                  </a:lnTo>
                  <a:lnTo>
                    <a:pt x="16459200" y="1664970"/>
                  </a:lnTo>
                  <a:lnTo>
                    <a:pt x="0" y="1664970"/>
                  </a:lnTo>
                  <a:close/>
                </a:path>
              </a:pathLst>
            </a:custGeom>
            <a:blipFill>
              <a:blip r:embed="rId6">
                <a:alphaModFix amt="0"/>
              </a:blip>
              <a:stretch>
                <a:fillRect l="0" t="-142486" r="0" b="-142487"/>
              </a:stretch>
            </a:blipFill>
          </p:spPr>
        </p:sp>
      </p:grpSp>
      <p:grpSp>
        <p:nvGrpSpPr>
          <p:cNvPr name="Group 24" id="24"/>
          <p:cNvGrpSpPr/>
          <p:nvPr/>
        </p:nvGrpSpPr>
        <p:grpSpPr>
          <a:xfrm rot="0">
            <a:off x="990981" y="1409224"/>
            <a:ext cx="12344400" cy="1263015"/>
            <a:chOff x="0" y="0"/>
            <a:chExt cx="16459200" cy="1684020"/>
          </a:xfrm>
        </p:grpSpPr>
        <p:sp>
          <p:nvSpPr>
            <p:cNvPr name="Freeform 25" id="25"/>
            <p:cNvSpPr/>
            <p:nvPr/>
          </p:nvSpPr>
          <p:spPr>
            <a:xfrm flipH="false" flipV="false" rot="0">
              <a:off x="0" y="0"/>
              <a:ext cx="16459200" cy="1684019"/>
            </a:xfrm>
            <a:custGeom>
              <a:avLst/>
              <a:gdLst/>
              <a:ahLst/>
              <a:cxnLst/>
              <a:rect r="r" b="b" t="t" l="l"/>
              <a:pathLst>
                <a:path h="1684019" w="16459200">
                  <a:moveTo>
                    <a:pt x="0" y="0"/>
                  </a:moveTo>
                  <a:lnTo>
                    <a:pt x="16459200" y="0"/>
                  </a:lnTo>
                  <a:lnTo>
                    <a:pt x="16459200" y="1684019"/>
                  </a:lnTo>
                  <a:lnTo>
                    <a:pt x="0" y="1684019"/>
                  </a:lnTo>
                  <a:close/>
                </a:path>
              </a:pathLst>
            </a:custGeom>
            <a:blipFill>
              <a:blip r:embed="rId7">
                <a:alphaModFix amt="0"/>
              </a:blip>
              <a:stretch>
                <a:fillRect l="0" t="-140442" r="0" b="-140442"/>
              </a:stretch>
            </a:blipFill>
          </p:spPr>
        </p:sp>
        <p:sp>
          <p:nvSpPr>
            <p:cNvPr name="TextBox 26" id="26"/>
            <p:cNvSpPr txBox="true"/>
            <p:nvPr/>
          </p:nvSpPr>
          <p:spPr>
            <a:xfrm>
              <a:off x="0" y="-19050"/>
              <a:ext cx="16459200" cy="1703070"/>
            </a:xfrm>
            <a:prstGeom prst="rect">
              <a:avLst/>
            </a:prstGeom>
          </p:spPr>
          <p:txBody>
            <a:bodyPr anchor="ctr" rtlCol="false" tIns="0" lIns="0" bIns="0" rIns="0"/>
            <a:lstStyle/>
            <a:p>
              <a:pPr algn="l">
                <a:lnSpc>
                  <a:spcPts val="5758"/>
                </a:lnSpc>
              </a:pPr>
              <a:r>
                <a:rPr lang="en-US" sz="4800" b="true">
                  <a:solidFill>
                    <a:srgbClr val="2B1B44"/>
                  </a:solidFill>
                  <a:latin typeface="Arial Bold"/>
                  <a:ea typeface="Arial Bold"/>
                  <a:cs typeface="Arial Bold"/>
                  <a:sym typeface="Arial Bold"/>
                </a:rPr>
                <a:t>決賽當日議程</a:t>
              </a:r>
            </a:p>
          </p:txBody>
        </p:sp>
      </p:grpSp>
      <p:grpSp>
        <p:nvGrpSpPr>
          <p:cNvPr name="Group 27" id="27"/>
          <p:cNvGrpSpPr/>
          <p:nvPr/>
        </p:nvGrpSpPr>
        <p:grpSpPr>
          <a:xfrm rot="0">
            <a:off x="960120" y="2304288"/>
            <a:ext cx="12344400" cy="685800"/>
            <a:chOff x="0" y="0"/>
            <a:chExt cx="16459200" cy="914400"/>
          </a:xfrm>
        </p:grpSpPr>
        <p:sp>
          <p:nvSpPr>
            <p:cNvPr name="Freeform 28" id="28"/>
            <p:cNvSpPr/>
            <p:nvPr/>
          </p:nvSpPr>
          <p:spPr>
            <a:xfrm flipH="false" flipV="false" rot="0">
              <a:off x="0" y="0"/>
              <a:ext cx="16459200" cy="914400"/>
            </a:xfrm>
            <a:custGeom>
              <a:avLst/>
              <a:gdLst/>
              <a:ahLst/>
              <a:cxnLst/>
              <a:rect r="r" b="b" t="t" l="l"/>
              <a:pathLst>
                <a:path h="914400" w="16459200">
                  <a:moveTo>
                    <a:pt x="0" y="0"/>
                  </a:moveTo>
                  <a:lnTo>
                    <a:pt x="16459200" y="0"/>
                  </a:lnTo>
                  <a:lnTo>
                    <a:pt x="16459200" y="914400"/>
                  </a:lnTo>
                  <a:lnTo>
                    <a:pt x="0" y="914400"/>
                  </a:lnTo>
                  <a:close/>
                </a:path>
              </a:pathLst>
            </a:custGeom>
            <a:blipFill>
              <a:blip r:embed="rId5">
                <a:alphaModFix amt="0"/>
              </a:blip>
              <a:stretch>
                <a:fillRect l="0" t="-300486" r="0" b="-300487"/>
              </a:stretch>
            </a:blipFill>
          </p:spPr>
        </p:sp>
      </p:grpSp>
      <p:grpSp>
        <p:nvGrpSpPr>
          <p:cNvPr name="Group 29" id="29"/>
          <p:cNvGrpSpPr/>
          <p:nvPr/>
        </p:nvGrpSpPr>
        <p:grpSpPr>
          <a:xfrm rot="0">
            <a:off x="960120" y="2261426"/>
            <a:ext cx="12344400" cy="728662"/>
            <a:chOff x="0" y="0"/>
            <a:chExt cx="16459200" cy="971550"/>
          </a:xfrm>
        </p:grpSpPr>
        <p:sp>
          <p:nvSpPr>
            <p:cNvPr name="Freeform 30" id="30"/>
            <p:cNvSpPr/>
            <p:nvPr/>
          </p:nvSpPr>
          <p:spPr>
            <a:xfrm flipH="false" flipV="false" rot="0">
              <a:off x="0" y="0"/>
              <a:ext cx="16459200" cy="971550"/>
            </a:xfrm>
            <a:custGeom>
              <a:avLst/>
              <a:gdLst/>
              <a:ahLst/>
              <a:cxnLst/>
              <a:rect r="r" b="b" t="t" l="l"/>
              <a:pathLst>
                <a:path h="971550" w="16459200">
                  <a:moveTo>
                    <a:pt x="0" y="0"/>
                  </a:moveTo>
                  <a:lnTo>
                    <a:pt x="16459200" y="0"/>
                  </a:lnTo>
                  <a:lnTo>
                    <a:pt x="16459200" y="971550"/>
                  </a:lnTo>
                  <a:lnTo>
                    <a:pt x="0" y="971550"/>
                  </a:lnTo>
                  <a:close/>
                </a:path>
              </a:pathLst>
            </a:custGeom>
            <a:blipFill>
              <a:blip r:embed="rId6">
                <a:alphaModFix amt="0"/>
              </a:blip>
              <a:stretch>
                <a:fillRect l="0" t="-279870" r="0" b="-279869"/>
              </a:stretch>
            </a:blipFill>
          </p:spPr>
        </p:sp>
      </p:grpSp>
      <p:grpSp>
        <p:nvGrpSpPr>
          <p:cNvPr name="Group 31" id="31"/>
          <p:cNvGrpSpPr/>
          <p:nvPr/>
        </p:nvGrpSpPr>
        <p:grpSpPr>
          <a:xfrm rot="0">
            <a:off x="960120" y="2218563"/>
            <a:ext cx="12344400" cy="771525"/>
            <a:chOff x="0" y="0"/>
            <a:chExt cx="16459200" cy="1028700"/>
          </a:xfrm>
        </p:grpSpPr>
        <p:sp>
          <p:nvSpPr>
            <p:cNvPr name="Freeform 32" id="32"/>
            <p:cNvSpPr/>
            <p:nvPr/>
          </p:nvSpPr>
          <p:spPr>
            <a:xfrm flipH="false" flipV="false" rot="0">
              <a:off x="0" y="0"/>
              <a:ext cx="16459200" cy="1028699"/>
            </a:xfrm>
            <a:custGeom>
              <a:avLst/>
              <a:gdLst/>
              <a:ahLst/>
              <a:cxnLst/>
              <a:rect r="r" b="b" t="t" l="l"/>
              <a:pathLst>
                <a:path h="1028699" w="16459200">
                  <a:moveTo>
                    <a:pt x="0" y="0"/>
                  </a:moveTo>
                  <a:lnTo>
                    <a:pt x="16459200" y="0"/>
                  </a:lnTo>
                  <a:lnTo>
                    <a:pt x="16459200" y="1028699"/>
                  </a:lnTo>
                  <a:lnTo>
                    <a:pt x="0" y="1028699"/>
                  </a:lnTo>
                  <a:close/>
                </a:path>
              </a:pathLst>
            </a:custGeom>
            <a:blipFill>
              <a:blip r:embed="rId7">
                <a:alphaModFix amt="0"/>
              </a:blip>
              <a:stretch>
                <a:fillRect l="0" t="-261760" r="0" b="-261760"/>
              </a:stretch>
            </a:blipFill>
          </p:spPr>
        </p:sp>
        <p:sp>
          <p:nvSpPr>
            <p:cNvPr name="TextBox 33" id="33"/>
            <p:cNvSpPr txBox="true"/>
            <p:nvPr/>
          </p:nvSpPr>
          <p:spPr>
            <a:xfrm>
              <a:off x="0" y="0"/>
              <a:ext cx="16459200" cy="1028700"/>
            </a:xfrm>
            <a:prstGeom prst="rect">
              <a:avLst/>
            </a:prstGeom>
          </p:spPr>
          <p:txBody>
            <a:bodyPr anchor="ctr" rtlCol="false" tIns="0" lIns="0" bIns="0" rIns="0"/>
            <a:lstStyle/>
            <a:p>
              <a:pPr algn="l">
                <a:lnSpc>
                  <a:spcPts val="2700"/>
                </a:lnSpc>
              </a:pPr>
              <a:r>
                <a:rPr lang="en-US" sz="2250" b="true">
                  <a:solidFill>
                    <a:srgbClr val="8077A0"/>
                  </a:solidFill>
                  <a:latin typeface="Noto Sans Bold"/>
                  <a:ea typeface="Noto Sans Bold"/>
                  <a:cs typeface="Noto Sans Bold"/>
                  <a:sym typeface="Noto Sans Bold"/>
                </a:rPr>
                <a:t>Final Day Agenda ・ 2026/11/18</a:t>
              </a:r>
            </a:p>
          </p:txBody>
        </p:sp>
      </p:grpSp>
      <p:grpSp>
        <p:nvGrpSpPr>
          <p:cNvPr name="Group 34" id="34"/>
          <p:cNvGrpSpPr/>
          <p:nvPr/>
        </p:nvGrpSpPr>
        <p:grpSpPr>
          <a:xfrm rot="0">
            <a:off x="3014662" y="3494722"/>
            <a:ext cx="142875" cy="5629275"/>
            <a:chOff x="0" y="0"/>
            <a:chExt cx="190500" cy="7505700"/>
          </a:xfrm>
        </p:grpSpPr>
        <p:sp>
          <p:nvSpPr>
            <p:cNvPr name="Freeform 35" id="35"/>
            <p:cNvSpPr/>
            <p:nvPr/>
          </p:nvSpPr>
          <p:spPr>
            <a:xfrm flipH="false" flipV="false" rot="0">
              <a:off x="0" y="0"/>
              <a:ext cx="190500" cy="7505700"/>
            </a:xfrm>
            <a:custGeom>
              <a:avLst/>
              <a:gdLst/>
              <a:ahLst/>
              <a:cxnLst/>
              <a:rect r="r" b="b" t="t" l="l"/>
              <a:pathLst>
                <a:path h="7505700" w="190500">
                  <a:moveTo>
                    <a:pt x="0" y="0"/>
                  </a:moveTo>
                  <a:lnTo>
                    <a:pt x="190500" y="7505700"/>
                  </a:lnTo>
                </a:path>
              </a:pathLst>
            </a:custGeom>
            <a:blipFill>
              <a:blip r:embed="rId5">
                <a:alphaModFix amt="0"/>
              </a:blip>
              <a:stretch>
                <a:fillRect l="-5008680" t="0" r="-5008673" b="0"/>
              </a:stretch>
            </a:blipFill>
            <a:ln w="57150" cap="sq">
              <a:solidFill>
                <a:srgbClr val="E9DFF5"/>
              </a:solidFill>
              <a:prstDash val="solid"/>
              <a:miter/>
            </a:ln>
          </p:spPr>
        </p:sp>
      </p:grpSp>
      <p:grpSp>
        <p:nvGrpSpPr>
          <p:cNvPr name="Group 36" id="36"/>
          <p:cNvGrpSpPr/>
          <p:nvPr/>
        </p:nvGrpSpPr>
        <p:grpSpPr>
          <a:xfrm rot="0">
            <a:off x="2880360" y="3387852"/>
            <a:ext cx="411480" cy="411480"/>
            <a:chOff x="0" y="0"/>
            <a:chExt cx="548640" cy="548640"/>
          </a:xfrm>
        </p:grpSpPr>
        <p:sp>
          <p:nvSpPr>
            <p:cNvPr name="Freeform 37" id="37"/>
            <p:cNvSpPr/>
            <p:nvPr/>
          </p:nvSpPr>
          <p:spPr>
            <a:xfrm flipH="false" flipV="false" rot="0">
              <a:off x="0" y="0"/>
              <a:ext cx="548640" cy="548640"/>
            </a:xfrm>
            <a:custGeom>
              <a:avLst/>
              <a:gdLst/>
              <a:ahLst/>
              <a:cxnLst/>
              <a:rect r="r" b="b" t="t" l="l"/>
              <a:pathLst>
                <a:path h="548640" w="548640">
                  <a:moveTo>
                    <a:pt x="0" y="274320"/>
                  </a:moveTo>
                  <a:cubicBezTo>
                    <a:pt x="0" y="122809"/>
                    <a:pt x="122809" y="0"/>
                    <a:pt x="274320" y="0"/>
                  </a:cubicBezTo>
                  <a:cubicBezTo>
                    <a:pt x="425831" y="0"/>
                    <a:pt x="548640" y="122809"/>
                    <a:pt x="548640" y="274320"/>
                  </a:cubicBezTo>
                  <a:cubicBezTo>
                    <a:pt x="548640" y="425831"/>
                    <a:pt x="425831" y="548640"/>
                    <a:pt x="274320" y="548640"/>
                  </a:cubicBezTo>
                  <a:cubicBezTo>
                    <a:pt x="122809" y="548640"/>
                    <a:pt x="0" y="425831"/>
                    <a:pt x="0" y="274320"/>
                  </a:cubicBezTo>
                  <a:close/>
                </a:path>
              </a:pathLst>
            </a:custGeom>
            <a:solidFill>
              <a:srgbClr val="7B2CBF"/>
            </a:solidFill>
          </p:spPr>
        </p:sp>
      </p:grpSp>
      <p:grpSp>
        <p:nvGrpSpPr>
          <p:cNvPr name="Group 38" id="38"/>
          <p:cNvGrpSpPr/>
          <p:nvPr/>
        </p:nvGrpSpPr>
        <p:grpSpPr>
          <a:xfrm rot="0">
            <a:off x="960120" y="3278124"/>
            <a:ext cx="1851660" cy="548640"/>
            <a:chOff x="0" y="0"/>
            <a:chExt cx="2468880" cy="731520"/>
          </a:xfrm>
        </p:grpSpPr>
        <p:sp>
          <p:nvSpPr>
            <p:cNvPr name="Freeform 39" id="39"/>
            <p:cNvSpPr/>
            <p:nvPr/>
          </p:nvSpPr>
          <p:spPr>
            <a:xfrm flipH="false" flipV="false" rot="0">
              <a:off x="0" y="0"/>
              <a:ext cx="2468880" cy="731520"/>
            </a:xfrm>
            <a:custGeom>
              <a:avLst/>
              <a:gdLst/>
              <a:ahLst/>
              <a:cxnLst/>
              <a:rect r="r" b="b" t="t" l="l"/>
              <a:pathLst>
                <a:path h="731520" w="2468880">
                  <a:moveTo>
                    <a:pt x="0" y="0"/>
                  </a:moveTo>
                  <a:lnTo>
                    <a:pt x="2468880" y="0"/>
                  </a:lnTo>
                  <a:lnTo>
                    <a:pt x="2468880" y="731520"/>
                  </a:lnTo>
                  <a:lnTo>
                    <a:pt x="0" y="731520"/>
                  </a:lnTo>
                  <a:close/>
                </a:path>
              </a:pathLst>
            </a:custGeom>
            <a:blipFill>
              <a:blip r:embed="rId5">
                <a:alphaModFix amt="0"/>
              </a:blip>
              <a:stretch>
                <a:fillRect l="0" t="-15717" r="0" b="-15715"/>
              </a:stretch>
            </a:blipFill>
          </p:spPr>
        </p:sp>
      </p:grpSp>
      <p:grpSp>
        <p:nvGrpSpPr>
          <p:cNvPr name="Group 40" id="40"/>
          <p:cNvGrpSpPr/>
          <p:nvPr/>
        </p:nvGrpSpPr>
        <p:grpSpPr>
          <a:xfrm rot="0">
            <a:off x="960120" y="3249549"/>
            <a:ext cx="1851660" cy="577215"/>
            <a:chOff x="0" y="0"/>
            <a:chExt cx="2468880" cy="769620"/>
          </a:xfrm>
        </p:grpSpPr>
        <p:sp>
          <p:nvSpPr>
            <p:cNvPr name="Freeform 41" id="41"/>
            <p:cNvSpPr/>
            <p:nvPr/>
          </p:nvSpPr>
          <p:spPr>
            <a:xfrm flipH="false" flipV="false" rot="0">
              <a:off x="0" y="0"/>
              <a:ext cx="2468880" cy="769620"/>
            </a:xfrm>
            <a:custGeom>
              <a:avLst/>
              <a:gdLst/>
              <a:ahLst/>
              <a:cxnLst/>
              <a:rect r="r" b="b" t="t" l="l"/>
              <a:pathLst>
                <a:path h="769620" w="2468880">
                  <a:moveTo>
                    <a:pt x="0" y="0"/>
                  </a:moveTo>
                  <a:lnTo>
                    <a:pt x="2468880" y="0"/>
                  </a:lnTo>
                  <a:lnTo>
                    <a:pt x="2468880" y="769620"/>
                  </a:lnTo>
                  <a:lnTo>
                    <a:pt x="0" y="769620"/>
                  </a:lnTo>
                  <a:close/>
                </a:path>
              </a:pathLst>
            </a:custGeom>
            <a:blipFill>
              <a:blip r:embed="rId6">
                <a:alphaModFix amt="0"/>
              </a:blip>
              <a:stretch>
                <a:fillRect l="0" t="-12463" r="0" b="-12462"/>
              </a:stretch>
            </a:blipFill>
          </p:spPr>
        </p:sp>
      </p:grpSp>
      <p:grpSp>
        <p:nvGrpSpPr>
          <p:cNvPr name="Group 42" id="42"/>
          <p:cNvGrpSpPr/>
          <p:nvPr/>
        </p:nvGrpSpPr>
        <p:grpSpPr>
          <a:xfrm rot="0">
            <a:off x="960120" y="3220974"/>
            <a:ext cx="1851660" cy="605790"/>
            <a:chOff x="0" y="0"/>
            <a:chExt cx="2468880" cy="807720"/>
          </a:xfrm>
        </p:grpSpPr>
        <p:sp>
          <p:nvSpPr>
            <p:cNvPr name="Freeform 43" id="43"/>
            <p:cNvSpPr/>
            <p:nvPr/>
          </p:nvSpPr>
          <p:spPr>
            <a:xfrm flipH="false" flipV="false" rot="0">
              <a:off x="0" y="0"/>
              <a:ext cx="2468880" cy="807720"/>
            </a:xfrm>
            <a:custGeom>
              <a:avLst/>
              <a:gdLst/>
              <a:ahLst/>
              <a:cxnLst/>
              <a:rect r="r" b="b" t="t" l="l"/>
              <a:pathLst>
                <a:path h="807720" w="2468880">
                  <a:moveTo>
                    <a:pt x="0" y="0"/>
                  </a:moveTo>
                  <a:lnTo>
                    <a:pt x="2468880" y="0"/>
                  </a:lnTo>
                  <a:lnTo>
                    <a:pt x="2468880" y="807720"/>
                  </a:lnTo>
                  <a:lnTo>
                    <a:pt x="0" y="807720"/>
                  </a:lnTo>
                  <a:close/>
                </a:path>
              </a:pathLst>
            </a:custGeom>
            <a:blipFill>
              <a:blip r:embed="rId7">
                <a:alphaModFix amt="0"/>
              </a:blip>
              <a:stretch>
                <a:fillRect l="0" t="-9558" r="0" b="-9558"/>
              </a:stretch>
            </a:blipFill>
          </p:spPr>
        </p:sp>
        <p:sp>
          <p:nvSpPr>
            <p:cNvPr name="TextBox 44" id="44"/>
            <p:cNvSpPr txBox="true"/>
            <p:nvPr/>
          </p:nvSpPr>
          <p:spPr>
            <a:xfrm>
              <a:off x="0" y="-28575"/>
              <a:ext cx="2468880" cy="836295"/>
            </a:xfrm>
            <a:prstGeom prst="rect">
              <a:avLst/>
            </a:prstGeom>
          </p:spPr>
          <p:txBody>
            <a:bodyPr anchor="ctr" rtlCol="false" tIns="0" lIns="0" bIns="0" rIns="0"/>
            <a:lstStyle/>
            <a:p>
              <a:pPr algn="r">
                <a:lnSpc>
                  <a:spcPts val="2250"/>
                </a:lnSpc>
              </a:pPr>
              <a:r>
                <a:rPr lang="en-US" sz="1875" b="true">
                  <a:solidFill>
                    <a:srgbClr val="7B2CBF"/>
                  </a:solidFill>
                  <a:latin typeface="Arial Bold"/>
                  <a:ea typeface="Arial Bold"/>
                  <a:cs typeface="Arial Bold"/>
                  <a:sym typeface="Arial Bold"/>
                </a:rPr>
                <a:t>15:00–15:15</a:t>
              </a:r>
            </a:p>
          </p:txBody>
        </p:sp>
      </p:grpSp>
      <p:grpSp>
        <p:nvGrpSpPr>
          <p:cNvPr name="Group 45" id="45"/>
          <p:cNvGrpSpPr/>
          <p:nvPr/>
        </p:nvGrpSpPr>
        <p:grpSpPr>
          <a:xfrm rot="0">
            <a:off x="3566160" y="3223260"/>
            <a:ext cx="13990320" cy="822960"/>
            <a:chOff x="0" y="0"/>
            <a:chExt cx="18653760" cy="1097280"/>
          </a:xfrm>
        </p:grpSpPr>
        <p:sp>
          <p:nvSpPr>
            <p:cNvPr name="Freeform 46" id="46"/>
            <p:cNvSpPr/>
            <p:nvPr/>
          </p:nvSpPr>
          <p:spPr>
            <a:xfrm flipH="false" flipV="false" rot="0">
              <a:off x="0" y="0"/>
              <a:ext cx="18653761" cy="1097280"/>
            </a:xfrm>
            <a:custGeom>
              <a:avLst/>
              <a:gdLst/>
              <a:ahLst/>
              <a:cxnLst/>
              <a:rect r="r" b="b" t="t" l="l"/>
              <a:pathLst>
                <a:path h="1097280" w="18653761">
                  <a:moveTo>
                    <a:pt x="0" y="0"/>
                  </a:moveTo>
                  <a:lnTo>
                    <a:pt x="18653761" y="0"/>
                  </a:lnTo>
                  <a:lnTo>
                    <a:pt x="18653761" y="1097280"/>
                  </a:lnTo>
                  <a:lnTo>
                    <a:pt x="0" y="1097280"/>
                  </a:lnTo>
                  <a:close/>
                </a:path>
              </a:pathLst>
            </a:custGeom>
            <a:blipFill>
              <a:blip r:embed="rId5">
                <a:alphaModFix amt="0"/>
              </a:blip>
              <a:stretch>
                <a:fillRect l="0" t="-281015" r="0" b="-281015"/>
              </a:stretch>
            </a:blipFill>
          </p:spPr>
        </p:sp>
      </p:grpSp>
      <p:grpSp>
        <p:nvGrpSpPr>
          <p:cNvPr name="Group 47" id="47"/>
          <p:cNvGrpSpPr/>
          <p:nvPr/>
        </p:nvGrpSpPr>
        <p:grpSpPr>
          <a:xfrm rot="0">
            <a:off x="3566160" y="3194685"/>
            <a:ext cx="13990320" cy="851535"/>
            <a:chOff x="0" y="0"/>
            <a:chExt cx="18653760" cy="1135380"/>
          </a:xfrm>
        </p:grpSpPr>
        <p:sp>
          <p:nvSpPr>
            <p:cNvPr name="Freeform 48" id="48"/>
            <p:cNvSpPr/>
            <p:nvPr/>
          </p:nvSpPr>
          <p:spPr>
            <a:xfrm flipH="false" flipV="false" rot="0">
              <a:off x="0" y="0"/>
              <a:ext cx="18653761" cy="1135380"/>
            </a:xfrm>
            <a:custGeom>
              <a:avLst/>
              <a:gdLst/>
              <a:ahLst/>
              <a:cxnLst/>
              <a:rect r="r" b="b" t="t" l="l"/>
              <a:pathLst>
                <a:path h="1135380" w="18653761">
                  <a:moveTo>
                    <a:pt x="0" y="0"/>
                  </a:moveTo>
                  <a:lnTo>
                    <a:pt x="18653761" y="0"/>
                  </a:lnTo>
                  <a:lnTo>
                    <a:pt x="18653761" y="1135380"/>
                  </a:lnTo>
                  <a:lnTo>
                    <a:pt x="0" y="1135380"/>
                  </a:lnTo>
                  <a:close/>
                </a:path>
              </a:pathLst>
            </a:custGeom>
            <a:blipFill>
              <a:blip r:embed="rId6">
                <a:alphaModFix amt="0"/>
              </a:blip>
              <a:stretch>
                <a:fillRect l="0" t="-269907" r="0" b="-269907"/>
              </a:stretch>
            </a:blipFill>
          </p:spPr>
        </p:sp>
      </p:grpSp>
      <p:grpSp>
        <p:nvGrpSpPr>
          <p:cNvPr name="Group 49" id="49"/>
          <p:cNvGrpSpPr/>
          <p:nvPr/>
        </p:nvGrpSpPr>
        <p:grpSpPr>
          <a:xfrm rot="0">
            <a:off x="3566160" y="3166110"/>
            <a:ext cx="13990320" cy="880110"/>
            <a:chOff x="0" y="0"/>
            <a:chExt cx="18653760" cy="1173480"/>
          </a:xfrm>
        </p:grpSpPr>
        <p:sp>
          <p:nvSpPr>
            <p:cNvPr name="Freeform 50" id="50"/>
            <p:cNvSpPr/>
            <p:nvPr/>
          </p:nvSpPr>
          <p:spPr>
            <a:xfrm flipH="false" flipV="false" rot="0">
              <a:off x="0" y="0"/>
              <a:ext cx="18653761" cy="1173480"/>
            </a:xfrm>
            <a:custGeom>
              <a:avLst/>
              <a:gdLst/>
              <a:ahLst/>
              <a:cxnLst/>
              <a:rect r="r" b="b" t="t" l="l"/>
              <a:pathLst>
                <a:path h="1173480" w="18653761">
                  <a:moveTo>
                    <a:pt x="0" y="0"/>
                  </a:moveTo>
                  <a:lnTo>
                    <a:pt x="18653761" y="0"/>
                  </a:lnTo>
                  <a:lnTo>
                    <a:pt x="18653761" y="1173480"/>
                  </a:lnTo>
                  <a:lnTo>
                    <a:pt x="0" y="1173480"/>
                  </a:lnTo>
                  <a:close/>
                </a:path>
              </a:pathLst>
            </a:custGeom>
            <a:blipFill>
              <a:blip r:embed="rId7">
                <a:alphaModFix amt="0"/>
              </a:blip>
              <a:stretch>
                <a:fillRect l="0" t="-259736" r="0" b="-259736"/>
              </a:stretch>
            </a:blipFill>
          </p:spPr>
        </p:sp>
        <p:sp>
          <p:nvSpPr>
            <p:cNvPr name="TextBox 51" id="51"/>
            <p:cNvSpPr txBox="true"/>
            <p:nvPr/>
          </p:nvSpPr>
          <p:spPr>
            <a:xfrm>
              <a:off x="0" y="0"/>
              <a:ext cx="18653760" cy="1173480"/>
            </a:xfrm>
            <a:prstGeom prst="rect">
              <a:avLst/>
            </a:prstGeom>
          </p:spPr>
          <p:txBody>
            <a:bodyPr anchor="ctr" rtlCol="false" tIns="0" lIns="0" bIns="0" rIns="0"/>
            <a:lstStyle/>
            <a:p>
              <a:pPr algn="l">
                <a:lnSpc>
                  <a:spcPts val="2639"/>
                </a:lnSpc>
              </a:pPr>
              <a:r>
                <a:rPr lang="en-US" sz="2199" b="true">
                  <a:solidFill>
                    <a:srgbClr val="2B1B44"/>
                  </a:solidFill>
                  <a:latin typeface="Noto Sans Bold"/>
                  <a:ea typeface="Noto Sans Bold"/>
                  <a:cs typeface="Noto Sans Bold"/>
                  <a:sym typeface="Noto Sans Bold"/>
                </a:rPr>
                <a:t>團體賽報到  </a:t>
              </a:r>
              <a:r>
                <a:rPr lang="en-US" sz="2199" b="true">
                  <a:solidFill>
                    <a:srgbClr val="604A7B"/>
                  </a:solidFill>
                  <a:latin typeface="Noto Sans Bold"/>
                  <a:ea typeface="Noto Sans Bold"/>
                  <a:cs typeface="Noto Sans Bold"/>
                  <a:sym typeface="Noto Sans Bold"/>
                </a:rPr>
                <a:t>憑學生證報到，依座位表入座</a:t>
              </a:r>
            </a:p>
          </p:txBody>
        </p:sp>
      </p:grpSp>
      <p:grpSp>
        <p:nvGrpSpPr>
          <p:cNvPr name="Group 52" id="52"/>
          <p:cNvGrpSpPr/>
          <p:nvPr/>
        </p:nvGrpSpPr>
        <p:grpSpPr>
          <a:xfrm rot="0">
            <a:off x="2880360" y="4567428"/>
            <a:ext cx="411480" cy="411480"/>
            <a:chOff x="0" y="0"/>
            <a:chExt cx="548640" cy="548640"/>
          </a:xfrm>
        </p:grpSpPr>
        <p:sp>
          <p:nvSpPr>
            <p:cNvPr name="Freeform 53" id="53"/>
            <p:cNvSpPr/>
            <p:nvPr/>
          </p:nvSpPr>
          <p:spPr>
            <a:xfrm flipH="false" flipV="false" rot="0">
              <a:off x="0" y="0"/>
              <a:ext cx="548640" cy="548640"/>
            </a:xfrm>
            <a:custGeom>
              <a:avLst/>
              <a:gdLst/>
              <a:ahLst/>
              <a:cxnLst/>
              <a:rect r="r" b="b" t="t" l="l"/>
              <a:pathLst>
                <a:path h="548640" w="548640">
                  <a:moveTo>
                    <a:pt x="0" y="274320"/>
                  </a:moveTo>
                  <a:cubicBezTo>
                    <a:pt x="0" y="122809"/>
                    <a:pt x="122809" y="0"/>
                    <a:pt x="274320" y="0"/>
                  </a:cubicBezTo>
                  <a:cubicBezTo>
                    <a:pt x="425831" y="0"/>
                    <a:pt x="548640" y="122809"/>
                    <a:pt x="548640" y="274320"/>
                  </a:cubicBezTo>
                  <a:cubicBezTo>
                    <a:pt x="548640" y="425831"/>
                    <a:pt x="425831" y="548640"/>
                    <a:pt x="274320" y="548640"/>
                  </a:cubicBezTo>
                  <a:cubicBezTo>
                    <a:pt x="122809" y="548640"/>
                    <a:pt x="0" y="425831"/>
                    <a:pt x="0" y="274320"/>
                  </a:cubicBezTo>
                  <a:close/>
                </a:path>
              </a:pathLst>
            </a:custGeom>
            <a:solidFill>
              <a:srgbClr val="FF4FA3"/>
            </a:solidFill>
          </p:spPr>
        </p:sp>
      </p:grpSp>
      <p:grpSp>
        <p:nvGrpSpPr>
          <p:cNvPr name="Group 54" id="54"/>
          <p:cNvGrpSpPr/>
          <p:nvPr/>
        </p:nvGrpSpPr>
        <p:grpSpPr>
          <a:xfrm rot="0">
            <a:off x="960120" y="4457700"/>
            <a:ext cx="1851660" cy="548640"/>
            <a:chOff x="0" y="0"/>
            <a:chExt cx="2468880" cy="731520"/>
          </a:xfrm>
        </p:grpSpPr>
        <p:sp>
          <p:nvSpPr>
            <p:cNvPr name="Freeform 55" id="55"/>
            <p:cNvSpPr/>
            <p:nvPr/>
          </p:nvSpPr>
          <p:spPr>
            <a:xfrm flipH="false" flipV="false" rot="0">
              <a:off x="0" y="0"/>
              <a:ext cx="2468880" cy="731520"/>
            </a:xfrm>
            <a:custGeom>
              <a:avLst/>
              <a:gdLst/>
              <a:ahLst/>
              <a:cxnLst/>
              <a:rect r="r" b="b" t="t" l="l"/>
              <a:pathLst>
                <a:path h="731520" w="2468880">
                  <a:moveTo>
                    <a:pt x="0" y="0"/>
                  </a:moveTo>
                  <a:lnTo>
                    <a:pt x="2468880" y="0"/>
                  </a:lnTo>
                  <a:lnTo>
                    <a:pt x="2468880" y="731520"/>
                  </a:lnTo>
                  <a:lnTo>
                    <a:pt x="0" y="731520"/>
                  </a:lnTo>
                  <a:close/>
                </a:path>
              </a:pathLst>
            </a:custGeom>
            <a:blipFill>
              <a:blip r:embed="rId5">
                <a:alphaModFix amt="0"/>
              </a:blip>
              <a:stretch>
                <a:fillRect l="0" t="-15717" r="0" b="-15715"/>
              </a:stretch>
            </a:blipFill>
          </p:spPr>
        </p:sp>
      </p:grpSp>
      <p:grpSp>
        <p:nvGrpSpPr>
          <p:cNvPr name="Group 56" id="56"/>
          <p:cNvGrpSpPr/>
          <p:nvPr/>
        </p:nvGrpSpPr>
        <p:grpSpPr>
          <a:xfrm rot="0">
            <a:off x="960120" y="4429125"/>
            <a:ext cx="1851660" cy="577215"/>
            <a:chOff x="0" y="0"/>
            <a:chExt cx="2468880" cy="769620"/>
          </a:xfrm>
        </p:grpSpPr>
        <p:sp>
          <p:nvSpPr>
            <p:cNvPr name="Freeform 57" id="57"/>
            <p:cNvSpPr/>
            <p:nvPr/>
          </p:nvSpPr>
          <p:spPr>
            <a:xfrm flipH="false" flipV="false" rot="0">
              <a:off x="0" y="0"/>
              <a:ext cx="2468880" cy="769620"/>
            </a:xfrm>
            <a:custGeom>
              <a:avLst/>
              <a:gdLst/>
              <a:ahLst/>
              <a:cxnLst/>
              <a:rect r="r" b="b" t="t" l="l"/>
              <a:pathLst>
                <a:path h="769620" w="2468880">
                  <a:moveTo>
                    <a:pt x="0" y="0"/>
                  </a:moveTo>
                  <a:lnTo>
                    <a:pt x="2468880" y="0"/>
                  </a:lnTo>
                  <a:lnTo>
                    <a:pt x="2468880" y="769620"/>
                  </a:lnTo>
                  <a:lnTo>
                    <a:pt x="0" y="769620"/>
                  </a:lnTo>
                  <a:close/>
                </a:path>
              </a:pathLst>
            </a:custGeom>
            <a:blipFill>
              <a:blip r:embed="rId6">
                <a:alphaModFix amt="0"/>
              </a:blip>
              <a:stretch>
                <a:fillRect l="0" t="-12463" r="0" b="-12462"/>
              </a:stretch>
            </a:blipFill>
          </p:spPr>
        </p:sp>
      </p:grpSp>
      <p:grpSp>
        <p:nvGrpSpPr>
          <p:cNvPr name="Group 58" id="58"/>
          <p:cNvGrpSpPr/>
          <p:nvPr/>
        </p:nvGrpSpPr>
        <p:grpSpPr>
          <a:xfrm rot="0">
            <a:off x="960120" y="4400550"/>
            <a:ext cx="1851660" cy="605790"/>
            <a:chOff x="0" y="0"/>
            <a:chExt cx="2468880" cy="807720"/>
          </a:xfrm>
        </p:grpSpPr>
        <p:sp>
          <p:nvSpPr>
            <p:cNvPr name="Freeform 59" id="59"/>
            <p:cNvSpPr/>
            <p:nvPr/>
          </p:nvSpPr>
          <p:spPr>
            <a:xfrm flipH="false" flipV="false" rot="0">
              <a:off x="0" y="0"/>
              <a:ext cx="2468880" cy="807720"/>
            </a:xfrm>
            <a:custGeom>
              <a:avLst/>
              <a:gdLst/>
              <a:ahLst/>
              <a:cxnLst/>
              <a:rect r="r" b="b" t="t" l="l"/>
              <a:pathLst>
                <a:path h="807720" w="2468880">
                  <a:moveTo>
                    <a:pt x="0" y="0"/>
                  </a:moveTo>
                  <a:lnTo>
                    <a:pt x="2468880" y="0"/>
                  </a:lnTo>
                  <a:lnTo>
                    <a:pt x="2468880" y="807720"/>
                  </a:lnTo>
                  <a:lnTo>
                    <a:pt x="0" y="807720"/>
                  </a:lnTo>
                  <a:close/>
                </a:path>
              </a:pathLst>
            </a:custGeom>
            <a:blipFill>
              <a:blip r:embed="rId7">
                <a:alphaModFix amt="0"/>
              </a:blip>
              <a:stretch>
                <a:fillRect l="0" t="-9558" r="0" b="-9558"/>
              </a:stretch>
            </a:blipFill>
          </p:spPr>
        </p:sp>
        <p:sp>
          <p:nvSpPr>
            <p:cNvPr name="TextBox 60" id="60"/>
            <p:cNvSpPr txBox="true"/>
            <p:nvPr/>
          </p:nvSpPr>
          <p:spPr>
            <a:xfrm>
              <a:off x="0" y="-28575"/>
              <a:ext cx="2468880" cy="836295"/>
            </a:xfrm>
            <a:prstGeom prst="rect">
              <a:avLst/>
            </a:prstGeom>
          </p:spPr>
          <p:txBody>
            <a:bodyPr anchor="ctr" rtlCol="false" tIns="0" lIns="0" bIns="0" rIns="0"/>
            <a:lstStyle/>
            <a:p>
              <a:pPr algn="r">
                <a:lnSpc>
                  <a:spcPts val="2250"/>
                </a:lnSpc>
              </a:pPr>
              <a:r>
                <a:rPr lang="en-US" sz="1875" b="true">
                  <a:solidFill>
                    <a:srgbClr val="7B2CBF"/>
                  </a:solidFill>
                  <a:latin typeface="Arial Bold"/>
                  <a:ea typeface="Arial Bold"/>
                  <a:cs typeface="Arial Bold"/>
                  <a:sym typeface="Arial Bold"/>
                </a:rPr>
                <a:t>15:15–15:25</a:t>
              </a:r>
            </a:p>
          </p:txBody>
        </p:sp>
      </p:grpSp>
      <p:grpSp>
        <p:nvGrpSpPr>
          <p:cNvPr name="Group 61" id="61"/>
          <p:cNvGrpSpPr/>
          <p:nvPr/>
        </p:nvGrpSpPr>
        <p:grpSpPr>
          <a:xfrm rot="0">
            <a:off x="3566160" y="4402836"/>
            <a:ext cx="13990320" cy="822960"/>
            <a:chOff x="0" y="0"/>
            <a:chExt cx="18653760" cy="1097280"/>
          </a:xfrm>
        </p:grpSpPr>
        <p:sp>
          <p:nvSpPr>
            <p:cNvPr name="Freeform 62" id="62"/>
            <p:cNvSpPr/>
            <p:nvPr/>
          </p:nvSpPr>
          <p:spPr>
            <a:xfrm flipH="false" flipV="false" rot="0">
              <a:off x="0" y="0"/>
              <a:ext cx="18653761" cy="1097280"/>
            </a:xfrm>
            <a:custGeom>
              <a:avLst/>
              <a:gdLst/>
              <a:ahLst/>
              <a:cxnLst/>
              <a:rect r="r" b="b" t="t" l="l"/>
              <a:pathLst>
                <a:path h="1097280" w="18653761">
                  <a:moveTo>
                    <a:pt x="0" y="0"/>
                  </a:moveTo>
                  <a:lnTo>
                    <a:pt x="18653761" y="0"/>
                  </a:lnTo>
                  <a:lnTo>
                    <a:pt x="18653761" y="1097280"/>
                  </a:lnTo>
                  <a:lnTo>
                    <a:pt x="0" y="1097280"/>
                  </a:lnTo>
                  <a:close/>
                </a:path>
              </a:pathLst>
            </a:custGeom>
            <a:blipFill>
              <a:blip r:embed="rId5">
                <a:alphaModFix amt="0"/>
              </a:blip>
              <a:stretch>
                <a:fillRect l="0" t="-281015" r="0" b="-281015"/>
              </a:stretch>
            </a:blipFill>
          </p:spPr>
        </p:sp>
      </p:grpSp>
      <p:grpSp>
        <p:nvGrpSpPr>
          <p:cNvPr name="Group 63" id="63"/>
          <p:cNvGrpSpPr/>
          <p:nvPr/>
        </p:nvGrpSpPr>
        <p:grpSpPr>
          <a:xfrm rot="0">
            <a:off x="3566160" y="4374261"/>
            <a:ext cx="13990320" cy="851535"/>
            <a:chOff x="0" y="0"/>
            <a:chExt cx="18653760" cy="1135380"/>
          </a:xfrm>
        </p:grpSpPr>
        <p:sp>
          <p:nvSpPr>
            <p:cNvPr name="Freeform 64" id="64"/>
            <p:cNvSpPr/>
            <p:nvPr/>
          </p:nvSpPr>
          <p:spPr>
            <a:xfrm flipH="false" flipV="false" rot="0">
              <a:off x="0" y="0"/>
              <a:ext cx="18653761" cy="1135380"/>
            </a:xfrm>
            <a:custGeom>
              <a:avLst/>
              <a:gdLst/>
              <a:ahLst/>
              <a:cxnLst/>
              <a:rect r="r" b="b" t="t" l="l"/>
              <a:pathLst>
                <a:path h="1135380" w="18653761">
                  <a:moveTo>
                    <a:pt x="0" y="0"/>
                  </a:moveTo>
                  <a:lnTo>
                    <a:pt x="18653761" y="0"/>
                  </a:lnTo>
                  <a:lnTo>
                    <a:pt x="18653761" y="1135380"/>
                  </a:lnTo>
                  <a:lnTo>
                    <a:pt x="0" y="1135380"/>
                  </a:lnTo>
                  <a:close/>
                </a:path>
              </a:pathLst>
            </a:custGeom>
            <a:blipFill>
              <a:blip r:embed="rId6">
                <a:alphaModFix amt="0"/>
              </a:blip>
              <a:stretch>
                <a:fillRect l="0" t="-269907" r="0" b="-269907"/>
              </a:stretch>
            </a:blipFill>
          </p:spPr>
        </p:sp>
      </p:grpSp>
      <p:grpSp>
        <p:nvGrpSpPr>
          <p:cNvPr name="Group 65" id="65"/>
          <p:cNvGrpSpPr/>
          <p:nvPr/>
        </p:nvGrpSpPr>
        <p:grpSpPr>
          <a:xfrm rot="0">
            <a:off x="3566160" y="4345686"/>
            <a:ext cx="13990320" cy="880110"/>
            <a:chOff x="0" y="0"/>
            <a:chExt cx="18653760" cy="1173480"/>
          </a:xfrm>
        </p:grpSpPr>
        <p:sp>
          <p:nvSpPr>
            <p:cNvPr name="Freeform 66" id="66"/>
            <p:cNvSpPr/>
            <p:nvPr/>
          </p:nvSpPr>
          <p:spPr>
            <a:xfrm flipH="false" flipV="false" rot="0">
              <a:off x="0" y="0"/>
              <a:ext cx="18653761" cy="1173480"/>
            </a:xfrm>
            <a:custGeom>
              <a:avLst/>
              <a:gdLst/>
              <a:ahLst/>
              <a:cxnLst/>
              <a:rect r="r" b="b" t="t" l="l"/>
              <a:pathLst>
                <a:path h="1173480" w="18653761">
                  <a:moveTo>
                    <a:pt x="0" y="0"/>
                  </a:moveTo>
                  <a:lnTo>
                    <a:pt x="18653761" y="0"/>
                  </a:lnTo>
                  <a:lnTo>
                    <a:pt x="18653761" y="1173480"/>
                  </a:lnTo>
                  <a:lnTo>
                    <a:pt x="0" y="1173480"/>
                  </a:lnTo>
                  <a:close/>
                </a:path>
              </a:pathLst>
            </a:custGeom>
            <a:blipFill>
              <a:blip r:embed="rId7">
                <a:alphaModFix amt="0"/>
              </a:blip>
              <a:stretch>
                <a:fillRect l="0" t="-259736" r="0" b="-259736"/>
              </a:stretch>
            </a:blipFill>
          </p:spPr>
        </p:sp>
        <p:sp>
          <p:nvSpPr>
            <p:cNvPr name="TextBox 67" id="67"/>
            <p:cNvSpPr txBox="true"/>
            <p:nvPr/>
          </p:nvSpPr>
          <p:spPr>
            <a:xfrm>
              <a:off x="0" y="0"/>
              <a:ext cx="18653760" cy="1173480"/>
            </a:xfrm>
            <a:prstGeom prst="rect">
              <a:avLst/>
            </a:prstGeom>
          </p:spPr>
          <p:txBody>
            <a:bodyPr anchor="ctr" rtlCol="false" tIns="0" lIns="0" bIns="0" rIns="0"/>
            <a:lstStyle/>
            <a:p>
              <a:pPr algn="l">
                <a:lnSpc>
                  <a:spcPts val="2639"/>
                </a:lnSpc>
              </a:pPr>
              <a:r>
                <a:rPr lang="en-US" sz="2199" b="true">
                  <a:solidFill>
                    <a:srgbClr val="2B1B44"/>
                  </a:solidFill>
                  <a:latin typeface="Noto Sans Bold"/>
                  <a:ea typeface="Noto Sans Bold"/>
                  <a:cs typeface="Noto Sans Bold"/>
                  <a:sym typeface="Noto Sans Bold"/>
                </a:rPr>
                <a:t>競賽說明  </a:t>
              </a:r>
              <a:r>
                <a:rPr lang="en-US" sz="2199" b="true">
                  <a:solidFill>
                    <a:srgbClr val="604A7B"/>
                  </a:solidFill>
                  <a:latin typeface="Noto Sans Bold"/>
                  <a:ea typeface="Noto Sans Bold"/>
                  <a:cs typeface="Noto Sans Bold"/>
                  <a:sym typeface="Noto Sans Bold"/>
                </a:rPr>
                <a:t>說明競賽流程、規則與名次計算方式</a:t>
              </a:r>
            </a:p>
          </p:txBody>
        </p:sp>
      </p:grpSp>
      <p:grpSp>
        <p:nvGrpSpPr>
          <p:cNvPr name="Group 68" id="68"/>
          <p:cNvGrpSpPr/>
          <p:nvPr/>
        </p:nvGrpSpPr>
        <p:grpSpPr>
          <a:xfrm rot="0">
            <a:off x="2880360" y="5747004"/>
            <a:ext cx="411480" cy="411480"/>
            <a:chOff x="0" y="0"/>
            <a:chExt cx="548640" cy="548640"/>
          </a:xfrm>
        </p:grpSpPr>
        <p:sp>
          <p:nvSpPr>
            <p:cNvPr name="Freeform 69" id="69"/>
            <p:cNvSpPr/>
            <p:nvPr/>
          </p:nvSpPr>
          <p:spPr>
            <a:xfrm flipH="false" flipV="false" rot="0">
              <a:off x="0" y="0"/>
              <a:ext cx="548640" cy="548640"/>
            </a:xfrm>
            <a:custGeom>
              <a:avLst/>
              <a:gdLst/>
              <a:ahLst/>
              <a:cxnLst/>
              <a:rect r="r" b="b" t="t" l="l"/>
              <a:pathLst>
                <a:path h="548640" w="548640">
                  <a:moveTo>
                    <a:pt x="0" y="274320"/>
                  </a:moveTo>
                  <a:cubicBezTo>
                    <a:pt x="0" y="122809"/>
                    <a:pt x="122809" y="0"/>
                    <a:pt x="274320" y="0"/>
                  </a:cubicBezTo>
                  <a:cubicBezTo>
                    <a:pt x="425831" y="0"/>
                    <a:pt x="548640" y="122809"/>
                    <a:pt x="548640" y="274320"/>
                  </a:cubicBezTo>
                  <a:cubicBezTo>
                    <a:pt x="548640" y="425831"/>
                    <a:pt x="425831" y="548640"/>
                    <a:pt x="274320" y="548640"/>
                  </a:cubicBezTo>
                  <a:cubicBezTo>
                    <a:pt x="122809" y="548640"/>
                    <a:pt x="0" y="425831"/>
                    <a:pt x="0" y="274320"/>
                  </a:cubicBezTo>
                  <a:close/>
                </a:path>
              </a:pathLst>
            </a:custGeom>
            <a:solidFill>
              <a:srgbClr val="FF4757"/>
            </a:solidFill>
          </p:spPr>
        </p:sp>
      </p:grpSp>
      <p:grpSp>
        <p:nvGrpSpPr>
          <p:cNvPr name="Group 70" id="70"/>
          <p:cNvGrpSpPr/>
          <p:nvPr/>
        </p:nvGrpSpPr>
        <p:grpSpPr>
          <a:xfrm rot="0">
            <a:off x="960120" y="5637276"/>
            <a:ext cx="1851660" cy="548640"/>
            <a:chOff x="0" y="0"/>
            <a:chExt cx="2468880" cy="731520"/>
          </a:xfrm>
        </p:grpSpPr>
        <p:sp>
          <p:nvSpPr>
            <p:cNvPr name="Freeform 71" id="71"/>
            <p:cNvSpPr/>
            <p:nvPr/>
          </p:nvSpPr>
          <p:spPr>
            <a:xfrm flipH="false" flipV="false" rot="0">
              <a:off x="0" y="0"/>
              <a:ext cx="2468880" cy="731520"/>
            </a:xfrm>
            <a:custGeom>
              <a:avLst/>
              <a:gdLst/>
              <a:ahLst/>
              <a:cxnLst/>
              <a:rect r="r" b="b" t="t" l="l"/>
              <a:pathLst>
                <a:path h="731520" w="2468880">
                  <a:moveTo>
                    <a:pt x="0" y="0"/>
                  </a:moveTo>
                  <a:lnTo>
                    <a:pt x="2468880" y="0"/>
                  </a:lnTo>
                  <a:lnTo>
                    <a:pt x="2468880" y="731520"/>
                  </a:lnTo>
                  <a:lnTo>
                    <a:pt x="0" y="731520"/>
                  </a:lnTo>
                  <a:close/>
                </a:path>
              </a:pathLst>
            </a:custGeom>
            <a:blipFill>
              <a:blip r:embed="rId5">
                <a:alphaModFix amt="0"/>
              </a:blip>
              <a:stretch>
                <a:fillRect l="0" t="-15717" r="0" b="-15715"/>
              </a:stretch>
            </a:blipFill>
          </p:spPr>
        </p:sp>
      </p:grpSp>
      <p:grpSp>
        <p:nvGrpSpPr>
          <p:cNvPr name="Group 72" id="72"/>
          <p:cNvGrpSpPr/>
          <p:nvPr/>
        </p:nvGrpSpPr>
        <p:grpSpPr>
          <a:xfrm rot="0">
            <a:off x="960120" y="5608701"/>
            <a:ext cx="1851660" cy="577215"/>
            <a:chOff x="0" y="0"/>
            <a:chExt cx="2468880" cy="769620"/>
          </a:xfrm>
        </p:grpSpPr>
        <p:sp>
          <p:nvSpPr>
            <p:cNvPr name="Freeform 73" id="73"/>
            <p:cNvSpPr/>
            <p:nvPr/>
          </p:nvSpPr>
          <p:spPr>
            <a:xfrm flipH="false" flipV="false" rot="0">
              <a:off x="0" y="0"/>
              <a:ext cx="2468880" cy="769620"/>
            </a:xfrm>
            <a:custGeom>
              <a:avLst/>
              <a:gdLst/>
              <a:ahLst/>
              <a:cxnLst/>
              <a:rect r="r" b="b" t="t" l="l"/>
              <a:pathLst>
                <a:path h="769620" w="2468880">
                  <a:moveTo>
                    <a:pt x="0" y="0"/>
                  </a:moveTo>
                  <a:lnTo>
                    <a:pt x="2468880" y="0"/>
                  </a:lnTo>
                  <a:lnTo>
                    <a:pt x="2468880" y="769620"/>
                  </a:lnTo>
                  <a:lnTo>
                    <a:pt x="0" y="769620"/>
                  </a:lnTo>
                  <a:close/>
                </a:path>
              </a:pathLst>
            </a:custGeom>
            <a:blipFill>
              <a:blip r:embed="rId6">
                <a:alphaModFix amt="0"/>
              </a:blip>
              <a:stretch>
                <a:fillRect l="0" t="-12463" r="0" b="-12462"/>
              </a:stretch>
            </a:blipFill>
          </p:spPr>
        </p:sp>
      </p:grpSp>
      <p:grpSp>
        <p:nvGrpSpPr>
          <p:cNvPr name="Group 74" id="74"/>
          <p:cNvGrpSpPr/>
          <p:nvPr/>
        </p:nvGrpSpPr>
        <p:grpSpPr>
          <a:xfrm rot="0">
            <a:off x="960120" y="5580126"/>
            <a:ext cx="1851660" cy="605790"/>
            <a:chOff x="0" y="0"/>
            <a:chExt cx="2468880" cy="807720"/>
          </a:xfrm>
        </p:grpSpPr>
        <p:sp>
          <p:nvSpPr>
            <p:cNvPr name="Freeform 75" id="75"/>
            <p:cNvSpPr/>
            <p:nvPr/>
          </p:nvSpPr>
          <p:spPr>
            <a:xfrm flipH="false" flipV="false" rot="0">
              <a:off x="0" y="0"/>
              <a:ext cx="2468880" cy="807720"/>
            </a:xfrm>
            <a:custGeom>
              <a:avLst/>
              <a:gdLst/>
              <a:ahLst/>
              <a:cxnLst/>
              <a:rect r="r" b="b" t="t" l="l"/>
              <a:pathLst>
                <a:path h="807720" w="2468880">
                  <a:moveTo>
                    <a:pt x="0" y="0"/>
                  </a:moveTo>
                  <a:lnTo>
                    <a:pt x="2468880" y="0"/>
                  </a:lnTo>
                  <a:lnTo>
                    <a:pt x="2468880" y="807720"/>
                  </a:lnTo>
                  <a:lnTo>
                    <a:pt x="0" y="807720"/>
                  </a:lnTo>
                  <a:close/>
                </a:path>
              </a:pathLst>
            </a:custGeom>
            <a:blipFill>
              <a:blip r:embed="rId7">
                <a:alphaModFix amt="0"/>
              </a:blip>
              <a:stretch>
                <a:fillRect l="0" t="-9558" r="0" b="-9558"/>
              </a:stretch>
            </a:blipFill>
          </p:spPr>
        </p:sp>
        <p:sp>
          <p:nvSpPr>
            <p:cNvPr name="TextBox 76" id="76"/>
            <p:cNvSpPr txBox="true"/>
            <p:nvPr/>
          </p:nvSpPr>
          <p:spPr>
            <a:xfrm>
              <a:off x="0" y="-28575"/>
              <a:ext cx="2468880" cy="836295"/>
            </a:xfrm>
            <a:prstGeom prst="rect">
              <a:avLst/>
            </a:prstGeom>
          </p:spPr>
          <p:txBody>
            <a:bodyPr anchor="ctr" rtlCol="false" tIns="0" lIns="0" bIns="0" rIns="0"/>
            <a:lstStyle/>
            <a:p>
              <a:pPr algn="r">
                <a:lnSpc>
                  <a:spcPts val="2250"/>
                </a:lnSpc>
              </a:pPr>
              <a:r>
                <a:rPr lang="en-US" sz="1875" b="true">
                  <a:solidFill>
                    <a:srgbClr val="7B2CBF"/>
                  </a:solidFill>
                  <a:latin typeface="Arial Bold"/>
                  <a:ea typeface="Arial Bold"/>
                  <a:cs typeface="Arial Bold"/>
                  <a:sym typeface="Arial Bold"/>
                </a:rPr>
                <a:t>15:25–16:05</a:t>
              </a:r>
            </a:p>
          </p:txBody>
        </p:sp>
      </p:grpSp>
      <p:grpSp>
        <p:nvGrpSpPr>
          <p:cNvPr name="Group 77" id="77"/>
          <p:cNvGrpSpPr/>
          <p:nvPr/>
        </p:nvGrpSpPr>
        <p:grpSpPr>
          <a:xfrm rot="0">
            <a:off x="8579358" y="6757959"/>
            <a:ext cx="13990320" cy="822960"/>
            <a:chOff x="0" y="0"/>
            <a:chExt cx="18653760" cy="1097280"/>
          </a:xfrm>
        </p:grpSpPr>
        <p:sp>
          <p:nvSpPr>
            <p:cNvPr name="Freeform 78" id="78"/>
            <p:cNvSpPr/>
            <p:nvPr/>
          </p:nvSpPr>
          <p:spPr>
            <a:xfrm flipH="false" flipV="false" rot="0">
              <a:off x="0" y="0"/>
              <a:ext cx="18653761" cy="1097280"/>
            </a:xfrm>
            <a:custGeom>
              <a:avLst/>
              <a:gdLst/>
              <a:ahLst/>
              <a:cxnLst/>
              <a:rect r="r" b="b" t="t" l="l"/>
              <a:pathLst>
                <a:path h="1097280" w="18653761">
                  <a:moveTo>
                    <a:pt x="0" y="0"/>
                  </a:moveTo>
                  <a:lnTo>
                    <a:pt x="18653761" y="0"/>
                  </a:lnTo>
                  <a:lnTo>
                    <a:pt x="18653761" y="1097280"/>
                  </a:lnTo>
                  <a:lnTo>
                    <a:pt x="0" y="1097280"/>
                  </a:lnTo>
                  <a:close/>
                </a:path>
              </a:pathLst>
            </a:custGeom>
            <a:blipFill>
              <a:blip r:embed="rId5">
                <a:alphaModFix amt="0"/>
              </a:blip>
              <a:stretch>
                <a:fillRect l="0" t="-281015" r="0" b="-281015"/>
              </a:stretch>
            </a:blipFill>
          </p:spPr>
        </p:sp>
      </p:grpSp>
      <p:grpSp>
        <p:nvGrpSpPr>
          <p:cNvPr name="Group 79" id="79"/>
          <p:cNvGrpSpPr/>
          <p:nvPr/>
        </p:nvGrpSpPr>
        <p:grpSpPr>
          <a:xfrm rot="0">
            <a:off x="1709156" y="7256050"/>
            <a:ext cx="13990320" cy="858679"/>
            <a:chOff x="0" y="0"/>
            <a:chExt cx="18653760" cy="1144905"/>
          </a:xfrm>
        </p:grpSpPr>
        <p:sp>
          <p:nvSpPr>
            <p:cNvPr name="Freeform 80" id="80"/>
            <p:cNvSpPr/>
            <p:nvPr/>
          </p:nvSpPr>
          <p:spPr>
            <a:xfrm flipH="false" flipV="false" rot="0">
              <a:off x="0" y="0"/>
              <a:ext cx="18653761" cy="1144905"/>
            </a:xfrm>
            <a:custGeom>
              <a:avLst/>
              <a:gdLst/>
              <a:ahLst/>
              <a:cxnLst/>
              <a:rect r="r" b="b" t="t" l="l"/>
              <a:pathLst>
                <a:path h="1144905" w="18653761">
                  <a:moveTo>
                    <a:pt x="0" y="0"/>
                  </a:moveTo>
                  <a:lnTo>
                    <a:pt x="18653761" y="0"/>
                  </a:lnTo>
                  <a:lnTo>
                    <a:pt x="18653761" y="1144905"/>
                  </a:lnTo>
                  <a:lnTo>
                    <a:pt x="0" y="1144905"/>
                  </a:lnTo>
                  <a:close/>
                </a:path>
              </a:pathLst>
            </a:custGeom>
            <a:blipFill>
              <a:blip r:embed="rId6">
                <a:alphaModFix amt="0"/>
              </a:blip>
              <a:stretch>
                <a:fillRect l="0" t="-267245" r="0" b="-267245"/>
              </a:stretch>
            </a:blipFill>
          </p:spPr>
        </p:sp>
      </p:grpSp>
      <p:grpSp>
        <p:nvGrpSpPr>
          <p:cNvPr name="Group 81" id="81"/>
          <p:cNvGrpSpPr/>
          <p:nvPr/>
        </p:nvGrpSpPr>
        <p:grpSpPr>
          <a:xfrm rot="0">
            <a:off x="3566160" y="5510975"/>
            <a:ext cx="13990320" cy="894398"/>
            <a:chOff x="0" y="0"/>
            <a:chExt cx="18653760" cy="1192530"/>
          </a:xfrm>
        </p:grpSpPr>
        <p:sp>
          <p:nvSpPr>
            <p:cNvPr name="Freeform 82" id="82"/>
            <p:cNvSpPr/>
            <p:nvPr/>
          </p:nvSpPr>
          <p:spPr>
            <a:xfrm flipH="false" flipV="false" rot="0">
              <a:off x="0" y="0"/>
              <a:ext cx="18653759" cy="1192531"/>
            </a:xfrm>
            <a:custGeom>
              <a:avLst/>
              <a:gdLst/>
              <a:ahLst/>
              <a:cxnLst/>
              <a:rect r="r" b="b" t="t" l="l"/>
              <a:pathLst>
                <a:path h="1192531" w="18653759">
                  <a:moveTo>
                    <a:pt x="0" y="0"/>
                  </a:moveTo>
                  <a:lnTo>
                    <a:pt x="18653759" y="0"/>
                  </a:lnTo>
                  <a:lnTo>
                    <a:pt x="18653759" y="1192531"/>
                  </a:lnTo>
                  <a:lnTo>
                    <a:pt x="0" y="1192531"/>
                  </a:lnTo>
                  <a:close/>
                </a:path>
              </a:pathLst>
            </a:custGeom>
            <a:blipFill>
              <a:blip r:embed="rId7">
                <a:alphaModFix amt="0"/>
              </a:blip>
              <a:stretch>
                <a:fillRect l="0" t="-254788" r="0" b="-254788"/>
              </a:stretch>
            </a:blipFill>
          </p:spPr>
        </p:sp>
        <p:sp>
          <p:nvSpPr>
            <p:cNvPr name="TextBox 83" id="83"/>
            <p:cNvSpPr txBox="true"/>
            <p:nvPr/>
          </p:nvSpPr>
          <p:spPr>
            <a:xfrm>
              <a:off x="0" y="0"/>
              <a:ext cx="18653760" cy="1192530"/>
            </a:xfrm>
            <a:prstGeom prst="rect">
              <a:avLst/>
            </a:prstGeom>
          </p:spPr>
          <p:txBody>
            <a:bodyPr anchor="ctr" rtlCol="false" tIns="0" lIns="0" bIns="0" rIns="0"/>
            <a:lstStyle/>
            <a:p>
              <a:pPr algn="l">
                <a:lnSpc>
                  <a:spcPts val="2638"/>
                </a:lnSpc>
              </a:pPr>
              <a:r>
                <a:rPr lang="en-US" sz="2199" b="true">
                  <a:solidFill>
                    <a:srgbClr val="2B1B44"/>
                  </a:solidFill>
                  <a:latin typeface="Noto Sans Bold"/>
                  <a:ea typeface="Noto Sans Bold"/>
                  <a:cs typeface="Noto Sans Bold"/>
                  <a:sym typeface="Noto Sans Bold"/>
                </a:rPr>
                <a:t>第一梯次比賽  </a:t>
              </a:r>
              <a:r>
                <a:rPr lang="en-US" sz="2199" b="true">
                  <a:solidFill>
                    <a:srgbClr val="604A7B"/>
                  </a:solidFill>
                  <a:latin typeface="Noto Sans Bold"/>
                  <a:ea typeface="Noto Sans Bold"/>
                  <a:cs typeface="Noto Sans Bold"/>
                  <a:sym typeface="Noto Sans Bold"/>
                </a:rPr>
                <a:t>賽前測試 → 正式比賽「跟讀」→ 正式比賽「朗讀」</a:t>
              </a:r>
            </a:p>
          </p:txBody>
        </p:sp>
      </p:grpSp>
      <p:grpSp>
        <p:nvGrpSpPr>
          <p:cNvPr name="Group 84" id="84"/>
          <p:cNvGrpSpPr/>
          <p:nvPr/>
        </p:nvGrpSpPr>
        <p:grpSpPr>
          <a:xfrm rot="0">
            <a:off x="2880360" y="6926580"/>
            <a:ext cx="411480" cy="411480"/>
            <a:chOff x="0" y="0"/>
            <a:chExt cx="548640" cy="548640"/>
          </a:xfrm>
        </p:grpSpPr>
        <p:sp>
          <p:nvSpPr>
            <p:cNvPr name="Freeform 85" id="85"/>
            <p:cNvSpPr/>
            <p:nvPr/>
          </p:nvSpPr>
          <p:spPr>
            <a:xfrm flipH="false" flipV="false" rot="0">
              <a:off x="0" y="0"/>
              <a:ext cx="548640" cy="548640"/>
            </a:xfrm>
            <a:custGeom>
              <a:avLst/>
              <a:gdLst/>
              <a:ahLst/>
              <a:cxnLst/>
              <a:rect r="r" b="b" t="t" l="l"/>
              <a:pathLst>
                <a:path h="548640" w="548640">
                  <a:moveTo>
                    <a:pt x="0" y="274320"/>
                  </a:moveTo>
                  <a:cubicBezTo>
                    <a:pt x="0" y="122809"/>
                    <a:pt x="122809" y="0"/>
                    <a:pt x="274320" y="0"/>
                  </a:cubicBezTo>
                  <a:cubicBezTo>
                    <a:pt x="425831" y="0"/>
                    <a:pt x="548640" y="122809"/>
                    <a:pt x="548640" y="274320"/>
                  </a:cubicBezTo>
                  <a:cubicBezTo>
                    <a:pt x="548640" y="425831"/>
                    <a:pt x="425831" y="548640"/>
                    <a:pt x="274320" y="548640"/>
                  </a:cubicBezTo>
                  <a:cubicBezTo>
                    <a:pt x="122809" y="548640"/>
                    <a:pt x="0" y="425831"/>
                    <a:pt x="0" y="274320"/>
                  </a:cubicBezTo>
                  <a:close/>
                </a:path>
              </a:pathLst>
            </a:custGeom>
            <a:solidFill>
              <a:srgbClr val="FF4757"/>
            </a:solidFill>
          </p:spPr>
        </p:sp>
      </p:grpSp>
      <p:grpSp>
        <p:nvGrpSpPr>
          <p:cNvPr name="Group 86" id="86"/>
          <p:cNvGrpSpPr/>
          <p:nvPr/>
        </p:nvGrpSpPr>
        <p:grpSpPr>
          <a:xfrm rot="0">
            <a:off x="960120" y="6816852"/>
            <a:ext cx="1851660" cy="548640"/>
            <a:chOff x="0" y="0"/>
            <a:chExt cx="2468880" cy="731520"/>
          </a:xfrm>
        </p:grpSpPr>
        <p:sp>
          <p:nvSpPr>
            <p:cNvPr name="Freeform 87" id="87"/>
            <p:cNvSpPr/>
            <p:nvPr/>
          </p:nvSpPr>
          <p:spPr>
            <a:xfrm flipH="false" flipV="false" rot="0">
              <a:off x="0" y="0"/>
              <a:ext cx="2468880" cy="731520"/>
            </a:xfrm>
            <a:custGeom>
              <a:avLst/>
              <a:gdLst/>
              <a:ahLst/>
              <a:cxnLst/>
              <a:rect r="r" b="b" t="t" l="l"/>
              <a:pathLst>
                <a:path h="731520" w="2468880">
                  <a:moveTo>
                    <a:pt x="0" y="0"/>
                  </a:moveTo>
                  <a:lnTo>
                    <a:pt x="2468880" y="0"/>
                  </a:lnTo>
                  <a:lnTo>
                    <a:pt x="2468880" y="731520"/>
                  </a:lnTo>
                  <a:lnTo>
                    <a:pt x="0" y="731520"/>
                  </a:lnTo>
                  <a:close/>
                </a:path>
              </a:pathLst>
            </a:custGeom>
            <a:blipFill>
              <a:blip r:embed="rId5">
                <a:alphaModFix amt="0"/>
              </a:blip>
              <a:stretch>
                <a:fillRect l="0" t="-15717" r="0" b="-15715"/>
              </a:stretch>
            </a:blipFill>
          </p:spPr>
        </p:sp>
      </p:grpSp>
      <p:grpSp>
        <p:nvGrpSpPr>
          <p:cNvPr name="Group 88" id="88"/>
          <p:cNvGrpSpPr/>
          <p:nvPr/>
        </p:nvGrpSpPr>
        <p:grpSpPr>
          <a:xfrm rot="0">
            <a:off x="960120" y="6788277"/>
            <a:ext cx="1851660" cy="577215"/>
            <a:chOff x="0" y="0"/>
            <a:chExt cx="2468880" cy="769620"/>
          </a:xfrm>
        </p:grpSpPr>
        <p:sp>
          <p:nvSpPr>
            <p:cNvPr name="Freeform 89" id="89"/>
            <p:cNvSpPr/>
            <p:nvPr/>
          </p:nvSpPr>
          <p:spPr>
            <a:xfrm flipH="false" flipV="false" rot="0">
              <a:off x="0" y="0"/>
              <a:ext cx="2468880" cy="769620"/>
            </a:xfrm>
            <a:custGeom>
              <a:avLst/>
              <a:gdLst/>
              <a:ahLst/>
              <a:cxnLst/>
              <a:rect r="r" b="b" t="t" l="l"/>
              <a:pathLst>
                <a:path h="769620" w="2468880">
                  <a:moveTo>
                    <a:pt x="0" y="0"/>
                  </a:moveTo>
                  <a:lnTo>
                    <a:pt x="2468880" y="0"/>
                  </a:lnTo>
                  <a:lnTo>
                    <a:pt x="2468880" y="769620"/>
                  </a:lnTo>
                  <a:lnTo>
                    <a:pt x="0" y="769620"/>
                  </a:lnTo>
                  <a:close/>
                </a:path>
              </a:pathLst>
            </a:custGeom>
            <a:blipFill>
              <a:blip r:embed="rId6">
                <a:alphaModFix amt="0"/>
              </a:blip>
              <a:stretch>
                <a:fillRect l="0" t="-12463" r="0" b="-12462"/>
              </a:stretch>
            </a:blipFill>
          </p:spPr>
        </p:sp>
      </p:grpSp>
      <p:grpSp>
        <p:nvGrpSpPr>
          <p:cNvPr name="Group 90" id="90"/>
          <p:cNvGrpSpPr/>
          <p:nvPr/>
        </p:nvGrpSpPr>
        <p:grpSpPr>
          <a:xfrm rot="0">
            <a:off x="960120" y="6759702"/>
            <a:ext cx="1851660" cy="605790"/>
            <a:chOff x="0" y="0"/>
            <a:chExt cx="2468880" cy="807720"/>
          </a:xfrm>
        </p:grpSpPr>
        <p:sp>
          <p:nvSpPr>
            <p:cNvPr name="Freeform 91" id="91"/>
            <p:cNvSpPr/>
            <p:nvPr/>
          </p:nvSpPr>
          <p:spPr>
            <a:xfrm flipH="false" flipV="false" rot="0">
              <a:off x="0" y="0"/>
              <a:ext cx="2468880" cy="807720"/>
            </a:xfrm>
            <a:custGeom>
              <a:avLst/>
              <a:gdLst/>
              <a:ahLst/>
              <a:cxnLst/>
              <a:rect r="r" b="b" t="t" l="l"/>
              <a:pathLst>
                <a:path h="807720" w="2468880">
                  <a:moveTo>
                    <a:pt x="0" y="0"/>
                  </a:moveTo>
                  <a:lnTo>
                    <a:pt x="2468880" y="0"/>
                  </a:lnTo>
                  <a:lnTo>
                    <a:pt x="2468880" y="807720"/>
                  </a:lnTo>
                  <a:lnTo>
                    <a:pt x="0" y="807720"/>
                  </a:lnTo>
                  <a:close/>
                </a:path>
              </a:pathLst>
            </a:custGeom>
            <a:blipFill>
              <a:blip r:embed="rId7">
                <a:alphaModFix amt="0"/>
              </a:blip>
              <a:stretch>
                <a:fillRect l="0" t="-9558" r="0" b="-9558"/>
              </a:stretch>
            </a:blipFill>
          </p:spPr>
        </p:sp>
        <p:sp>
          <p:nvSpPr>
            <p:cNvPr name="TextBox 92" id="92"/>
            <p:cNvSpPr txBox="true"/>
            <p:nvPr/>
          </p:nvSpPr>
          <p:spPr>
            <a:xfrm>
              <a:off x="0" y="-28575"/>
              <a:ext cx="2468880" cy="836295"/>
            </a:xfrm>
            <a:prstGeom prst="rect">
              <a:avLst/>
            </a:prstGeom>
          </p:spPr>
          <p:txBody>
            <a:bodyPr anchor="ctr" rtlCol="false" tIns="0" lIns="0" bIns="0" rIns="0"/>
            <a:lstStyle/>
            <a:p>
              <a:pPr algn="r">
                <a:lnSpc>
                  <a:spcPts val="2250"/>
                </a:lnSpc>
              </a:pPr>
              <a:r>
                <a:rPr lang="en-US" sz="1875" b="true">
                  <a:solidFill>
                    <a:srgbClr val="7B2CBF"/>
                  </a:solidFill>
                  <a:latin typeface="Arial Bold"/>
                  <a:ea typeface="Arial Bold"/>
                  <a:cs typeface="Arial Bold"/>
                  <a:sym typeface="Arial Bold"/>
                </a:rPr>
                <a:t>16:10–16:50</a:t>
              </a:r>
            </a:p>
          </p:txBody>
        </p:sp>
      </p:grpSp>
      <p:grpSp>
        <p:nvGrpSpPr>
          <p:cNvPr name="Group 93" id="93"/>
          <p:cNvGrpSpPr/>
          <p:nvPr/>
        </p:nvGrpSpPr>
        <p:grpSpPr>
          <a:xfrm rot="0">
            <a:off x="3566160" y="6761988"/>
            <a:ext cx="13990320" cy="822960"/>
            <a:chOff x="0" y="0"/>
            <a:chExt cx="18653760" cy="1097280"/>
          </a:xfrm>
        </p:grpSpPr>
        <p:sp>
          <p:nvSpPr>
            <p:cNvPr name="Freeform 94" id="94"/>
            <p:cNvSpPr/>
            <p:nvPr/>
          </p:nvSpPr>
          <p:spPr>
            <a:xfrm flipH="false" flipV="false" rot="0">
              <a:off x="0" y="0"/>
              <a:ext cx="18653761" cy="1097280"/>
            </a:xfrm>
            <a:custGeom>
              <a:avLst/>
              <a:gdLst/>
              <a:ahLst/>
              <a:cxnLst/>
              <a:rect r="r" b="b" t="t" l="l"/>
              <a:pathLst>
                <a:path h="1097280" w="18653761">
                  <a:moveTo>
                    <a:pt x="0" y="0"/>
                  </a:moveTo>
                  <a:lnTo>
                    <a:pt x="18653761" y="0"/>
                  </a:lnTo>
                  <a:lnTo>
                    <a:pt x="18653761" y="1097280"/>
                  </a:lnTo>
                  <a:lnTo>
                    <a:pt x="0" y="1097280"/>
                  </a:lnTo>
                  <a:close/>
                </a:path>
              </a:pathLst>
            </a:custGeom>
            <a:blipFill>
              <a:blip r:embed="rId5">
                <a:alphaModFix amt="0"/>
              </a:blip>
              <a:stretch>
                <a:fillRect l="0" t="-281015" r="0" b="-281015"/>
              </a:stretch>
            </a:blipFill>
          </p:spPr>
        </p:sp>
      </p:grpSp>
      <p:grpSp>
        <p:nvGrpSpPr>
          <p:cNvPr name="Group 95" id="95"/>
          <p:cNvGrpSpPr/>
          <p:nvPr/>
        </p:nvGrpSpPr>
        <p:grpSpPr>
          <a:xfrm rot="0">
            <a:off x="3566160" y="6726269"/>
            <a:ext cx="13990320" cy="858679"/>
            <a:chOff x="0" y="0"/>
            <a:chExt cx="18653760" cy="1144905"/>
          </a:xfrm>
        </p:grpSpPr>
        <p:sp>
          <p:nvSpPr>
            <p:cNvPr name="Freeform 96" id="96"/>
            <p:cNvSpPr/>
            <p:nvPr/>
          </p:nvSpPr>
          <p:spPr>
            <a:xfrm flipH="false" flipV="false" rot="0">
              <a:off x="0" y="0"/>
              <a:ext cx="18653761" cy="1144905"/>
            </a:xfrm>
            <a:custGeom>
              <a:avLst/>
              <a:gdLst/>
              <a:ahLst/>
              <a:cxnLst/>
              <a:rect r="r" b="b" t="t" l="l"/>
              <a:pathLst>
                <a:path h="1144905" w="18653761">
                  <a:moveTo>
                    <a:pt x="0" y="0"/>
                  </a:moveTo>
                  <a:lnTo>
                    <a:pt x="18653761" y="0"/>
                  </a:lnTo>
                  <a:lnTo>
                    <a:pt x="18653761" y="1144905"/>
                  </a:lnTo>
                  <a:lnTo>
                    <a:pt x="0" y="1144905"/>
                  </a:lnTo>
                  <a:close/>
                </a:path>
              </a:pathLst>
            </a:custGeom>
            <a:blipFill>
              <a:blip r:embed="rId6">
                <a:alphaModFix amt="0"/>
              </a:blip>
              <a:stretch>
                <a:fillRect l="0" t="-267245" r="0" b="-267245"/>
              </a:stretch>
            </a:blipFill>
          </p:spPr>
        </p:sp>
      </p:grpSp>
      <p:grpSp>
        <p:nvGrpSpPr>
          <p:cNvPr name="Group 97" id="97"/>
          <p:cNvGrpSpPr/>
          <p:nvPr/>
        </p:nvGrpSpPr>
        <p:grpSpPr>
          <a:xfrm rot="0">
            <a:off x="3566160" y="6690550"/>
            <a:ext cx="13990320" cy="894398"/>
            <a:chOff x="0" y="0"/>
            <a:chExt cx="18653760" cy="1192530"/>
          </a:xfrm>
        </p:grpSpPr>
        <p:sp>
          <p:nvSpPr>
            <p:cNvPr name="Freeform 98" id="98"/>
            <p:cNvSpPr/>
            <p:nvPr/>
          </p:nvSpPr>
          <p:spPr>
            <a:xfrm flipH="false" flipV="false" rot="0">
              <a:off x="0" y="0"/>
              <a:ext cx="18653761" cy="1192530"/>
            </a:xfrm>
            <a:custGeom>
              <a:avLst/>
              <a:gdLst/>
              <a:ahLst/>
              <a:cxnLst/>
              <a:rect r="r" b="b" t="t" l="l"/>
              <a:pathLst>
                <a:path h="1192530" w="18653761">
                  <a:moveTo>
                    <a:pt x="0" y="0"/>
                  </a:moveTo>
                  <a:lnTo>
                    <a:pt x="18653761" y="0"/>
                  </a:lnTo>
                  <a:lnTo>
                    <a:pt x="18653761" y="1192530"/>
                  </a:lnTo>
                  <a:lnTo>
                    <a:pt x="0" y="1192530"/>
                  </a:lnTo>
                  <a:close/>
                </a:path>
              </a:pathLst>
            </a:custGeom>
            <a:blipFill>
              <a:blip r:embed="rId7">
                <a:alphaModFix amt="0"/>
              </a:blip>
              <a:stretch>
                <a:fillRect l="0" t="-254788" r="0" b="-254788"/>
              </a:stretch>
            </a:blipFill>
          </p:spPr>
        </p:sp>
        <p:sp>
          <p:nvSpPr>
            <p:cNvPr name="TextBox 99" id="99"/>
            <p:cNvSpPr txBox="true"/>
            <p:nvPr/>
          </p:nvSpPr>
          <p:spPr>
            <a:xfrm>
              <a:off x="0" y="0"/>
              <a:ext cx="18653760" cy="1192530"/>
            </a:xfrm>
            <a:prstGeom prst="rect">
              <a:avLst/>
            </a:prstGeom>
          </p:spPr>
          <p:txBody>
            <a:bodyPr anchor="ctr" rtlCol="false" tIns="0" lIns="0" bIns="0" rIns="0"/>
            <a:lstStyle/>
            <a:p>
              <a:pPr algn="l">
                <a:lnSpc>
                  <a:spcPts val="2638"/>
                </a:lnSpc>
              </a:pPr>
              <a:r>
                <a:rPr lang="en-US" sz="2199" b="true">
                  <a:solidFill>
                    <a:srgbClr val="2B1B44"/>
                  </a:solidFill>
                  <a:latin typeface="Noto Sans Bold"/>
                  <a:ea typeface="Noto Sans Bold"/>
                  <a:cs typeface="Noto Sans Bold"/>
                  <a:sym typeface="Noto Sans Bold"/>
                </a:rPr>
                <a:t>第二梯次比賽  </a:t>
              </a:r>
              <a:r>
                <a:rPr lang="en-US" sz="2199" b="true">
                  <a:solidFill>
                    <a:srgbClr val="604A7B"/>
                  </a:solidFill>
                  <a:latin typeface="Noto Sans Bold"/>
                  <a:ea typeface="Noto Sans Bold"/>
                  <a:cs typeface="Noto Sans Bold"/>
                  <a:sym typeface="Noto Sans Bold"/>
                </a:rPr>
                <a:t>流程同第一梯次</a:t>
              </a:r>
            </a:p>
          </p:txBody>
        </p:sp>
      </p:grpSp>
      <p:grpSp>
        <p:nvGrpSpPr>
          <p:cNvPr name="Group 100" id="100"/>
          <p:cNvGrpSpPr/>
          <p:nvPr/>
        </p:nvGrpSpPr>
        <p:grpSpPr>
          <a:xfrm rot="0">
            <a:off x="2880360" y="8106156"/>
            <a:ext cx="411480" cy="411480"/>
            <a:chOff x="0" y="0"/>
            <a:chExt cx="548640" cy="548640"/>
          </a:xfrm>
        </p:grpSpPr>
        <p:sp>
          <p:nvSpPr>
            <p:cNvPr name="Freeform 101" id="101"/>
            <p:cNvSpPr/>
            <p:nvPr/>
          </p:nvSpPr>
          <p:spPr>
            <a:xfrm flipH="false" flipV="false" rot="0">
              <a:off x="0" y="0"/>
              <a:ext cx="548640" cy="548640"/>
            </a:xfrm>
            <a:custGeom>
              <a:avLst/>
              <a:gdLst/>
              <a:ahLst/>
              <a:cxnLst/>
              <a:rect r="r" b="b" t="t" l="l"/>
              <a:pathLst>
                <a:path h="548640" w="548640">
                  <a:moveTo>
                    <a:pt x="0" y="274320"/>
                  </a:moveTo>
                  <a:cubicBezTo>
                    <a:pt x="0" y="122809"/>
                    <a:pt x="122809" y="0"/>
                    <a:pt x="274320" y="0"/>
                  </a:cubicBezTo>
                  <a:cubicBezTo>
                    <a:pt x="425831" y="0"/>
                    <a:pt x="548640" y="122809"/>
                    <a:pt x="548640" y="274320"/>
                  </a:cubicBezTo>
                  <a:cubicBezTo>
                    <a:pt x="548640" y="425831"/>
                    <a:pt x="425831" y="548640"/>
                    <a:pt x="274320" y="548640"/>
                  </a:cubicBezTo>
                  <a:cubicBezTo>
                    <a:pt x="122809" y="548640"/>
                    <a:pt x="0" y="425831"/>
                    <a:pt x="0" y="274320"/>
                  </a:cubicBezTo>
                  <a:close/>
                </a:path>
              </a:pathLst>
            </a:custGeom>
            <a:solidFill>
              <a:srgbClr val="2ED9A3"/>
            </a:solidFill>
          </p:spPr>
        </p:sp>
      </p:grpSp>
      <p:grpSp>
        <p:nvGrpSpPr>
          <p:cNvPr name="Group 102" id="102"/>
          <p:cNvGrpSpPr/>
          <p:nvPr/>
        </p:nvGrpSpPr>
        <p:grpSpPr>
          <a:xfrm rot="0">
            <a:off x="960120" y="7996428"/>
            <a:ext cx="1851660" cy="548640"/>
            <a:chOff x="0" y="0"/>
            <a:chExt cx="2468880" cy="731520"/>
          </a:xfrm>
        </p:grpSpPr>
        <p:sp>
          <p:nvSpPr>
            <p:cNvPr name="Freeform 103" id="103"/>
            <p:cNvSpPr/>
            <p:nvPr/>
          </p:nvSpPr>
          <p:spPr>
            <a:xfrm flipH="false" flipV="false" rot="0">
              <a:off x="0" y="0"/>
              <a:ext cx="2468880" cy="731520"/>
            </a:xfrm>
            <a:custGeom>
              <a:avLst/>
              <a:gdLst/>
              <a:ahLst/>
              <a:cxnLst/>
              <a:rect r="r" b="b" t="t" l="l"/>
              <a:pathLst>
                <a:path h="731520" w="2468880">
                  <a:moveTo>
                    <a:pt x="0" y="0"/>
                  </a:moveTo>
                  <a:lnTo>
                    <a:pt x="2468880" y="0"/>
                  </a:lnTo>
                  <a:lnTo>
                    <a:pt x="2468880" y="731520"/>
                  </a:lnTo>
                  <a:lnTo>
                    <a:pt x="0" y="731520"/>
                  </a:lnTo>
                  <a:close/>
                </a:path>
              </a:pathLst>
            </a:custGeom>
            <a:blipFill>
              <a:blip r:embed="rId5">
                <a:alphaModFix amt="0"/>
              </a:blip>
              <a:stretch>
                <a:fillRect l="0" t="-15717" r="0" b="-15715"/>
              </a:stretch>
            </a:blipFill>
          </p:spPr>
        </p:sp>
      </p:grpSp>
      <p:grpSp>
        <p:nvGrpSpPr>
          <p:cNvPr name="Group 104" id="104"/>
          <p:cNvGrpSpPr/>
          <p:nvPr/>
        </p:nvGrpSpPr>
        <p:grpSpPr>
          <a:xfrm rot="0">
            <a:off x="960120" y="7967853"/>
            <a:ext cx="1851660" cy="577215"/>
            <a:chOff x="0" y="0"/>
            <a:chExt cx="2468880" cy="769620"/>
          </a:xfrm>
        </p:grpSpPr>
        <p:sp>
          <p:nvSpPr>
            <p:cNvPr name="Freeform 105" id="105"/>
            <p:cNvSpPr/>
            <p:nvPr/>
          </p:nvSpPr>
          <p:spPr>
            <a:xfrm flipH="false" flipV="false" rot="0">
              <a:off x="0" y="0"/>
              <a:ext cx="2468880" cy="769620"/>
            </a:xfrm>
            <a:custGeom>
              <a:avLst/>
              <a:gdLst/>
              <a:ahLst/>
              <a:cxnLst/>
              <a:rect r="r" b="b" t="t" l="l"/>
              <a:pathLst>
                <a:path h="769620" w="2468880">
                  <a:moveTo>
                    <a:pt x="0" y="0"/>
                  </a:moveTo>
                  <a:lnTo>
                    <a:pt x="2468880" y="0"/>
                  </a:lnTo>
                  <a:lnTo>
                    <a:pt x="2468880" y="769620"/>
                  </a:lnTo>
                  <a:lnTo>
                    <a:pt x="0" y="769620"/>
                  </a:lnTo>
                  <a:close/>
                </a:path>
              </a:pathLst>
            </a:custGeom>
            <a:blipFill>
              <a:blip r:embed="rId6">
                <a:alphaModFix amt="0"/>
              </a:blip>
              <a:stretch>
                <a:fillRect l="0" t="-12463" r="0" b="-12462"/>
              </a:stretch>
            </a:blipFill>
          </p:spPr>
        </p:sp>
      </p:grpSp>
      <p:grpSp>
        <p:nvGrpSpPr>
          <p:cNvPr name="Group 106" id="106"/>
          <p:cNvGrpSpPr/>
          <p:nvPr/>
        </p:nvGrpSpPr>
        <p:grpSpPr>
          <a:xfrm rot="0">
            <a:off x="960120" y="7939278"/>
            <a:ext cx="1851660" cy="605790"/>
            <a:chOff x="0" y="0"/>
            <a:chExt cx="2468880" cy="807720"/>
          </a:xfrm>
        </p:grpSpPr>
        <p:sp>
          <p:nvSpPr>
            <p:cNvPr name="Freeform 107" id="107"/>
            <p:cNvSpPr/>
            <p:nvPr/>
          </p:nvSpPr>
          <p:spPr>
            <a:xfrm flipH="false" flipV="false" rot="0">
              <a:off x="0" y="0"/>
              <a:ext cx="2468880" cy="807720"/>
            </a:xfrm>
            <a:custGeom>
              <a:avLst/>
              <a:gdLst/>
              <a:ahLst/>
              <a:cxnLst/>
              <a:rect r="r" b="b" t="t" l="l"/>
              <a:pathLst>
                <a:path h="807720" w="2468880">
                  <a:moveTo>
                    <a:pt x="0" y="0"/>
                  </a:moveTo>
                  <a:lnTo>
                    <a:pt x="2468880" y="0"/>
                  </a:lnTo>
                  <a:lnTo>
                    <a:pt x="2468880" y="807720"/>
                  </a:lnTo>
                  <a:lnTo>
                    <a:pt x="0" y="807720"/>
                  </a:lnTo>
                  <a:close/>
                </a:path>
              </a:pathLst>
            </a:custGeom>
            <a:blipFill>
              <a:blip r:embed="rId7">
                <a:alphaModFix amt="0"/>
              </a:blip>
              <a:stretch>
                <a:fillRect l="0" t="-9558" r="0" b="-9558"/>
              </a:stretch>
            </a:blipFill>
          </p:spPr>
        </p:sp>
        <p:sp>
          <p:nvSpPr>
            <p:cNvPr name="TextBox 108" id="108"/>
            <p:cNvSpPr txBox="true"/>
            <p:nvPr/>
          </p:nvSpPr>
          <p:spPr>
            <a:xfrm>
              <a:off x="0" y="0"/>
              <a:ext cx="2468880" cy="807720"/>
            </a:xfrm>
            <a:prstGeom prst="rect">
              <a:avLst/>
            </a:prstGeom>
          </p:spPr>
          <p:txBody>
            <a:bodyPr anchor="ctr" rtlCol="false" tIns="0" lIns="0" bIns="0" rIns="0"/>
            <a:lstStyle/>
            <a:p>
              <a:pPr algn="r">
                <a:lnSpc>
                  <a:spcPts val="2250"/>
                </a:lnSpc>
              </a:pPr>
              <a:r>
                <a:rPr lang="en-US" sz="1875" b="true">
                  <a:solidFill>
                    <a:srgbClr val="7B2CBF"/>
                  </a:solidFill>
                  <a:latin typeface="Noto Sans Bold"/>
                  <a:ea typeface="Noto Sans Bold"/>
                  <a:cs typeface="Noto Sans Bold"/>
                  <a:sym typeface="Noto Sans Bold"/>
                </a:rPr>
                <a:t>賽後</a:t>
              </a:r>
            </a:p>
          </p:txBody>
        </p:sp>
      </p:grpSp>
      <p:grpSp>
        <p:nvGrpSpPr>
          <p:cNvPr name="Group 109" id="109"/>
          <p:cNvGrpSpPr/>
          <p:nvPr/>
        </p:nvGrpSpPr>
        <p:grpSpPr>
          <a:xfrm rot="0">
            <a:off x="3566160" y="7941564"/>
            <a:ext cx="13990320" cy="822960"/>
            <a:chOff x="0" y="0"/>
            <a:chExt cx="18653760" cy="1097280"/>
          </a:xfrm>
        </p:grpSpPr>
        <p:sp>
          <p:nvSpPr>
            <p:cNvPr name="Freeform 110" id="110"/>
            <p:cNvSpPr/>
            <p:nvPr/>
          </p:nvSpPr>
          <p:spPr>
            <a:xfrm flipH="false" flipV="false" rot="0">
              <a:off x="0" y="0"/>
              <a:ext cx="18653761" cy="1097280"/>
            </a:xfrm>
            <a:custGeom>
              <a:avLst/>
              <a:gdLst/>
              <a:ahLst/>
              <a:cxnLst/>
              <a:rect r="r" b="b" t="t" l="l"/>
              <a:pathLst>
                <a:path h="1097280" w="18653761">
                  <a:moveTo>
                    <a:pt x="0" y="0"/>
                  </a:moveTo>
                  <a:lnTo>
                    <a:pt x="18653761" y="0"/>
                  </a:lnTo>
                  <a:lnTo>
                    <a:pt x="18653761" y="1097280"/>
                  </a:lnTo>
                  <a:lnTo>
                    <a:pt x="0" y="1097280"/>
                  </a:lnTo>
                  <a:close/>
                </a:path>
              </a:pathLst>
            </a:custGeom>
            <a:blipFill>
              <a:blip r:embed="rId5">
                <a:alphaModFix amt="0"/>
              </a:blip>
              <a:stretch>
                <a:fillRect l="0" t="-281015" r="0" b="-281015"/>
              </a:stretch>
            </a:blipFill>
          </p:spPr>
        </p:sp>
      </p:grpSp>
      <p:grpSp>
        <p:nvGrpSpPr>
          <p:cNvPr name="Group 111" id="111"/>
          <p:cNvGrpSpPr/>
          <p:nvPr/>
        </p:nvGrpSpPr>
        <p:grpSpPr>
          <a:xfrm rot="0">
            <a:off x="3566160" y="7912989"/>
            <a:ext cx="13990320" cy="851535"/>
            <a:chOff x="0" y="0"/>
            <a:chExt cx="18653760" cy="1135380"/>
          </a:xfrm>
        </p:grpSpPr>
        <p:sp>
          <p:nvSpPr>
            <p:cNvPr name="Freeform 112" id="112"/>
            <p:cNvSpPr/>
            <p:nvPr/>
          </p:nvSpPr>
          <p:spPr>
            <a:xfrm flipH="false" flipV="false" rot="0">
              <a:off x="0" y="0"/>
              <a:ext cx="18653761" cy="1135380"/>
            </a:xfrm>
            <a:custGeom>
              <a:avLst/>
              <a:gdLst/>
              <a:ahLst/>
              <a:cxnLst/>
              <a:rect r="r" b="b" t="t" l="l"/>
              <a:pathLst>
                <a:path h="1135380" w="18653761">
                  <a:moveTo>
                    <a:pt x="0" y="0"/>
                  </a:moveTo>
                  <a:lnTo>
                    <a:pt x="18653761" y="0"/>
                  </a:lnTo>
                  <a:lnTo>
                    <a:pt x="18653761" y="1135380"/>
                  </a:lnTo>
                  <a:lnTo>
                    <a:pt x="0" y="1135380"/>
                  </a:lnTo>
                  <a:close/>
                </a:path>
              </a:pathLst>
            </a:custGeom>
            <a:blipFill>
              <a:blip r:embed="rId6">
                <a:alphaModFix amt="0"/>
              </a:blip>
              <a:stretch>
                <a:fillRect l="0" t="-269907" r="0" b="-269907"/>
              </a:stretch>
            </a:blipFill>
          </p:spPr>
        </p:sp>
      </p:grpSp>
      <p:grpSp>
        <p:nvGrpSpPr>
          <p:cNvPr name="Group 113" id="113"/>
          <p:cNvGrpSpPr/>
          <p:nvPr/>
        </p:nvGrpSpPr>
        <p:grpSpPr>
          <a:xfrm rot="0">
            <a:off x="3566160" y="7884414"/>
            <a:ext cx="13990320" cy="880110"/>
            <a:chOff x="0" y="0"/>
            <a:chExt cx="18653760" cy="1173480"/>
          </a:xfrm>
        </p:grpSpPr>
        <p:sp>
          <p:nvSpPr>
            <p:cNvPr name="Freeform 114" id="114"/>
            <p:cNvSpPr/>
            <p:nvPr/>
          </p:nvSpPr>
          <p:spPr>
            <a:xfrm flipH="false" flipV="false" rot="0">
              <a:off x="0" y="0"/>
              <a:ext cx="18653761" cy="1173480"/>
            </a:xfrm>
            <a:custGeom>
              <a:avLst/>
              <a:gdLst/>
              <a:ahLst/>
              <a:cxnLst/>
              <a:rect r="r" b="b" t="t" l="l"/>
              <a:pathLst>
                <a:path h="1173480" w="18653761">
                  <a:moveTo>
                    <a:pt x="0" y="0"/>
                  </a:moveTo>
                  <a:lnTo>
                    <a:pt x="18653761" y="0"/>
                  </a:lnTo>
                  <a:lnTo>
                    <a:pt x="18653761" y="1173480"/>
                  </a:lnTo>
                  <a:lnTo>
                    <a:pt x="0" y="1173480"/>
                  </a:lnTo>
                  <a:close/>
                </a:path>
              </a:pathLst>
            </a:custGeom>
            <a:blipFill>
              <a:blip r:embed="rId7">
                <a:alphaModFix amt="0"/>
              </a:blip>
              <a:stretch>
                <a:fillRect l="0" t="-259736" r="0" b="-259736"/>
              </a:stretch>
            </a:blipFill>
          </p:spPr>
        </p:sp>
        <p:sp>
          <p:nvSpPr>
            <p:cNvPr name="TextBox 115" id="115"/>
            <p:cNvSpPr txBox="true"/>
            <p:nvPr/>
          </p:nvSpPr>
          <p:spPr>
            <a:xfrm>
              <a:off x="0" y="0"/>
              <a:ext cx="18653760" cy="1173480"/>
            </a:xfrm>
            <a:prstGeom prst="rect">
              <a:avLst/>
            </a:prstGeom>
          </p:spPr>
          <p:txBody>
            <a:bodyPr anchor="ctr" rtlCol="false" tIns="0" lIns="0" bIns="0" rIns="0"/>
            <a:lstStyle/>
            <a:p>
              <a:pPr algn="l">
                <a:lnSpc>
                  <a:spcPts val="2639"/>
                </a:lnSpc>
              </a:pPr>
              <a:r>
                <a:rPr lang="en-US" sz="2199" b="true">
                  <a:solidFill>
                    <a:srgbClr val="2B1B44"/>
                  </a:solidFill>
                  <a:latin typeface="Noto Sans Bold"/>
                  <a:ea typeface="Noto Sans Bold"/>
                  <a:cs typeface="Noto Sans Bold"/>
                  <a:sym typeface="Noto Sans Bold"/>
                </a:rPr>
                <a:t>公布名次頒獎  </a:t>
              </a:r>
              <a:r>
                <a:rPr lang="en-US" sz="2199" b="true">
                  <a:solidFill>
                    <a:srgbClr val="604A7B"/>
                  </a:solidFill>
                  <a:latin typeface="Noto Sans Bold"/>
                  <a:ea typeface="Noto Sans Bold"/>
                  <a:cs typeface="Noto Sans Bold"/>
                  <a:sym typeface="Noto Sans Bold"/>
                </a:rPr>
                <a:t>核算成績、公布團體賽名次並頒獎、大合照</a:t>
              </a:r>
            </a:p>
          </p:txBody>
        </p:sp>
      </p:grpSp>
      <p:grpSp>
        <p:nvGrpSpPr>
          <p:cNvPr name="Group 116" id="116"/>
          <p:cNvGrpSpPr/>
          <p:nvPr/>
        </p:nvGrpSpPr>
        <p:grpSpPr>
          <a:xfrm rot="0">
            <a:off x="960120" y="9601200"/>
            <a:ext cx="6858000" cy="480060"/>
            <a:chOff x="0" y="0"/>
            <a:chExt cx="9144000" cy="640080"/>
          </a:xfrm>
        </p:grpSpPr>
        <p:sp>
          <p:nvSpPr>
            <p:cNvPr name="Freeform 117" id="117"/>
            <p:cNvSpPr/>
            <p:nvPr/>
          </p:nvSpPr>
          <p:spPr>
            <a:xfrm flipH="false" flipV="false" rot="0">
              <a:off x="0" y="0"/>
              <a:ext cx="9144000" cy="640080"/>
            </a:xfrm>
            <a:custGeom>
              <a:avLst/>
              <a:gdLst/>
              <a:ahLst/>
              <a:cxnLst/>
              <a:rect r="r" b="b" t="t" l="l"/>
              <a:pathLst>
                <a:path h="640080" w="9144000">
                  <a:moveTo>
                    <a:pt x="0" y="0"/>
                  </a:moveTo>
                  <a:lnTo>
                    <a:pt x="9144000" y="0"/>
                  </a:lnTo>
                  <a:lnTo>
                    <a:pt x="9144000" y="640080"/>
                  </a:lnTo>
                  <a:lnTo>
                    <a:pt x="0" y="640080"/>
                  </a:lnTo>
                  <a:close/>
                </a:path>
              </a:pathLst>
            </a:custGeom>
            <a:blipFill>
              <a:blip r:embed="rId5">
                <a:alphaModFix amt="0"/>
              </a:blip>
              <a:stretch>
                <a:fillRect l="0" t="-228164" r="0" b="-228162"/>
              </a:stretch>
            </a:blipFill>
          </p:spPr>
        </p:sp>
      </p:grpSp>
      <p:grpSp>
        <p:nvGrpSpPr>
          <p:cNvPr name="Group 118" id="118"/>
          <p:cNvGrpSpPr/>
          <p:nvPr/>
        </p:nvGrpSpPr>
        <p:grpSpPr>
          <a:xfrm rot="-400020">
            <a:off x="17072353" y="265747"/>
            <a:ext cx="455657" cy="516846"/>
            <a:chOff x="0" y="0"/>
            <a:chExt cx="607543" cy="689127"/>
          </a:xfrm>
        </p:grpSpPr>
        <p:sp>
          <p:nvSpPr>
            <p:cNvPr name="Freeform 119" id="119" descr="assets/ppl_celebrate.png"/>
            <p:cNvSpPr/>
            <p:nvPr/>
          </p:nvSpPr>
          <p:spPr>
            <a:xfrm flipH="false" flipV="false" rot="0">
              <a:off x="0" y="0"/>
              <a:ext cx="607568" cy="689102"/>
            </a:xfrm>
            <a:custGeom>
              <a:avLst/>
              <a:gdLst/>
              <a:ahLst/>
              <a:cxnLst/>
              <a:rect r="r" b="b" t="t" l="l"/>
              <a:pathLst>
                <a:path h="689102" w="607568">
                  <a:moveTo>
                    <a:pt x="0" y="0"/>
                  </a:moveTo>
                  <a:lnTo>
                    <a:pt x="607568" y="0"/>
                  </a:lnTo>
                  <a:lnTo>
                    <a:pt x="607568" y="689102"/>
                  </a:lnTo>
                  <a:lnTo>
                    <a:pt x="0" y="689102"/>
                  </a:lnTo>
                  <a:lnTo>
                    <a:pt x="0" y="0"/>
                  </a:lnTo>
                  <a:close/>
                </a:path>
              </a:pathLst>
            </a:custGeom>
            <a:blipFill>
              <a:blip r:embed="rId8"/>
              <a:stretch>
                <a:fillRect l="0" t="-11713" r="4" b="-11717"/>
              </a:stretch>
            </a:blipFill>
          </p:spPr>
        </p:sp>
      </p:grpSp>
      <p:grpSp>
        <p:nvGrpSpPr>
          <p:cNvPr name="Group 120" id="120"/>
          <p:cNvGrpSpPr/>
          <p:nvPr/>
        </p:nvGrpSpPr>
        <p:grpSpPr>
          <a:xfrm rot="0">
            <a:off x="17678" y="8517636"/>
            <a:ext cx="852573" cy="1856994"/>
            <a:chOff x="0" y="0"/>
            <a:chExt cx="1136764" cy="2475992"/>
          </a:xfrm>
        </p:grpSpPr>
        <p:sp>
          <p:nvSpPr>
            <p:cNvPr name="Freeform 121" id="121"/>
            <p:cNvSpPr/>
            <p:nvPr/>
          </p:nvSpPr>
          <p:spPr>
            <a:xfrm flipH="false" flipV="false" rot="0">
              <a:off x="0" y="0"/>
              <a:ext cx="1136777" cy="2475992"/>
            </a:xfrm>
            <a:custGeom>
              <a:avLst/>
              <a:gdLst/>
              <a:ahLst/>
              <a:cxnLst/>
              <a:rect r="r" b="b" t="t" l="l"/>
              <a:pathLst>
                <a:path h="2475992" w="1136777">
                  <a:moveTo>
                    <a:pt x="0" y="0"/>
                  </a:moveTo>
                  <a:lnTo>
                    <a:pt x="1136777" y="0"/>
                  </a:lnTo>
                  <a:lnTo>
                    <a:pt x="1136777" y="2475992"/>
                  </a:lnTo>
                  <a:lnTo>
                    <a:pt x="0" y="2475992"/>
                  </a:lnTo>
                  <a:lnTo>
                    <a:pt x="0" y="0"/>
                  </a:lnTo>
                  <a:close/>
                </a:path>
              </a:pathLst>
            </a:custGeom>
            <a:blipFill>
              <a:blip r:embed="rId9"/>
              <a:stretch>
                <a:fillRect l="0" t="-35" r="1" b="-34"/>
              </a:stretch>
            </a:blipFill>
          </p:spPr>
        </p:sp>
      </p:grpSp>
      <p:grpSp>
        <p:nvGrpSpPr>
          <p:cNvPr name="Group 122" id="122"/>
          <p:cNvGrpSpPr/>
          <p:nvPr/>
        </p:nvGrpSpPr>
        <p:grpSpPr>
          <a:xfrm rot="0">
            <a:off x="16229409" y="8798919"/>
            <a:ext cx="1628956" cy="1463888"/>
            <a:chOff x="0" y="0"/>
            <a:chExt cx="2171941" cy="1951850"/>
          </a:xfrm>
        </p:grpSpPr>
        <p:sp>
          <p:nvSpPr>
            <p:cNvPr name="Freeform 123" id="123"/>
            <p:cNvSpPr/>
            <p:nvPr/>
          </p:nvSpPr>
          <p:spPr>
            <a:xfrm flipH="false" flipV="false" rot="0">
              <a:off x="0" y="0"/>
              <a:ext cx="2171954" cy="1951863"/>
            </a:xfrm>
            <a:custGeom>
              <a:avLst/>
              <a:gdLst/>
              <a:ahLst/>
              <a:cxnLst/>
              <a:rect r="r" b="b" t="t" l="l"/>
              <a:pathLst>
                <a:path h="1951863" w="2171954">
                  <a:moveTo>
                    <a:pt x="0" y="0"/>
                  </a:moveTo>
                  <a:lnTo>
                    <a:pt x="2171954" y="0"/>
                  </a:lnTo>
                  <a:lnTo>
                    <a:pt x="2171954" y="1951863"/>
                  </a:lnTo>
                  <a:lnTo>
                    <a:pt x="0" y="1951863"/>
                  </a:lnTo>
                  <a:lnTo>
                    <a:pt x="0" y="0"/>
                  </a:lnTo>
                  <a:close/>
                </a:path>
              </a:pathLst>
            </a:custGeom>
            <a:blipFill>
              <a:blip r:embed="rId10"/>
              <a:stretch>
                <a:fillRect l="0" t="0" r="0" b="0"/>
              </a:stretch>
            </a:blipFill>
          </p:spPr>
        </p:sp>
      </p:grpSp>
      <p:grpSp>
        <p:nvGrpSpPr>
          <p:cNvPr name="Group 124" id="124"/>
          <p:cNvGrpSpPr/>
          <p:nvPr/>
        </p:nvGrpSpPr>
        <p:grpSpPr>
          <a:xfrm rot="0">
            <a:off x="12292317" y="4414761"/>
            <a:ext cx="5694216" cy="2096167"/>
            <a:chOff x="0" y="0"/>
            <a:chExt cx="7592289" cy="2794889"/>
          </a:xfrm>
        </p:grpSpPr>
        <p:sp>
          <p:nvSpPr>
            <p:cNvPr name="Freeform 125" id="125"/>
            <p:cNvSpPr/>
            <p:nvPr/>
          </p:nvSpPr>
          <p:spPr>
            <a:xfrm flipH="false" flipV="false" rot="0">
              <a:off x="0" y="0"/>
              <a:ext cx="7592314" cy="2794889"/>
            </a:xfrm>
            <a:custGeom>
              <a:avLst/>
              <a:gdLst/>
              <a:ahLst/>
              <a:cxnLst/>
              <a:rect r="r" b="b" t="t" l="l"/>
              <a:pathLst>
                <a:path h="2794889" w="7592314">
                  <a:moveTo>
                    <a:pt x="0" y="0"/>
                  </a:moveTo>
                  <a:lnTo>
                    <a:pt x="7592314" y="0"/>
                  </a:lnTo>
                  <a:lnTo>
                    <a:pt x="7592314" y="2794889"/>
                  </a:lnTo>
                  <a:lnTo>
                    <a:pt x="0" y="2794889"/>
                  </a:lnTo>
                  <a:lnTo>
                    <a:pt x="0" y="0"/>
                  </a:lnTo>
                  <a:close/>
                </a:path>
              </a:pathLst>
            </a:custGeom>
            <a:blipFill>
              <a:blip r:embed="rId11"/>
              <a:stretch>
                <a:fillRect l="0" t="0" r="0" b="0"/>
              </a:stretch>
            </a:blipFill>
          </p:spPr>
        </p:sp>
      </p:grpSp>
      <p:grpSp>
        <p:nvGrpSpPr>
          <p:cNvPr name="Group 126" id="126"/>
          <p:cNvGrpSpPr/>
          <p:nvPr/>
        </p:nvGrpSpPr>
        <p:grpSpPr>
          <a:xfrm rot="0">
            <a:off x="663064" y="8492014"/>
            <a:ext cx="840467" cy="1896894"/>
            <a:chOff x="0" y="0"/>
            <a:chExt cx="1120623" cy="2529192"/>
          </a:xfrm>
        </p:grpSpPr>
        <p:sp>
          <p:nvSpPr>
            <p:cNvPr name="Freeform 127" id="127"/>
            <p:cNvSpPr/>
            <p:nvPr/>
          </p:nvSpPr>
          <p:spPr>
            <a:xfrm flipH="false" flipV="false" rot="0">
              <a:off x="0" y="0"/>
              <a:ext cx="1120648" cy="2529205"/>
            </a:xfrm>
            <a:custGeom>
              <a:avLst/>
              <a:gdLst/>
              <a:ahLst/>
              <a:cxnLst/>
              <a:rect r="r" b="b" t="t" l="l"/>
              <a:pathLst>
                <a:path h="2529205" w="1120648">
                  <a:moveTo>
                    <a:pt x="0" y="0"/>
                  </a:moveTo>
                  <a:lnTo>
                    <a:pt x="1120648" y="0"/>
                  </a:lnTo>
                  <a:lnTo>
                    <a:pt x="1120648" y="2529205"/>
                  </a:lnTo>
                  <a:lnTo>
                    <a:pt x="0" y="2529205"/>
                  </a:lnTo>
                  <a:lnTo>
                    <a:pt x="0" y="0"/>
                  </a:lnTo>
                  <a:close/>
                </a:path>
              </a:pathLst>
            </a:custGeom>
            <a:blipFill>
              <a:blip r:embed="rId12"/>
              <a:stretch>
                <a:fillRect l="0" t="-2303" r="2" b="-2303"/>
              </a:stretch>
            </a:blipFill>
          </p:spPr>
        </p:sp>
      </p:grpSp>
      <p:grpSp>
        <p:nvGrpSpPr>
          <p:cNvPr name="Group 128" id="128"/>
          <p:cNvGrpSpPr/>
          <p:nvPr/>
        </p:nvGrpSpPr>
        <p:grpSpPr>
          <a:xfrm rot="0">
            <a:off x="17303810" y="8908371"/>
            <a:ext cx="709184" cy="1354436"/>
            <a:chOff x="0" y="0"/>
            <a:chExt cx="945578" cy="1805915"/>
          </a:xfrm>
        </p:grpSpPr>
        <p:sp>
          <p:nvSpPr>
            <p:cNvPr name="Freeform 129" id="129"/>
            <p:cNvSpPr/>
            <p:nvPr/>
          </p:nvSpPr>
          <p:spPr>
            <a:xfrm flipH="false" flipV="false" rot="0">
              <a:off x="0" y="0"/>
              <a:ext cx="945642" cy="1805940"/>
            </a:xfrm>
            <a:custGeom>
              <a:avLst/>
              <a:gdLst/>
              <a:ahLst/>
              <a:cxnLst/>
              <a:rect r="r" b="b" t="t" l="l"/>
              <a:pathLst>
                <a:path h="1805940" w="945642">
                  <a:moveTo>
                    <a:pt x="0" y="0"/>
                  </a:moveTo>
                  <a:lnTo>
                    <a:pt x="945642" y="0"/>
                  </a:lnTo>
                  <a:lnTo>
                    <a:pt x="945642" y="1805940"/>
                  </a:lnTo>
                  <a:lnTo>
                    <a:pt x="0" y="1805940"/>
                  </a:lnTo>
                  <a:lnTo>
                    <a:pt x="0" y="0"/>
                  </a:lnTo>
                  <a:close/>
                </a:path>
              </a:pathLst>
            </a:custGeom>
            <a:blipFill>
              <a:blip r:embed="rId13"/>
              <a:stretch>
                <a:fillRect l="0" t="-1708" r="6" b="-1708"/>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DAHTQzxGDGs</dc:identifier>
  <dcterms:modified xsi:type="dcterms:W3CDTF">2011-08-01T06:04:30Z</dcterms:modified>
  <cp:revision>1</cp:revision>
  <dc:title>115-1_MyET_比賽_Let_s_speak_up_簡報.pptx</dc:title>
</cp:coreProperties>
</file>