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Arimo Bold" charset="1" panose="020B0704020202020204"/>
      <p:regular r:id="rId33"/>
    </p:embeddedFont>
    <p:embeddedFont>
      <p:font typeface="Calibri (MS) Bold" charset="1" panose="020F0702030404030204"/>
      <p:regular r:id="rId34"/>
    </p:embeddedFont>
    <p:embeddedFont>
      <p:font typeface="Arimo Bold Italics" charset="1" panose="020B0704020202090204"/>
      <p:regular r:id="rId35"/>
    </p:embeddedFont>
    <p:embeddedFont>
      <p:font typeface="Noto Sans Italics" charset="1" panose="020B0502040504090204"/>
      <p:regular r:id="rId37"/>
    </p:embeddedFont>
    <p:embeddedFont>
      <p:font typeface="Noto Sans Bold" charset="1" panose="020B0802040504020204"/>
      <p:regular r:id="rId38"/>
    </p:embeddedFont>
    <p:embeddedFont>
      <p:font typeface="Noto Sans" charset="1" panose="020B0502040504020204"/>
      <p:regular r:id="rId39"/>
    </p:embeddedFont>
    <p:embeddedFont>
      <p:font typeface="Cambria Bold" charset="1" panose="02040803050406030204"/>
      <p:regular r:id="rId43"/>
    </p:embeddedFont>
    <p:embeddedFont>
      <p:font typeface="Calibri (MS)" charset="1" panose="020F0502020204030204"/>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notesMasters/notesMaster1.xml" Type="http://schemas.openxmlformats.org/officeDocument/2006/relationships/notesMaster"/><Relationship Id="rId31" Target="theme/theme2.xml" Type="http://schemas.openxmlformats.org/officeDocument/2006/relationships/theme"/><Relationship Id="rId32" Target="notesSlides/notesSlide1.xml" Type="http://schemas.openxmlformats.org/officeDocument/2006/relationships/notesSlide"/><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notesSlides/notesSlide2.xml" Type="http://schemas.openxmlformats.org/officeDocument/2006/relationships/notesSlide"/><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notesSlides/notesSlide3.xml" Type="http://schemas.openxmlformats.org/officeDocument/2006/relationships/notesSlide"/><Relationship Id="rId41" Target="notesSlides/notesSlide4.xml" Type="http://schemas.openxmlformats.org/officeDocument/2006/relationships/notesSlide"/><Relationship Id="rId42" Target="notesSlides/notesSlide5.xml" Type="http://schemas.openxmlformats.org/officeDocument/2006/relationships/notesSlide"/><Relationship Id="rId43" Target="fonts/font43.fntdata" Type="http://schemas.openxmlformats.org/officeDocument/2006/relationships/font"/><Relationship Id="rId44" Target="notesSlides/notesSlide6.xml" Type="http://schemas.openxmlformats.org/officeDocument/2006/relationships/notesSlide"/><Relationship Id="rId45" Target="notesSlides/notesSlide7.xml" Type="http://schemas.openxmlformats.org/officeDocument/2006/relationships/notesSlide"/><Relationship Id="rId46" Target="notesSlides/notesSlide8.xml" Type="http://schemas.openxmlformats.org/officeDocument/2006/relationships/notesSlide"/><Relationship Id="rId47" Target="notesSlides/notesSlide9.xml" Type="http://schemas.openxmlformats.org/officeDocument/2006/relationships/notesSlide"/><Relationship Id="rId48" Target="fonts/font48.fntdata" Type="http://schemas.openxmlformats.org/officeDocument/2006/relationships/font"/><Relationship Id="rId49" Target="notesSlides/notesSlide10.xml" Type="http://schemas.openxmlformats.org/officeDocument/2006/relationships/notesSlide"/><Relationship Id="rId5" Target="tableStyles.xml" Type="http://schemas.openxmlformats.org/officeDocument/2006/relationships/tableStyles"/><Relationship Id="rId50" Target="notesSlides/notesSlide11.xml" Type="http://schemas.openxmlformats.org/officeDocument/2006/relationships/notesSlide"/><Relationship Id="rId51" Target="notesSlides/notesSlide12.xml" Type="http://schemas.openxmlformats.org/officeDocument/2006/relationships/notesSlide"/><Relationship Id="rId52" Target="notesSlides/notesSlide13.xml" Type="http://schemas.openxmlformats.org/officeDocument/2006/relationships/notesSlide"/><Relationship Id="rId53" Target="notesSlides/notesSlide14.xml" Type="http://schemas.openxmlformats.org/officeDocument/2006/relationships/notesSlide"/><Relationship Id="rId54" Target="notesSlides/notesSlide15.xml" Type="http://schemas.openxmlformats.org/officeDocument/2006/relationships/notesSlide"/><Relationship Id="rId55" Target="notesSlides/notesSlide16.xml" Type="http://schemas.openxmlformats.org/officeDocument/2006/relationships/notesSlide"/><Relationship Id="rId56" Target="notesSlides/notesSlide17.xml" Type="http://schemas.openxmlformats.org/officeDocument/2006/relationships/notesSlide"/><Relationship Id="rId57" Target="notesSlides/notesSlide18.xml" Type="http://schemas.openxmlformats.org/officeDocument/2006/relationships/notesSlide"/><Relationship Id="rId58" Target="notesSlides/notesSlide19.xml" Type="http://schemas.openxmlformats.org/officeDocument/2006/relationships/notesSlide"/><Relationship Id="rId59" Target="notesSlides/notesSlide20.xml" Type="http://schemas.openxmlformats.org/officeDocument/2006/relationships/notesSlide"/><Relationship Id="rId6" Target="slides/slide1.xml" Type="http://schemas.openxmlformats.org/officeDocument/2006/relationships/slide"/><Relationship Id="rId60" Target="notesSlides/notesSlide21.xml" Type="http://schemas.openxmlformats.org/officeDocument/2006/relationships/notesSlide"/><Relationship Id="rId61" Target="notesSlides/notesSlide22.xml" Type="http://schemas.openxmlformats.org/officeDocument/2006/relationships/notesSlide"/><Relationship Id="rId62" Target="notesSlides/notesSlide23.xml" Type="http://schemas.openxmlformats.org/officeDocument/2006/relationships/notesSlide"/><Relationship Id="rId63" Target="notesSlides/notesSlide24.xml" Type="http://schemas.openxmlformats.org/officeDocument/2006/relationships/note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11</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12</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14</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15</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16</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17</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18</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19</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20</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21</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3</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23</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24</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25</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26</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27</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4</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5</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6</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7</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8</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9</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10</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9.jpeg" Type="http://schemas.openxmlformats.org/officeDocument/2006/relationships/image"/><Relationship Id="rId12" Target="../media/image10.jpeg" Type="http://schemas.openxmlformats.org/officeDocument/2006/relationships/image"/><Relationship Id="rId13" Target="../media/image11.jpeg" Type="http://schemas.openxmlformats.org/officeDocument/2006/relationships/image"/><Relationship Id="rId14" Target="../media/image12.png" Type="http://schemas.openxmlformats.org/officeDocument/2006/relationships/image"/><Relationship Id="rId15" Target="../media/image13.svg" Type="http://schemas.openxmlformats.org/officeDocument/2006/relationships/image"/><Relationship Id="rId16" Target="../media/image14.png" Type="http://schemas.openxmlformats.org/officeDocument/2006/relationships/image"/><Relationship Id="rId17" Target="../media/image15.png" Type="http://schemas.openxmlformats.org/officeDocument/2006/relationships/image"/><Relationship Id="rId18" Target="../media/image16.sv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91.jpeg" Type="http://schemas.openxmlformats.org/officeDocument/2006/relationships/image"/><Relationship Id="rId17" Target="../media/image51.png" Type="http://schemas.openxmlformats.org/officeDocument/2006/relationships/image"/><Relationship Id="rId18" Target="../media/image92.png" Type="http://schemas.openxmlformats.org/officeDocument/2006/relationships/image"/><Relationship Id="rId19" Target="../media/image93.svg" Type="http://schemas.openxmlformats.org/officeDocument/2006/relationships/image"/><Relationship Id="rId2" Target="../notesSlides/notesSlide10.xml" Type="http://schemas.openxmlformats.org/officeDocument/2006/relationships/notesSlide"/><Relationship Id="rId20" Target="../media/image94.png" Type="http://schemas.openxmlformats.org/officeDocument/2006/relationships/image"/><Relationship Id="rId21" Target="../media/image95.svg" Type="http://schemas.openxmlformats.org/officeDocument/2006/relationships/image"/><Relationship Id="rId22" Target="../media/image76.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png" Type="http://schemas.openxmlformats.org/officeDocument/2006/relationships/image"/><Relationship Id="rId11" Target="../media/image47.svg" Type="http://schemas.openxmlformats.org/officeDocument/2006/relationships/image"/><Relationship Id="rId12" Target="../media/image48.png" Type="http://schemas.openxmlformats.org/officeDocument/2006/relationships/image"/><Relationship Id="rId13" Target="../media/image49.svg" Type="http://schemas.openxmlformats.org/officeDocument/2006/relationships/image"/><Relationship Id="rId14" Target="../media/image96.jpeg" Type="http://schemas.openxmlformats.org/officeDocument/2006/relationships/image"/><Relationship Id="rId15" Target="../media/image97.png" Type="http://schemas.openxmlformats.org/officeDocument/2006/relationships/image"/><Relationship Id="rId16" Target="../media/image98.svg" Type="http://schemas.openxmlformats.org/officeDocument/2006/relationships/image"/><Relationship Id="rId17" Target="../media/image58.png" Type="http://schemas.openxmlformats.org/officeDocument/2006/relationships/image"/><Relationship Id="rId18" Target="../media/image99.png" Type="http://schemas.openxmlformats.org/officeDocument/2006/relationships/image"/><Relationship Id="rId19" Target="../media/image100.svg" Type="http://schemas.openxmlformats.org/officeDocument/2006/relationships/image"/><Relationship Id="rId2" Target="../notesSlides/notesSlide11.xml" Type="http://schemas.openxmlformats.org/officeDocument/2006/relationships/notesSlide"/><Relationship Id="rId20" Target="../media/image101.png" Type="http://schemas.openxmlformats.org/officeDocument/2006/relationships/image"/><Relationship Id="rId21" Target="../media/image102.sv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9.jpeg" Type="http://schemas.openxmlformats.org/officeDocument/2006/relationships/image"/><Relationship Id="rId8" Target="../media/image11.jpeg" Type="http://schemas.openxmlformats.org/officeDocument/2006/relationships/image"/><Relationship Id="rId9" Target="../media/image1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9.jpeg" Type="http://schemas.openxmlformats.org/officeDocument/2006/relationships/image"/><Relationship Id="rId12" Target="../media/image10.jpeg" Type="http://schemas.openxmlformats.org/officeDocument/2006/relationships/image"/><Relationship Id="rId13" Target="../media/image11.jpeg" Type="http://schemas.openxmlformats.org/officeDocument/2006/relationships/image"/><Relationship Id="rId14" Target="../media/image103.png" Type="http://schemas.openxmlformats.org/officeDocument/2006/relationships/image"/><Relationship Id="rId15" Target="../media/image104.svg" Type="http://schemas.openxmlformats.org/officeDocument/2006/relationships/image"/><Relationship Id="rId16" Target="../media/image105.png" Type="http://schemas.openxmlformats.org/officeDocument/2006/relationships/image"/><Relationship Id="rId17" Target="../media/image106.svg" Type="http://schemas.openxmlformats.org/officeDocument/2006/relationships/image"/><Relationship Id="rId18" Target="../media/image107.png" Type="http://schemas.openxmlformats.org/officeDocument/2006/relationships/image"/><Relationship Id="rId19" Target="../media/image108.svg" Type="http://schemas.openxmlformats.org/officeDocument/2006/relationships/image"/><Relationship Id="rId2" Target="../notesSlides/notesSlide12.xml" Type="http://schemas.openxmlformats.org/officeDocument/2006/relationships/notesSlide"/><Relationship Id="rId20" Target="../media/image74.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3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50.png" Type="http://schemas.openxmlformats.org/officeDocument/2006/relationships/image"/><Relationship Id="rId17" Target="../media/image113.png" Type="http://schemas.openxmlformats.org/officeDocument/2006/relationships/image"/><Relationship Id="rId18" Target="../media/image114.svg" Type="http://schemas.openxmlformats.org/officeDocument/2006/relationships/image"/><Relationship Id="rId19" Target="../media/image115.png" Type="http://schemas.openxmlformats.org/officeDocument/2006/relationships/image"/><Relationship Id="rId2" Target="../notesSlides/notesSlide13.xml" Type="http://schemas.openxmlformats.org/officeDocument/2006/relationships/notesSlide"/><Relationship Id="rId20" Target="../media/image116.svg" Type="http://schemas.openxmlformats.org/officeDocument/2006/relationships/image"/><Relationship Id="rId21" Target="../media/image27.png" Type="http://schemas.openxmlformats.org/officeDocument/2006/relationships/image"/><Relationship Id="rId22" Target="../media/image117.png" Type="http://schemas.openxmlformats.org/officeDocument/2006/relationships/image"/><Relationship Id="rId23" Target="../media/image66.png" Type="http://schemas.openxmlformats.org/officeDocument/2006/relationships/image"/><Relationship Id="rId24" Target="../media/image67.png" Type="http://schemas.openxmlformats.org/officeDocument/2006/relationships/image"/><Relationship Id="rId25" Target="../media/image9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59.png" Type="http://schemas.openxmlformats.org/officeDocument/2006/relationships/image"/><Relationship Id="rId17" Target="../media/image118.png" Type="http://schemas.openxmlformats.org/officeDocument/2006/relationships/image"/><Relationship Id="rId18" Target="../media/image119.svg" Type="http://schemas.openxmlformats.org/officeDocument/2006/relationships/image"/><Relationship Id="rId19" Target="../media/image120.png" Type="http://schemas.openxmlformats.org/officeDocument/2006/relationships/image"/><Relationship Id="rId2" Target="../notesSlides/notesSlide14.xml" Type="http://schemas.openxmlformats.org/officeDocument/2006/relationships/notesSlide"/><Relationship Id="rId20" Target="../media/image121.svg" Type="http://schemas.openxmlformats.org/officeDocument/2006/relationships/image"/><Relationship Id="rId21" Target="../media/image122.png" Type="http://schemas.openxmlformats.org/officeDocument/2006/relationships/image"/><Relationship Id="rId22" Target="../media/image123.svg" Type="http://schemas.openxmlformats.org/officeDocument/2006/relationships/image"/><Relationship Id="rId23" Target="../media/image33.png" Type="http://schemas.openxmlformats.org/officeDocument/2006/relationships/image"/><Relationship Id="rId24" Target="../media/image124.png" Type="http://schemas.openxmlformats.org/officeDocument/2006/relationships/image"/><Relationship Id="rId25" Target="../media/image90.png" Type="http://schemas.openxmlformats.org/officeDocument/2006/relationships/image"/><Relationship Id="rId26" Target="../media/image6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59.png" Type="http://schemas.openxmlformats.org/officeDocument/2006/relationships/image"/><Relationship Id="rId17" Target="../media/image125.png" Type="http://schemas.openxmlformats.org/officeDocument/2006/relationships/image"/><Relationship Id="rId18" Target="../media/image126.svg" Type="http://schemas.openxmlformats.org/officeDocument/2006/relationships/image"/><Relationship Id="rId19" Target="../media/image45.png" Type="http://schemas.openxmlformats.org/officeDocument/2006/relationships/image"/><Relationship Id="rId2" Target="../notesSlides/notesSlide15.xml" Type="http://schemas.openxmlformats.org/officeDocument/2006/relationships/notesSlide"/><Relationship Id="rId20" Target="../media/image127.png" Type="http://schemas.openxmlformats.org/officeDocument/2006/relationships/image"/><Relationship Id="rId21" Target="../media/image128.svg" Type="http://schemas.openxmlformats.org/officeDocument/2006/relationships/image"/><Relationship Id="rId22" Target="../media/image129.png" Type="http://schemas.openxmlformats.org/officeDocument/2006/relationships/image"/><Relationship Id="rId23" Target="../media/image130.svg" Type="http://schemas.openxmlformats.org/officeDocument/2006/relationships/image"/><Relationship Id="rId24" Target="../media/image131.png" Type="http://schemas.openxmlformats.org/officeDocument/2006/relationships/image"/><Relationship Id="rId25" Target="../media/image90.png" Type="http://schemas.openxmlformats.org/officeDocument/2006/relationships/image"/><Relationship Id="rId26" Target="../media/image66.png" Type="http://schemas.openxmlformats.org/officeDocument/2006/relationships/image"/><Relationship Id="rId27" Target="../media/image132.png" Type="http://schemas.openxmlformats.org/officeDocument/2006/relationships/image"/><Relationship Id="rId28" Target="../media/image133.sv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134.jpeg" Type="http://schemas.openxmlformats.org/officeDocument/2006/relationships/image"/><Relationship Id="rId17" Target="../media/image77.png" Type="http://schemas.openxmlformats.org/officeDocument/2006/relationships/image"/><Relationship Id="rId18" Target="../media/image135.png" Type="http://schemas.openxmlformats.org/officeDocument/2006/relationships/image"/><Relationship Id="rId19" Target="../media/image136.svg" Type="http://schemas.openxmlformats.org/officeDocument/2006/relationships/image"/><Relationship Id="rId2" Target="../notesSlides/notesSlide16.xml" Type="http://schemas.openxmlformats.org/officeDocument/2006/relationships/notesSlide"/><Relationship Id="rId20" Target="../media/image137.png" Type="http://schemas.openxmlformats.org/officeDocument/2006/relationships/image"/><Relationship Id="rId21" Target="../media/image138.svg" Type="http://schemas.openxmlformats.org/officeDocument/2006/relationships/image"/><Relationship Id="rId22" Target="../media/image58.png" Type="http://schemas.openxmlformats.org/officeDocument/2006/relationships/image"/><Relationship Id="rId23" Target="../media/image82.jpeg" Type="http://schemas.openxmlformats.org/officeDocument/2006/relationships/image"/><Relationship Id="rId24" Target="../media/image139.png" Type="http://schemas.openxmlformats.org/officeDocument/2006/relationships/image"/><Relationship Id="rId25" Target="../media/image140.svg" Type="http://schemas.openxmlformats.org/officeDocument/2006/relationships/image"/><Relationship Id="rId26" Target="../media/image141.png" Type="http://schemas.openxmlformats.org/officeDocument/2006/relationships/image"/><Relationship Id="rId27" Target="../media/image142.svg" Type="http://schemas.openxmlformats.org/officeDocument/2006/relationships/image"/><Relationship Id="rId28" Target="../media/image67.png" Type="http://schemas.openxmlformats.org/officeDocument/2006/relationships/image"/><Relationship Id="rId29" Target="../media/image9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83.jpeg" Type="http://schemas.openxmlformats.org/officeDocument/2006/relationships/image"/><Relationship Id="rId17" Target="../media/image143.png" Type="http://schemas.openxmlformats.org/officeDocument/2006/relationships/image"/><Relationship Id="rId18" Target="../media/image144.svg" Type="http://schemas.openxmlformats.org/officeDocument/2006/relationships/image"/><Relationship Id="rId19" Target="../media/image145.png" Type="http://schemas.openxmlformats.org/officeDocument/2006/relationships/image"/><Relationship Id="rId2" Target="../notesSlides/notesSlide17.xml" Type="http://schemas.openxmlformats.org/officeDocument/2006/relationships/notesSlide"/><Relationship Id="rId20" Target="../media/image146.svg" Type="http://schemas.openxmlformats.org/officeDocument/2006/relationships/image"/><Relationship Id="rId21" Target="../media/image147.png" Type="http://schemas.openxmlformats.org/officeDocument/2006/relationships/image"/><Relationship Id="rId22" Target="../media/image148.svg" Type="http://schemas.openxmlformats.org/officeDocument/2006/relationships/image"/><Relationship Id="rId23" Target="../media/image14.png" Type="http://schemas.openxmlformats.org/officeDocument/2006/relationships/image"/><Relationship Id="rId24" Target="../media/image149.png" Type="http://schemas.openxmlformats.org/officeDocument/2006/relationships/image"/><Relationship Id="rId25" Target="../media/image150.svg" Type="http://schemas.openxmlformats.org/officeDocument/2006/relationships/image"/><Relationship Id="rId26" Target="../media/image6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151.png" Type="http://schemas.openxmlformats.org/officeDocument/2006/relationships/image"/><Relationship Id="rId17" Target="../media/image152.png" Type="http://schemas.openxmlformats.org/officeDocument/2006/relationships/image"/><Relationship Id="rId18" Target="../media/image153.svg" Type="http://schemas.openxmlformats.org/officeDocument/2006/relationships/image"/><Relationship Id="rId19" Target="../media/image74.png" Type="http://schemas.openxmlformats.org/officeDocument/2006/relationships/image"/><Relationship Id="rId2" Target="../notesSlides/notesSlide18.xml" Type="http://schemas.openxmlformats.org/officeDocument/2006/relationships/notesSlide"/><Relationship Id="rId20" Target="../media/image154.png" Type="http://schemas.openxmlformats.org/officeDocument/2006/relationships/image"/><Relationship Id="rId21" Target="../media/image155.svg" Type="http://schemas.openxmlformats.org/officeDocument/2006/relationships/image"/><Relationship Id="rId22" Target="../media/image69.png" Type="http://schemas.openxmlformats.org/officeDocument/2006/relationships/image"/><Relationship Id="rId23" Target="../media/image6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156.jpeg" Type="http://schemas.openxmlformats.org/officeDocument/2006/relationships/image"/><Relationship Id="rId17" Target="../media/image157.png" Type="http://schemas.openxmlformats.org/officeDocument/2006/relationships/image"/><Relationship Id="rId18" Target="../media/image158.svg" Type="http://schemas.openxmlformats.org/officeDocument/2006/relationships/image"/><Relationship Id="rId19" Target="../media/image27.png" Type="http://schemas.openxmlformats.org/officeDocument/2006/relationships/image"/><Relationship Id="rId2" Target="../notesSlides/notesSlide19.xml" Type="http://schemas.openxmlformats.org/officeDocument/2006/relationships/notesSlide"/><Relationship Id="rId20" Target="../media/image159.png" Type="http://schemas.openxmlformats.org/officeDocument/2006/relationships/image"/><Relationship Id="rId21" Target="../media/image160.svg" Type="http://schemas.openxmlformats.org/officeDocument/2006/relationships/image"/><Relationship Id="rId22" Target="../media/image68.png" Type="http://schemas.openxmlformats.org/officeDocument/2006/relationships/image"/><Relationship Id="rId23" Target="../media/image69.png" Type="http://schemas.openxmlformats.org/officeDocument/2006/relationships/image"/><Relationship Id="rId24" Target="../media/image161.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7.png" Type="http://schemas.openxmlformats.org/officeDocument/2006/relationships/image"/><Relationship Id="rId13" Target="../media/image18.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16" Target="../media/image21.png" Type="http://schemas.openxmlformats.org/officeDocument/2006/relationships/image"/><Relationship Id="rId17" Target="../media/image22.svg" Type="http://schemas.openxmlformats.org/officeDocument/2006/relationships/image"/><Relationship Id="rId18" Target="../media/image23.png" Type="http://schemas.openxmlformats.org/officeDocument/2006/relationships/image"/><Relationship Id="rId19" Target="../media/image24.svg" Type="http://schemas.openxmlformats.org/officeDocument/2006/relationships/image"/><Relationship Id="rId2" Target="../notesSlides/notesSlide2.xml" Type="http://schemas.openxmlformats.org/officeDocument/2006/relationships/notesSlide"/><Relationship Id="rId20" Target="../media/image25.png" Type="http://schemas.openxmlformats.org/officeDocument/2006/relationships/image"/><Relationship Id="rId21" Target="../media/image26.svg" Type="http://schemas.openxmlformats.org/officeDocument/2006/relationships/image"/><Relationship Id="rId22" Target="../media/image27.png" Type="http://schemas.openxmlformats.org/officeDocument/2006/relationships/image"/><Relationship Id="rId23" Target="../media/image28.png" Type="http://schemas.openxmlformats.org/officeDocument/2006/relationships/image"/><Relationship Id="rId24" Target="../media/image29.png" Type="http://schemas.openxmlformats.org/officeDocument/2006/relationships/image"/><Relationship Id="rId25" Target="../media/image3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09.png" Type="http://schemas.openxmlformats.org/officeDocument/2006/relationships/image"/><Relationship Id="rId13" Target="../media/image110.svg" Type="http://schemas.openxmlformats.org/officeDocument/2006/relationships/image"/><Relationship Id="rId14" Target="../media/image111.png" Type="http://schemas.openxmlformats.org/officeDocument/2006/relationships/image"/><Relationship Id="rId15" Target="../media/image112.svg" Type="http://schemas.openxmlformats.org/officeDocument/2006/relationships/image"/><Relationship Id="rId16" Target="../media/image162.jpeg" Type="http://schemas.openxmlformats.org/officeDocument/2006/relationships/image"/><Relationship Id="rId17" Target="../media/image163.png" Type="http://schemas.openxmlformats.org/officeDocument/2006/relationships/image"/><Relationship Id="rId18" Target="../media/image164.svg" Type="http://schemas.openxmlformats.org/officeDocument/2006/relationships/image"/><Relationship Id="rId19" Target="../media/image165.png" Type="http://schemas.openxmlformats.org/officeDocument/2006/relationships/image"/><Relationship Id="rId2" Target="../notesSlides/notesSlide20.xml" Type="http://schemas.openxmlformats.org/officeDocument/2006/relationships/notesSlide"/><Relationship Id="rId20" Target="../media/image166.svg" Type="http://schemas.openxmlformats.org/officeDocument/2006/relationships/image"/><Relationship Id="rId21" Target="../media/image45.png" Type="http://schemas.openxmlformats.org/officeDocument/2006/relationships/image"/><Relationship Id="rId22" Target="../media/image167.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9.jpeg" Type="http://schemas.openxmlformats.org/officeDocument/2006/relationships/image"/><Relationship Id="rId12" Target="../media/image10.jpeg" Type="http://schemas.openxmlformats.org/officeDocument/2006/relationships/image"/><Relationship Id="rId13" Target="../media/image11.jpeg" Type="http://schemas.openxmlformats.org/officeDocument/2006/relationships/image"/><Relationship Id="rId14" Target="../media/image168.png" Type="http://schemas.openxmlformats.org/officeDocument/2006/relationships/image"/><Relationship Id="rId15" Target="../media/image169.svg" Type="http://schemas.openxmlformats.org/officeDocument/2006/relationships/image"/><Relationship Id="rId16" Target="../media/image170.png" Type="http://schemas.openxmlformats.org/officeDocument/2006/relationships/image"/><Relationship Id="rId17" Target="../media/image171.svg" Type="http://schemas.openxmlformats.org/officeDocument/2006/relationships/image"/><Relationship Id="rId18" Target="../media/image172.png" Type="http://schemas.openxmlformats.org/officeDocument/2006/relationships/image"/><Relationship Id="rId19" Target="../media/image173.svg" Type="http://schemas.openxmlformats.org/officeDocument/2006/relationships/image"/><Relationship Id="rId2" Target="../notesSlides/notesSlide21.xml" Type="http://schemas.openxmlformats.org/officeDocument/2006/relationships/notesSlide"/><Relationship Id="rId20" Target="../media/image5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37.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74.png" Type="http://schemas.openxmlformats.org/officeDocument/2006/relationships/image"/><Relationship Id="rId13" Target="../media/image175.svg" Type="http://schemas.openxmlformats.org/officeDocument/2006/relationships/image"/><Relationship Id="rId14" Target="../media/image176.png" Type="http://schemas.openxmlformats.org/officeDocument/2006/relationships/image"/><Relationship Id="rId15" Target="../media/image177.svg" Type="http://schemas.openxmlformats.org/officeDocument/2006/relationships/image"/><Relationship Id="rId16" Target="../media/image178.png" Type="http://schemas.openxmlformats.org/officeDocument/2006/relationships/image"/><Relationship Id="rId17" Target="../media/image179.png" Type="http://schemas.openxmlformats.org/officeDocument/2006/relationships/image"/><Relationship Id="rId18" Target="../media/image180.svg" Type="http://schemas.openxmlformats.org/officeDocument/2006/relationships/image"/><Relationship Id="rId19" Target="../media/image181.png" Type="http://schemas.openxmlformats.org/officeDocument/2006/relationships/image"/><Relationship Id="rId2" Target="../notesSlides/notesSlide22.xml" Type="http://schemas.openxmlformats.org/officeDocument/2006/relationships/notesSlide"/><Relationship Id="rId20" Target="../media/image182.svg" Type="http://schemas.openxmlformats.org/officeDocument/2006/relationships/image"/><Relationship Id="rId21" Target="../media/image14.png" Type="http://schemas.openxmlformats.org/officeDocument/2006/relationships/image"/><Relationship Id="rId22" Target="../media/image183.png" Type="http://schemas.openxmlformats.org/officeDocument/2006/relationships/image"/><Relationship Id="rId23" Target="../media/image184.svg" Type="http://schemas.openxmlformats.org/officeDocument/2006/relationships/image"/><Relationship Id="rId24" Target="../media/image67.png" Type="http://schemas.openxmlformats.org/officeDocument/2006/relationships/image"/><Relationship Id="rId25" Target="../media/image66.png" Type="http://schemas.openxmlformats.org/officeDocument/2006/relationships/image"/><Relationship Id="rId26" Target="../media/image90.png" Type="http://schemas.openxmlformats.org/officeDocument/2006/relationships/image"/><Relationship Id="rId27" Target="../media/image185.png" Type="http://schemas.openxmlformats.org/officeDocument/2006/relationships/image"/><Relationship Id="rId28" Target="../media/image186.sv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174.png" Type="http://schemas.openxmlformats.org/officeDocument/2006/relationships/image"/><Relationship Id="rId13" Target="../media/image175.svg" Type="http://schemas.openxmlformats.org/officeDocument/2006/relationships/image"/><Relationship Id="rId14" Target="../media/image176.png" Type="http://schemas.openxmlformats.org/officeDocument/2006/relationships/image"/><Relationship Id="rId15" Target="../media/image177.svg" Type="http://schemas.openxmlformats.org/officeDocument/2006/relationships/image"/><Relationship Id="rId16" Target="../media/image189.jpeg" Type="http://schemas.openxmlformats.org/officeDocument/2006/relationships/image"/><Relationship Id="rId17" Target="../media/image190.png" Type="http://schemas.openxmlformats.org/officeDocument/2006/relationships/image"/><Relationship Id="rId18" Target="../media/image191.svg" Type="http://schemas.openxmlformats.org/officeDocument/2006/relationships/image"/><Relationship Id="rId19" Target="../media/image74.png" Type="http://schemas.openxmlformats.org/officeDocument/2006/relationships/image"/><Relationship Id="rId2" Target="../notesSlides/notesSlide23.xml" Type="http://schemas.openxmlformats.org/officeDocument/2006/relationships/notesSlide"/><Relationship Id="rId20" Target="../media/image192.jpeg" Type="http://schemas.openxmlformats.org/officeDocument/2006/relationships/image"/><Relationship Id="rId21" Target="../media/image193.png" Type="http://schemas.openxmlformats.org/officeDocument/2006/relationships/image"/><Relationship Id="rId22" Target="../media/image194.png" Type="http://schemas.openxmlformats.org/officeDocument/2006/relationships/image"/><Relationship Id="rId23" Target="../media/image66.png" Type="http://schemas.openxmlformats.org/officeDocument/2006/relationships/image"/><Relationship Id="rId24" Target="../media/image90.png" Type="http://schemas.openxmlformats.org/officeDocument/2006/relationships/image"/><Relationship Id="rId25" Target="../media/image6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187.png" Type="http://schemas.openxmlformats.org/officeDocument/2006/relationships/image"/><Relationship Id="rId6" Target="../media/image188.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6.svg" Type="http://schemas.openxmlformats.org/officeDocument/2006/relationships/image"/><Relationship Id="rId11" Target="../media/image9.jpeg" Type="http://schemas.openxmlformats.org/officeDocument/2006/relationships/image"/><Relationship Id="rId12" Target="../media/image10.jpeg" Type="http://schemas.openxmlformats.org/officeDocument/2006/relationships/image"/><Relationship Id="rId13" Target="../media/image11.jpeg" Type="http://schemas.openxmlformats.org/officeDocument/2006/relationships/image"/><Relationship Id="rId14" Target="../media/image27.png" Type="http://schemas.openxmlformats.org/officeDocument/2006/relationships/image"/><Relationship Id="rId15" Target="../media/image197.png" Type="http://schemas.openxmlformats.org/officeDocument/2006/relationships/image"/><Relationship Id="rId16" Target="../media/image198.png" Type="http://schemas.openxmlformats.org/officeDocument/2006/relationships/image"/><Relationship Id="rId17" Target="../media/image199.png" Type="http://schemas.openxmlformats.org/officeDocument/2006/relationships/image"/><Relationship Id="rId18" Target="../media/image200.png" Type="http://schemas.openxmlformats.org/officeDocument/2006/relationships/image"/><Relationship Id="rId19" Target="../media/image201.png" Type="http://schemas.openxmlformats.org/officeDocument/2006/relationships/image"/><Relationship Id="rId2" Target="../notesSlides/notesSlide24.xml" Type="http://schemas.openxmlformats.org/officeDocument/2006/relationships/notesSlide"/><Relationship Id="rId20" Target="../media/image202.svg" Type="http://schemas.openxmlformats.org/officeDocument/2006/relationships/image"/><Relationship Id="rId21" Target="../media/image203.png" Type="http://schemas.openxmlformats.org/officeDocument/2006/relationships/image"/><Relationship Id="rId22" Target="../media/image204.svg" Type="http://schemas.openxmlformats.org/officeDocument/2006/relationships/image"/><Relationship Id="rId23" Target="../media/image205.png" Type="http://schemas.openxmlformats.org/officeDocument/2006/relationships/image"/><Relationship Id="rId24" Target="../media/image206.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19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31.png" Type="http://schemas.openxmlformats.org/officeDocument/2006/relationships/image"/><Relationship Id="rId12" Target="../media/image32.svg" Type="http://schemas.openxmlformats.org/officeDocument/2006/relationships/image"/><Relationship Id="rId13" Target="../media/image10.jpeg" Type="http://schemas.openxmlformats.org/officeDocument/2006/relationships/image"/><Relationship Id="rId14" Target="../media/image33.png" Type="http://schemas.openxmlformats.org/officeDocument/2006/relationships/image"/><Relationship Id="rId15" Target="../media/image34.png" Type="http://schemas.openxmlformats.org/officeDocument/2006/relationships/image"/><Relationship Id="rId16" Target="../media/image35.svg" Type="http://schemas.openxmlformats.org/officeDocument/2006/relationships/image"/><Relationship Id="rId17" Target="../media/image36.png" Type="http://schemas.openxmlformats.org/officeDocument/2006/relationships/image"/><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9.jpeg" Type="http://schemas.openxmlformats.org/officeDocument/2006/relationships/image"/><Relationship Id="rId12" Target="../media/image10.jpeg" Type="http://schemas.openxmlformats.org/officeDocument/2006/relationships/image"/><Relationship Id="rId13" Target="../media/image11.jpeg" Type="http://schemas.openxmlformats.org/officeDocument/2006/relationships/image"/><Relationship Id="rId14" Target="../media/image39.png" Type="http://schemas.openxmlformats.org/officeDocument/2006/relationships/image"/><Relationship Id="rId15" Target="../media/image40.svg" Type="http://schemas.openxmlformats.org/officeDocument/2006/relationships/image"/><Relationship Id="rId16" Target="../media/image41.png" Type="http://schemas.openxmlformats.org/officeDocument/2006/relationships/image"/><Relationship Id="rId17" Target="../media/image42.svg" Type="http://schemas.openxmlformats.org/officeDocument/2006/relationships/image"/><Relationship Id="rId18" Target="../media/image43.png" Type="http://schemas.openxmlformats.org/officeDocument/2006/relationships/image"/><Relationship Id="rId19" Target="../media/image44.svg" Type="http://schemas.openxmlformats.org/officeDocument/2006/relationships/image"/><Relationship Id="rId2" Target="../notesSlides/notesSlide4.xml" Type="http://schemas.openxmlformats.org/officeDocument/2006/relationships/notesSlide"/><Relationship Id="rId20" Target="../media/image45.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3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50.png" Type="http://schemas.openxmlformats.org/officeDocument/2006/relationships/image"/><Relationship Id="rId17" Target="../media/image51.png" Type="http://schemas.openxmlformats.org/officeDocument/2006/relationships/image"/><Relationship Id="rId18" Target="../media/image52.png" Type="http://schemas.openxmlformats.org/officeDocument/2006/relationships/image"/><Relationship Id="rId19" Target="../media/image53.svg" Type="http://schemas.openxmlformats.org/officeDocument/2006/relationships/image"/><Relationship Id="rId2" Target="../notesSlides/notesSlide5.xml" Type="http://schemas.openxmlformats.org/officeDocument/2006/relationships/notesSlide"/><Relationship Id="rId20" Target="../media/image54.png" Type="http://schemas.openxmlformats.org/officeDocument/2006/relationships/image"/><Relationship Id="rId21" Target="../media/image55.svg" Type="http://schemas.openxmlformats.org/officeDocument/2006/relationships/image"/><Relationship Id="rId22" Target="../media/image56.png" Type="http://schemas.openxmlformats.org/officeDocument/2006/relationships/image"/><Relationship Id="rId23" Target="../media/image57.svg" Type="http://schemas.openxmlformats.org/officeDocument/2006/relationships/image"/><Relationship Id="rId24" Target="../media/image5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59.png" Type="http://schemas.openxmlformats.org/officeDocument/2006/relationships/image"/><Relationship Id="rId17" Target="../media/image60.png" Type="http://schemas.openxmlformats.org/officeDocument/2006/relationships/image"/><Relationship Id="rId18" Target="../media/image61.svg" Type="http://schemas.openxmlformats.org/officeDocument/2006/relationships/image"/><Relationship Id="rId19" Target="../media/image62.png" Type="http://schemas.openxmlformats.org/officeDocument/2006/relationships/image"/><Relationship Id="rId2" Target="../notesSlides/notesSlide6.xml" Type="http://schemas.openxmlformats.org/officeDocument/2006/relationships/notesSlide"/><Relationship Id="rId20" Target="../media/image63.svg" Type="http://schemas.openxmlformats.org/officeDocument/2006/relationships/image"/><Relationship Id="rId21" Target="../media/image64.png" Type="http://schemas.openxmlformats.org/officeDocument/2006/relationships/image"/><Relationship Id="rId22" Target="../media/image65.svg" Type="http://schemas.openxmlformats.org/officeDocument/2006/relationships/image"/><Relationship Id="rId23" Target="../media/image14.png" Type="http://schemas.openxmlformats.org/officeDocument/2006/relationships/image"/><Relationship Id="rId24" Target="../media/image66.png" Type="http://schemas.openxmlformats.org/officeDocument/2006/relationships/image"/><Relationship Id="rId25" Target="../media/image67.png" Type="http://schemas.openxmlformats.org/officeDocument/2006/relationships/image"/><Relationship Id="rId26" Target="../media/image68.png" Type="http://schemas.openxmlformats.org/officeDocument/2006/relationships/image"/><Relationship Id="rId27" Target="../media/image69.png" Type="http://schemas.openxmlformats.org/officeDocument/2006/relationships/image"/><Relationship Id="rId28" Target="../media/image7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59.png" Type="http://schemas.openxmlformats.org/officeDocument/2006/relationships/image"/><Relationship Id="rId17" Target="../media/image71.png" Type="http://schemas.openxmlformats.org/officeDocument/2006/relationships/image"/><Relationship Id="rId18" Target="../media/image72.svg" Type="http://schemas.openxmlformats.org/officeDocument/2006/relationships/image"/><Relationship Id="rId19" Target="../media/image66.png" Type="http://schemas.openxmlformats.org/officeDocument/2006/relationships/image"/><Relationship Id="rId2" Target="../notesSlides/notesSlide7.xml" Type="http://schemas.openxmlformats.org/officeDocument/2006/relationships/notesSlide"/><Relationship Id="rId20" Target="../media/image69.png" Type="http://schemas.openxmlformats.org/officeDocument/2006/relationships/image"/><Relationship Id="rId21" Target="../media/image68.png" Type="http://schemas.openxmlformats.org/officeDocument/2006/relationships/image"/><Relationship Id="rId22" Target="../media/image73.png" Type="http://schemas.openxmlformats.org/officeDocument/2006/relationships/image"/><Relationship Id="rId23" Target="../media/image74.png" Type="http://schemas.openxmlformats.org/officeDocument/2006/relationships/image"/><Relationship Id="rId24" Target="../media/image75.png" Type="http://schemas.openxmlformats.org/officeDocument/2006/relationships/image"/><Relationship Id="rId25" Target="../media/image76.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77.png" Type="http://schemas.openxmlformats.org/officeDocument/2006/relationships/image"/><Relationship Id="rId17" Target="../media/image51.png" Type="http://schemas.openxmlformats.org/officeDocument/2006/relationships/image"/><Relationship Id="rId18" Target="../media/image78.png" Type="http://schemas.openxmlformats.org/officeDocument/2006/relationships/image"/><Relationship Id="rId19" Target="../media/image79.svg" Type="http://schemas.openxmlformats.org/officeDocument/2006/relationships/image"/><Relationship Id="rId2" Target="../notesSlides/notesSlide8.xml" Type="http://schemas.openxmlformats.org/officeDocument/2006/relationships/notesSlide"/><Relationship Id="rId20" Target="../media/image80.png" Type="http://schemas.openxmlformats.org/officeDocument/2006/relationships/image"/><Relationship Id="rId21" Target="../media/image81.svg" Type="http://schemas.openxmlformats.org/officeDocument/2006/relationships/image"/><Relationship Id="rId22" Target="../media/image27.png" Type="http://schemas.openxmlformats.org/officeDocument/2006/relationships/image"/><Relationship Id="rId23" Target="../media/image82.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jpeg" Type="http://schemas.openxmlformats.org/officeDocument/2006/relationships/image"/><Relationship Id="rId11" Target="../media/image10.jpeg" Type="http://schemas.openxmlformats.org/officeDocument/2006/relationships/image"/><Relationship Id="rId12" Target="../media/image46.png" Type="http://schemas.openxmlformats.org/officeDocument/2006/relationships/image"/><Relationship Id="rId13" Target="../media/image47.svg" Type="http://schemas.openxmlformats.org/officeDocument/2006/relationships/image"/><Relationship Id="rId14" Target="../media/image48.png" Type="http://schemas.openxmlformats.org/officeDocument/2006/relationships/image"/><Relationship Id="rId15" Target="../media/image49.svg" Type="http://schemas.openxmlformats.org/officeDocument/2006/relationships/image"/><Relationship Id="rId16" Target="../media/image83.jpeg" Type="http://schemas.openxmlformats.org/officeDocument/2006/relationships/image"/><Relationship Id="rId17" Target="../media/image84.png" Type="http://schemas.openxmlformats.org/officeDocument/2006/relationships/image"/><Relationship Id="rId18" Target="../media/image85.svg" Type="http://schemas.openxmlformats.org/officeDocument/2006/relationships/image"/><Relationship Id="rId19" Target="../media/image86.png" Type="http://schemas.openxmlformats.org/officeDocument/2006/relationships/image"/><Relationship Id="rId2" Target="../notesSlides/notesSlide9.xml" Type="http://schemas.openxmlformats.org/officeDocument/2006/relationships/notesSlide"/><Relationship Id="rId20" Target="../media/image87.svg" Type="http://schemas.openxmlformats.org/officeDocument/2006/relationships/image"/><Relationship Id="rId21" Target="../media/image88.png" Type="http://schemas.openxmlformats.org/officeDocument/2006/relationships/image"/><Relationship Id="rId22" Target="../media/image89.svg" Type="http://schemas.openxmlformats.org/officeDocument/2006/relationships/image"/><Relationship Id="rId23" Target="../media/image33.png" Type="http://schemas.openxmlformats.org/officeDocument/2006/relationships/image"/><Relationship Id="rId24" Target="../media/image66.png" Type="http://schemas.openxmlformats.org/officeDocument/2006/relationships/image"/><Relationship Id="rId25" Target="../media/image90.png" Type="http://schemas.openxmlformats.org/officeDocument/2006/relationships/image"/><Relationship Id="rId26" Target="../media/image6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9.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6706088" y="754380"/>
            <a:ext cx="685800" cy="685800"/>
            <a:chOff x="0" y="0"/>
            <a:chExt cx="914400" cy="914400"/>
          </a:xfrm>
        </p:grpSpPr>
        <p:sp>
          <p:nvSpPr>
            <p:cNvPr name="Freeform 6" id="6"/>
            <p:cNvSpPr/>
            <p:nvPr/>
          </p:nvSpPr>
          <p:spPr>
            <a:xfrm flipH="false" flipV="false" rot="0">
              <a:off x="0" y="0"/>
              <a:ext cx="914400" cy="914400"/>
            </a:xfrm>
            <a:custGeom>
              <a:avLst/>
              <a:gdLst/>
              <a:ahLst/>
              <a:cxnLst/>
              <a:rect r="r" b="b" t="t" l="l"/>
              <a:pathLst>
                <a:path h="914400" w="914400">
                  <a:moveTo>
                    <a:pt x="0" y="349250"/>
                  </a:moveTo>
                  <a:lnTo>
                    <a:pt x="349250" y="349250"/>
                  </a:lnTo>
                  <a:lnTo>
                    <a:pt x="457200" y="0"/>
                  </a:lnTo>
                  <a:lnTo>
                    <a:pt x="565150" y="349250"/>
                  </a:lnTo>
                  <a:lnTo>
                    <a:pt x="914400" y="349250"/>
                  </a:lnTo>
                  <a:lnTo>
                    <a:pt x="631825" y="565150"/>
                  </a:lnTo>
                  <a:lnTo>
                    <a:pt x="739775" y="914400"/>
                  </a:lnTo>
                  <a:lnTo>
                    <a:pt x="457200" y="698500"/>
                  </a:lnTo>
                  <a:lnTo>
                    <a:pt x="174625" y="914400"/>
                  </a:lnTo>
                  <a:lnTo>
                    <a:pt x="282575" y="565150"/>
                  </a:lnTo>
                  <a:close/>
                </a:path>
              </a:pathLst>
            </a:custGeom>
            <a:solidFill>
              <a:srgbClr val="FF7C93"/>
            </a:solidFill>
          </p:spPr>
        </p:sp>
      </p:grpSp>
      <p:grpSp>
        <p:nvGrpSpPr>
          <p:cNvPr name="Group 7" id="7"/>
          <p:cNvGrpSpPr/>
          <p:nvPr/>
        </p:nvGrpSpPr>
        <p:grpSpPr>
          <a:xfrm rot="0">
            <a:off x="782069" y="4237368"/>
            <a:ext cx="384048" cy="384048"/>
            <a:chOff x="0" y="0"/>
            <a:chExt cx="512064" cy="512064"/>
          </a:xfrm>
        </p:grpSpPr>
        <p:sp>
          <p:nvSpPr>
            <p:cNvPr name="Freeform 8" id="8"/>
            <p:cNvSpPr/>
            <p:nvPr/>
          </p:nvSpPr>
          <p:spPr>
            <a:xfrm flipH="false" flipV="false" rot="0">
              <a:off x="0" y="0"/>
              <a:ext cx="512064" cy="512064"/>
            </a:xfrm>
            <a:custGeom>
              <a:avLst/>
              <a:gdLst/>
              <a:ahLst/>
              <a:cxnLst/>
              <a:rect r="r" b="b" t="t" l="l"/>
              <a:pathLst>
                <a:path h="512064" w="512064">
                  <a:moveTo>
                    <a:pt x="0" y="195580"/>
                  </a:moveTo>
                  <a:lnTo>
                    <a:pt x="195580" y="195580"/>
                  </a:lnTo>
                  <a:lnTo>
                    <a:pt x="256032" y="0"/>
                  </a:lnTo>
                  <a:lnTo>
                    <a:pt x="316484" y="195580"/>
                  </a:lnTo>
                  <a:lnTo>
                    <a:pt x="512064" y="195580"/>
                  </a:lnTo>
                  <a:lnTo>
                    <a:pt x="353822" y="316484"/>
                  </a:lnTo>
                  <a:lnTo>
                    <a:pt x="414274" y="512064"/>
                  </a:lnTo>
                  <a:lnTo>
                    <a:pt x="256032" y="391160"/>
                  </a:lnTo>
                  <a:lnTo>
                    <a:pt x="97790" y="512064"/>
                  </a:lnTo>
                  <a:lnTo>
                    <a:pt x="158242" y="316484"/>
                  </a:lnTo>
                  <a:close/>
                </a:path>
              </a:pathLst>
            </a:custGeom>
            <a:solidFill>
              <a:srgbClr val="6FA8DC"/>
            </a:solidFill>
          </p:spPr>
        </p:sp>
      </p:grpSp>
      <p:sp>
        <p:nvSpPr>
          <p:cNvPr name="Freeform 9" id="9"/>
          <p:cNvSpPr/>
          <p:nvPr/>
        </p:nvSpPr>
        <p:spPr>
          <a:xfrm flipH="false" flipV="false" rot="0">
            <a:off x="5294795" y="195920"/>
            <a:ext cx="7593806" cy="735806"/>
          </a:xfrm>
          <a:custGeom>
            <a:avLst/>
            <a:gdLst/>
            <a:ahLst/>
            <a:cxnLst/>
            <a:rect r="r" b="b" t="t" l="l"/>
            <a:pathLst>
              <a:path h="735806" w="7593806">
                <a:moveTo>
                  <a:pt x="0" y="0"/>
                </a:moveTo>
                <a:lnTo>
                  <a:pt x="7593806" y="0"/>
                </a:lnTo>
                <a:lnTo>
                  <a:pt x="7593806" y="735806"/>
                </a:lnTo>
                <a:lnTo>
                  <a:pt x="0" y="735806"/>
                </a:lnTo>
                <a:lnTo>
                  <a:pt x="0" y="0"/>
                </a:lnTo>
                <a:close/>
              </a:path>
            </a:pathLst>
          </a:custGeom>
          <a:blipFill>
            <a:blip r:embed="rId9">
              <a:extLst>
                <a:ext uri="{96DAC541-7B7A-43D3-8B79-37D633B846F1}">
                  <asvg:svgBlip xmlns:asvg="http://schemas.microsoft.com/office/drawing/2016/SVG/main" r:embed="rId10"/>
                </a:ext>
              </a:extLst>
            </a:blip>
            <a:stretch>
              <a:fillRect l="0" t="-437" r="0" b="-438"/>
            </a:stretch>
          </a:blipFill>
        </p:spPr>
      </p:sp>
      <p:grpSp>
        <p:nvGrpSpPr>
          <p:cNvPr name="Group 10" id="10"/>
          <p:cNvGrpSpPr/>
          <p:nvPr/>
        </p:nvGrpSpPr>
        <p:grpSpPr>
          <a:xfrm rot="0">
            <a:off x="5309968" y="716290"/>
            <a:ext cx="7543800" cy="685800"/>
            <a:chOff x="0" y="0"/>
            <a:chExt cx="10058400" cy="914400"/>
          </a:xfrm>
        </p:grpSpPr>
        <p:sp>
          <p:nvSpPr>
            <p:cNvPr name="Freeform 11" id="11"/>
            <p:cNvSpPr/>
            <p:nvPr/>
          </p:nvSpPr>
          <p:spPr>
            <a:xfrm flipH="false" flipV="false" rot="0">
              <a:off x="0" y="0"/>
              <a:ext cx="10058400" cy="914400"/>
            </a:xfrm>
            <a:custGeom>
              <a:avLst/>
              <a:gdLst/>
              <a:ahLst/>
              <a:cxnLst/>
              <a:rect r="r" b="b" t="t" l="l"/>
              <a:pathLst>
                <a:path h="914400" w="10058400">
                  <a:moveTo>
                    <a:pt x="0" y="0"/>
                  </a:moveTo>
                  <a:lnTo>
                    <a:pt x="10058400" y="0"/>
                  </a:lnTo>
                  <a:lnTo>
                    <a:pt x="10058400" y="914400"/>
                  </a:lnTo>
                  <a:lnTo>
                    <a:pt x="0" y="914400"/>
                  </a:lnTo>
                  <a:close/>
                </a:path>
              </a:pathLst>
            </a:custGeom>
            <a:blipFill>
              <a:blip r:embed="rId11">
                <a:alphaModFix amt="0"/>
              </a:blip>
              <a:stretch>
                <a:fillRect l="0" t="-164186" r="0" b="-164186"/>
              </a:stretch>
            </a:blipFill>
          </p:spPr>
        </p:sp>
      </p:grpSp>
      <p:grpSp>
        <p:nvGrpSpPr>
          <p:cNvPr name="Group 12" id="12"/>
          <p:cNvGrpSpPr/>
          <p:nvPr/>
        </p:nvGrpSpPr>
        <p:grpSpPr>
          <a:xfrm rot="0">
            <a:off x="5304701" y="171412"/>
            <a:ext cx="7543800" cy="728662"/>
            <a:chOff x="0" y="0"/>
            <a:chExt cx="10058400" cy="971550"/>
          </a:xfrm>
        </p:grpSpPr>
        <p:sp>
          <p:nvSpPr>
            <p:cNvPr name="Freeform 13" id="13"/>
            <p:cNvSpPr/>
            <p:nvPr/>
          </p:nvSpPr>
          <p:spPr>
            <a:xfrm flipH="false" flipV="false" rot="0">
              <a:off x="0" y="0"/>
              <a:ext cx="10058400" cy="971550"/>
            </a:xfrm>
            <a:custGeom>
              <a:avLst/>
              <a:gdLst/>
              <a:ahLst/>
              <a:cxnLst/>
              <a:rect r="r" b="b" t="t" l="l"/>
              <a:pathLst>
                <a:path h="971550" w="10058400">
                  <a:moveTo>
                    <a:pt x="0" y="0"/>
                  </a:moveTo>
                  <a:lnTo>
                    <a:pt x="10058400" y="0"/>
                  </a:lnTo>
                  <a:lnTo>
                    <a:pt x="10058400" y="971550"/>
                  </a:lnTo>
                  <a:lnTo>
                    <a:pt x="0" y="971550"/>
                  </a:lnTo>
                  <a:close/>
                </a:path>
              </a:pathLst>
            </a:custGeom>
            <a:solidFill>
              <a:srgbClr val="FFFFFF">
                <a:alpha val="75686"/>
              </a:srgbClr>
            </a:solidFill>
          </p:spPr>
        </p:sp>
      </p:grpSp>
      <p:grpSp>
        <p:nvGrpSpPr>
          <p:cNvPr name="Group 14" id="14"/>
          <p:cNvGrpSpPr/>
          <p:nvPr/>
        </p:nvGrpSpPr>
        <p:grpSpPr>
          <a:xfrm rot="0">
            <a:off x="5304701" y="138074"/>
            <a:ext cx="7543800" cy="771525"/>
            <a:chOff x="0" y="0"/>
            <a:chExt cx="10058400" cy="1028700"/>
          </a:xfrm>
        </p:grpSpPr>
        <p:sp>
          <p:nvSpPr>
            <p:cNvPr name="Freeform 15" id="15"/>
            <p:cNvSpPr/>
            <p:nvPr/>
          </p:nvSpPr>
          <p:spPr>
            <a:xfrm flipH="false" flipV="false" rot="0">
              <a:off x="0" y="0"/>
              <a:ext cx="10058400" cy="1028699"/>
            </a:xfrm>
            <a:custGeom>
              <a:avLst/>
              <a:gdLst/>
              <a:ahLst/>
              <a:cxnLst/>
              <a:rect r="r" b="b" t="t" l="l"/>
              <a:pathLst>
                <a:path h="1028699" w="10058400">
                  <a:moveTo>
                    <a:pt x="0" y="0"/>
                  </a:moveTo>
                  <a:lnTo>
                    <a:pt x="10058400" y="0"/>
                  </a:lnTo>
                  <a:lnTo>
                    <a:pt x="10058400" y="1028699"/>
                  </a:lnTo>
                  <a:lnTo>
                    <a:pt x="0" y="1028699"/>
                  </a:lnTo>
                  <a:close/>
                </a:path>
              </a:pathLst>
            </a:custGeom>
            <a:blipFill>
              <a:blip r:embed="rId12">
                <a:alphaModFix amt="0"/>
              </a:blip>
              <a:stretch>
                <a:fillRect l="0" t="-140520" r="0" b="-140520"/>
              </a:stretch>
            </a:blipFill>
          </p:spPr>
        </p:sp>
        <p:sp>
          <p:nvSpPr>
            <p:cNvPr name="TextBox 16" id="16"/>
            <p:cNvSpPr txBox="true"/>
            <p:nvPr/>
          </p:nvSpPr>
          <p:spPr>
            <a:xfrm>
              <a:off x="0" y="-19050"/>
              <a:ext cx="10058400" cy="1047750"/>
            </a:xfrm>
            <a:prstGeom prst="rect">
              <a:avLst/>
            </a:prstGeom>
          </p:spPr>
          <p:txBody>
            <a:bodyPr anchor="ctr" rtlCol="false" tIns="0" lIns="0" bIns="0" rIns="0"/>
            <a:lstStyle/>
            <a:p>
              <a:pPr algn="ctr">
                <a:lnSpc>
                  <a:spcPts val="2700"/>
                </a:lnSpc>
              </a:pPr>
              <a:r>
                <a:rPr lang="en-US" sz="2250" b="true">
                  <a:solidFill>
                    <a:srgbClr val="1E2761"/>
                  </a:solidFill>
                  <a:latin typeface="Arimo Bold"/>
                  <a:ea typeface="Arimo Bold"/>
                  <a:cs typeface="Arimo Bold"/>
                  <a:sym typeface="Arimo Bold"/>
                </a:rPr>
                <a:t>2026 文藻盃 MyET 團體賽說明會</a:t>
              </a:r>
            </a:p>
          </p:txBody>
        </p:sp>
      </p:grpSp>
      <p:grpSp>
        <p:nvGrpSpPr>
          <p:cNvPr name="Group 17" id="17"/>
          <p:cNvGrpSpPr/>
          <p:nvPr/>
        </p:nvGrpSpPr>
        <p:grpSpPr>
          <a:xfrm rot="0">
            <a:off x="3079509" y="6477991"/>
            <a:ext cx="15540228" cy="2606040"/>
            <a:chOff x="0" y="0"/>
            <a:chExt cx="20720304" cy="3474720"/>
          </a:xfrm>
        </p:grpSpPr>
        <p:sp>
          <p:nvSpPr>
            <p:cNvPr name="Freeform 18" id="18"/>
            <p:cNvSpPr/>
            <p:nvPr/>
          </p:nvSpPr>
          <p:spPr>
            <a:xfrm flipH="false" flipV="false" rot="0">
              <a:off x="0" y="0"/>
              <a:ext cx="20720304" cy="3474720"/>
            </a:xfrm>
            <a:custGeom>
              <a:avLst/>
              <a:gdLst/>
              <a:ahLst/>
              <a:cxnLst/>
              <a:rect r="r" b="b" t="t" l="l"/>
              <a:pathLst>
                <a:path h="3474720" w="20720304">
                  <a:moveTo>
                    <a:pt x="0" y="0"/>
                  </a:moveTo>
                  <a:lnTo>
                    <a:pt x="20720304" y="0"/>
                  </a:lnTo>
                  <a:lnTo>
                    <a:pt x="20720304" y="3474720"/>
                  </a:lnTo>
                  <a:lnTo>
                    <a:pt x="0" y="3474720"/>
                  </a:lnTo>
                  <a:close/>
                </a:path>
              </a:pathLst>
            </a:custGeom>
            <a:blipFill>
              <a:blip r:embed="rId11">
                <a:alphaModFix amt="0"/>
              </a:blip>
              <a:stretch>
                <a:fillRect l="0" t="-66111" r="0" b="-66111"/>
              </a:stretch>
            </a:blipFill>
          </p:spPr>
        </p:sp>
      </p:grpSp>
      <p:grpSp>
        <p:nvGrpSpPr>
          <p:cNvPr name="Group 19" id="19"/>
          <p:cNvGrpSpPr/>
          <p:nvPr/>
        </p:nvGrpSpPr>
        <p:grpSpPr>
          <a:xfrm rot="0">
            <a:off x="1623584" y="2248548"/>
            <a:ext cx="15540228" cy="2627471"/>
            <a:chOff x="0" y="0"/>
            <a:chExt cx="20720304" cy="3503295"/>
          </a:xfrm>
        </p:grpSpPr>
        <p:sp>
          <p:nvSpPr>
            <p:cNvPr name="Freeform 20" id="20"/>
            <p:cNvSpPr/>
            <p:nvPr/>
          </p:nvSpPr>
          <p:spPr>
            <a:xfrm flipH="false" flipV="false" rot="0">
              <a:off x="0" y="0"/>
              <a:ext cx="20720304" cy="3503295"/>
            </a:xfrm>
            <a:custGeom>
              <a:avLst/>
              <a:gdLst/>
              <a:ahLst/>
              <a:cxnLst/>
              <a:rect r="r" b="b" t="t" l="l"/>
              <a:pathLst>
                <a:path h="3503295" w="20720304">
                  <a:moveTo>
                    <a:pt x="0" y="0"/>
                  </a:moveTo>
                  <a:lnTo>
                    <a:pt x="20720304" y="0"/>
                  </a:lnTo>
                  <a:lnTo>
                    <a:pt x="20720304" y="3503295"/>
                  </a:lnTo>
                  <a:lnTo>
                    <a:pt x="0" y="3503295"/>
                  </a:lnTo>
                  <a:close/>
                </a:path>
              </a:pathLst>
            </a:custGeom>
            <a:blipFill>
              <a:blip r:embed="rId13">
                <a:alphaModFix amt="0"/>
              </a:blip>
              <a:stretch>
                <a:fillRect l="0" t="-65164" r="0" b="-65164"/>
              </a:stretch>
            </a:blipFill>
          </p:spPr>
        </p:sp>
      </p:grpSp>
      <p:grpSp>
        <p:nvGrpSpPr>
          <p:cNvPr name="Group 21" id="21"/>
          <p:cNvGrpSpPr/>
          <p:nvPr/>
        </p:nvGrpSpPr>
        <p:grpSpPr>
          <a:xfrm rot="0">
            <a:off x="8823188" y="5538988"/>
            <a:ext cx="15540228" cy="685800"/>
            <a:chOff x="0" y="0"/>
            <a:chExt cx="20720304" cy="914400"/>
          </a:xfrm>
        </p:grpSpPr>
        <p:sp>
          <p:nvSpPr>
            <p:cNvPr name="Freeform 22" id="22"/>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11">
                <a:alphaModFix amt="0"/>
              </a:blip>
              <a:stretch>
                <a:fillRect l="0" t="-391223" r="0" b="-391223"/>
              </a:stretch>
            </a:blipFill>
          </p:spPr>
        </p:sp>
      </p:grpSp>
      <p:sp>
        <p:nvSpPr>
          <p:cNvPr name="Freeform 23" id="23"/>
          <p:cNvSpPr/>
          <p:nvPr/>
        </p:nvSpPr>
        <p:spPr>
          <a:xfrm flipH="false" flipV="false" rot="0">
            <a:off x="4433878" y="8679190"/>
            <a:ext cx="9239726" cy="626078"/>
          </a:xfrm>
          <a:custGeom>
            <a:avLst/>
            <a:gdLst/>
            <a:ahLst/>
            <a:cxnLst/>
            <a:rect r="r" b="b" t="t" l="l"/>
            <a:pathLst>
              <a:path h="626078" w="9239726">
                <a:moveTo>
                  <a:pt x="0" y="0"/>
                </a:moveTo>
                <a:lnTo>
                  <a:pt x="9239726" y="0"/>
                </a:lnTo>
                <a:lnTo>
                  <a:pt x="9239726" y="626078"/>
                </a:lnTo>
                <a:lnTo>
                  <a:pt x="0" y="626078"/>
                </a:lnTo>
                <a:lnTo>
                  <a:pt x="0" y="0"/>
                </a:lnTo>
                <a:close/>
              </a:path>
            </a:pathLst>
          </a:custGeom>
          <a:blipFill>
            <a:blip r:embed="rId14">
              <a:extLst>
                <a:ext uri="{96DAC541-7B7A-43D3-8B79-37D633B846F1}">
                  <asvg:svgBlip xmlns:asvg="http://schemas.microsoft.com/office/drawing/2016/SVG/main" r:embed="rId15"/>
                </a:ext>
              </a:extLst>
            </a:blip>
            <a:stretch>
              <a:fillRect l="0" t="-156" r="0" b="-155"/>
            </a:stretch>
          </a:blipFill>
        </p:spPr>
      </p:sp>
      <p:grpSp>
        <p:nvGrpSpPr>
          <p:cNvPr name="Group 24" id="24"/>
          <p:cNvGrpSpPr/>
          <p:nvPr/>
        </p:nvGrpSpPr>
        <p:grpSpPr>
          <a:xfrm rot="0">
            <a:off x="4349334" y="8232772"/>
            <a:ext cx="9189720" cy="576072"/>
            <a:chOff x="0" y="0"/>
            <a:chExt cx="12252960" cy="768096"/>
          </a:xfrm>
        </p:grpSpPr>
        <p:sp>
          <p:nvSpPr>
            <p:cNvPr name="Freeform 25" id="25"/>
            <p:cNvSpPr/>
            <p:nvPr/>
          </p:nvSpPr>
          <p:spPr>
            <a:xfrm flipH="false" flipV="false" rot="0">
              <a:off x="0" y="0"/>
              <a:ext cx="12252960" cy="768096"/>
            </a:xfrm>
            <a:custGeom>
              <a:avLst/>
              <a:gdLst/>
              <a:ahLst/>
              <a:cxnLst/>
              <a:rect r="r" b="b" t="t" l="l"/>
              <a:pathLst>
                <a:path h="768096" w="12252960">
                  <a:moveTo>
                    <a:pt x="0" y="0"/>
                  </a:moveTo>
                  <a:lnTo>
                    <a:pt x="12252960" y="0"/>
                  </a:lnTo>
                  <a:lnTo>
                    <a:pt x="12252960" y="768096"/>
                  </a:lnTo>
                  <a:lnTo>
                    <a:pt x="0" y="768096"/>
                  </a:lnTo>
                  <a:close/>
                </a:path>
              </a:pathLst>
            </a:custGeom>
            <a:blipFill>
              <a:blip r:embed="rId11">
                <a:alphaModFix amt="0"/>
              </a:blip>
              <a:stretch>
                <a:fillRect l="0" t="-260616" r="0" b="-260616"/>
              </a:stretch>
            </a:blipFill>
          </p:spPr>
        </p:sp>
      </p:grpSp>
      <p:grpSp>
        <p:nvGrpSpPr>
          <p:cNvPr name="Group 26" id="26"/>
          <p:cNvGrpSpPr/>
          <p:nvPr/>
        </p:nvGrpSpPr>
        <p:grpSpPr>
          <a:xfrm rot="0">
            <a:off x="4638332" y="8679190"/>
            <a:ext cx="9189720" cy="611791"/>
            <a:chOff x="0" y="0"/>
            <a:chExt cx="12252960" cy="815721"/>
          </a:xfrm>
        </p:grpSpPr>
        <p:sp>
          <p:nvSpPr>
            <p:cNvPr name="Freeform 27" id="27"/>
            <p:cNvSpPr/>
            <p:nvPr/>
          </p:nvSpPr>
          <p:spPr>
            <a:xfrm flipH="false" flipV="false" rot="0">
              <a:off x="0" y="0"/>
              <a:ext cx="12252960" cy="815721"/>
            </a:xfrm>
            <a:custGeom>
              <a:avLst/>
              <a:gdLst/>
              <a:ahLst/>
              <a:cxnLst/>
              <a:rect r="r" b="b" t="t" l="l"/>
              <a:pathLst>
                <a:path h="815721" w="12252960">
                  <a:moveTo>
                    <a:pt x="0" y="0"/>
                  </a:moveTo>
                  <a:lnTo>
                    <a:pt x="12252960" y="0"/>
                  </a:lnTo>
                  <a:lnTo>
                    <a:pt x="12252960" y="815721"/>
                  </a:lnTo>
                  <a:lnTo>
                    <a:pt x="0" y="815721"/>
                  </a:lnTo>
                  <a:close/>
                </a:path>
              </a:pathLst>
            </a:custGeom>
            <a:solidFill>
              <a:srgbClr val="FFFFFF">
                <a:alpha val="75686"/>
              </a:srgbClr>
            </a:solidFill>
          </p:spPr>
        </p:sp>
      </p:grpSp>
      <p:grpSp>
        <p:nvGrpSpPr>
          <p:cNvPr name="Group 28" id="28"/>
          <p:cNvGrpSpPr/>
          <p:nvPr/>
        </p:nvGrpSpPr>
        <p:grpSpPr>
          <a:xfrm rot="0">
            <a:off x="4638332" y="8697916"/>
            <a:ext cx="9189720" cy="647510"/>
            <a:chOff x="0" y="0"/>
            <a:chExt cx="12252960" cy="863346"/>
          </a:xfrm>
        </p:grpSpPr>
        <p:sp>
          <p:nvSpPr>
            <p:cNvPr name="Freeform 29" id="29"/>
            <p:cNvSpPr/>
            <p:nvPr/>
          </p:nvSpPr>
          <p:spPr>
            <a:xfrm flipH="false" flipV="false" rot="0">
              <a:off x="0" y="0"/>
              <a:ext cx="12252960" cy="863347"/>
            </a:xfrm>
            <a:custGeom>
              <a:avLst/>
              <a:gdLst/>
              <a:ahLst/>
              <a:cxnLst/>
              <a:rect r="r" b="b" t="t" l="l"/>
              <a:pathLst>
                <a:path h="863347" w="12252960">
                  <a:moveTo>
                    <a:pt x="0" y="0"/>
                  </a:moveTo>
                  <a:lnTo>
                    <a:pt x="12252960" y="0"/>
                  </a:lnTo>
                  <a:lnTo>
                    <a:pt x="12252960" y="863347"/>
                  </a:lnTo>
                  <a:lnTo>
                    <a:pt x="0" y="863347"/>
                  </a:lnTo>
                  <a:close/>
                </a:path>
              </a:pathLst>
            </a:custGeom>
            <a:blipFill>
              <a:blip r:embed="rId12">
                <a:alphaModFix amt="0"/>
              </a:blip>
              <a:stretch>
                <a:fillRect l="0" t="-226539" r="0" b="-226539"/>
              </a:stretch>
            </a:blipFill>
          </p:spPr>
        </p:sp>
        <p:sp>
          <p:nvSpPr>
            <p:cNvPr name="TextBox 30" id="30"/>
            <p:cNvSpPr txBox="true"/>
            <p:nvPr/>
          </p:nvSpPr>
          <p:spPr>
            <a:xfrm>
              <a:off x="0" y="-47625"/>
              <a:ext cx="12252960" cy="910971"/>
            </a:xfrm>
            <a:prstGeom prst="rect">
              <a:avLst/>
            </a:prstGeom>
          </p:spPr>
          <p:txBody>
            <a:bodyPr anchor="ctr" rtlCol="false" tIns="0" lIns="0" bIns="0" rIns="0"/>
            <a:lstStyle/>
            <a:p>
              <a:pPr algn="ctr">
                <a:lnSpc>
                  <a:spcPts val="2340"/>
                </a:lnSpc>
              </a:pPr>
              <a:r>
                <a:rPr lang="en-US" sz="1950" b="true">
                  <a:solidFill>
                    <a:srgbClr val="1E2761"/>
                  </a:solidFill>
                  <a:latin typeface="Calibri (MS) Bold"/>
                  <a:ea typeface="Calibri (MS) Bold"/>
                  <a:cs typeface="Calibri (MS) Bold"/>
                  <a:sym typeface="Calibri (MS) Bold"/>
                </a:rPr>
                <a:t>主辦單位：文藻外語大學 英/外語能力診斷輔導中心</a:t>
              </a:r>
            </a:p>
          </p:txBody>
        </p:sp>
      </p:grpSp>
      <p:grpSp>
        <p:nvGrpSpPr>
          <p:cNvPr name="Group 31" id="31"/>
          <p:cNvGrpSpPr/>
          <p:nvPr/>
        </p:nvGrpSpPr>
        <p:grpSpPr>
          <a:xfrm rot="0">
            <a:off x="661988" y="9508807"/>
            <a:ext cx="16959453" cy="47625"/>
            <a:chOff x="0" y="0"/>
            <a:chExt cx="22612604" cy="63500"/>
          </a:xfrm>
        </p:grpSpPr>
        <p:sp>
          <p:nvSpPr>
            <p:cNvPr name="Freeform 32" id="32"/>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11">
                <a:alphaModFix amt="0"/>
              </a:blip>
              <a:stretch>
                <a:fillRect l="0" t="-6883880" r="0" b="-6883880"/>
              </a:stretch>
            </a:blipFill>
            <a:ln w="19050" cap="sq">
              <a:solidFill>
                <a:srgbClr val="D7E1F5"/>
              </a:solidFill>
              <a:prstDash val="dash"/>
              <a:miter/>
            </a:ln>
          </p:spPr>
        </p:sp>
      </p:grpSp>
      <p:grpSp>
        <p:nvGrpSpPr>
          <p:cNvPr name="Group 33" id="33"/>
          <p:cNvGrpSpPr/>
          <p:nvPr/>
        </p:nvGrpSpPr>
        <p:grpSpPr>
          <a:xfrm rot="0">
            <a:off x="1286951" y="9463907"/>
            <a:ext cx="15540228" cy="771525"/>
            <a:chOff x="0" y="0"/>
            <a:chExt cx="20720304" cy="1028700"/>
          </a:xfrm>
        </p:grpSpPr>
        <p:sp>
          <p:nvSpPr>
            <p:cNvPr name="Freeform 34" id="34"/>
            <p:cNvSpPr/>
            <p:nvPr/>
          </p:nvSpPr>
          <p:spPr>
            <a:xfrm flipH="false" flipV="false" rot="0">
              <a:off x="0" y="0"/>
              <a:ext cx="20720304" cy="1028699"/>
            </a:xfrm>
            <a:custGeom>
              <a:avLst/>
              <a:gdLst/>
              <a:ahLst/>
              <a:cxnLst/>
              <a:rect r="r" b="b" t="t" l="l"/>
              <a:pathLst>
                <a:path h="1028699" w="20720304">
                  <a:moveTo>
                    <a:pt x="0" y="0"/>
                  </a:moveTo>
                  <a:lnTo>
                    <a:pt x="20720304" y="0"/>
                  </a:lnTo>
                  <a:lnTo>
                    <a:pt x="20720304" y="1028699"/>
                  </a:lnTo>
                  <a:lnTo>
                    <a:pt x="0" y="1028699"/>
                  </a:lnTo>
                  <a:close/>
                </a:path>
              </a:pathLst>
            </a:custGeom>
            <a:blipFill>
              <a:blip r:embed="rId12">
                <a:alphaModFix amt="0"/>
              </a:blip>
              <a:stretch>
                <a:fillRect l="0" t="-342472" r="0" b="-342472"/>
              </a:stretch>
            </a:blipFill>
          </p:spPr>
        </p:sp>
        <p:sp>
          <p:nvSpPr>
            <p:cNvPr name="TextBox 35" id="35"/>
            <p:cNvSpPr txBox="true"/>
            <p:nvPr/>
          </p:nvSpPr>
          <p:spPr>
            <a:xfrm>
              <a:off x="0" y="-85725"/>
              <a:ext cx="20720304" cy="1114425"/>
            </a:xfrm>
            <a:prstGeom prst="rect">
              <a:avLst/>
            </a:prstGeom>
          </p:spPr>
          <p:txBody>
            <a:bodyPr anchor="ctr" rtlCol="false" tIns="0" lIns="0" bIns="0" rIns="0"/>
            <a:lstStyle/>
            <a:p>
              <a:pPr algn="ctr">
                <a:lnSpc>
                  <a:spcPts val="3240"/>
                </a:lnSpc>
              </a:pPr>
              <a:r>
                <a:rPr lang="en-US" b="true" sz="2000" i="true">
                  <a:solidFill>
                    <a:srgbClr val="2D3A66"/>
                  </a:solidFill>
                  <a:latin typeface="Arimo Bold Italics"/>
                  <a:ea typeface="Arimo Bold Italics"/>
                  <a:cs typeface="Arimo Bold Italics"/>
                  <a:sym typeface="Arimo Bold Italics"/>
                </a:rPr>
                <a:t>手機版本(mobile version)</a:t>
              </a:r>
            </a:p>
          </p:txBody>
        </p:sp>
      </p:grpSp>
      <p:grpSp>
        <p:nvGrpSpPr>
          <p:cNvPr name="Group 36" id="36"/>
          <p:cNvGrpSpPr/>
          <p:nvPr/>
        </p:nvGrpSpPr>
        <p:grpSpPr>
          <a:xfrm rot="-480000">
            <a:off x="137160" y="109728"/>
            <a:ext cx="1371600" cy="1371600"/>
            <a:chOff x="0" y="0"/>
            <a:chExt cx="1828800" cy="1828800"/>
          </a:xfrm>
        </p:grpSpPr>
        <p:sp>
          <p:nvSpPr>
            <p:cNvPr name="Freeform 37" id="37" descr="veh_fighter1.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16"/>
              <a:stretch>
                <a:fillRect l="0" t="0" r="0" b="0"/>
              </a:stretch>
            </a:blipFill>
          </p:spPr>
        </p:sp>
      </p:grpSp>
      <p:sp>
        <p:nvSpPr>
          <p:cNvPr name="Freeform 38" id="38"/>
          <p:cNvSpPr/>
          <p:nvPr/>
        </p:nvSpPr>
        <p:spPr>
          <a:xfrm flipH="false" flipV="false" rot="0">
            <a:off x="15127948" y="6780028"/>
            <a:ext cx="3118028" cy="3486407"/>
          </a:xfrm>
          <a:custGeom>
            <a:avLst/>
            <a:gdLst/>
            <a:ahLst/>
            <a:cxnLst/>
            <a:rect r="r" b="b" t="t" l="l"/>
            <a:pathLst>
              <a:path h="3486407" w="3118028">
                <a:moveTo>
                  <a:pt x="0" y="0"/>
                </a:moveTo>
                <a:lnTo>
                  <a:pt x="3118028" y="0"/>
                </a:lnTo>
                <a:lnTo>
                  <a:pt x="3118028" y="3486408"/>
                </a:lnTo>
                <a:lnTo>
                  <a:pt x="0" y="348640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39" id="39"/>
          <p:cNvSpPr txBox="true"/>
          <p:nvPr/>
        </p:nvSpPr>
        <p:spPr>
          <a:xfrm rot="0">
            <a:off x="8706593" y="906770"/>
            <a:ext cx="1083812" cy="450828"/>
          </a:xfrm>
          <a:prstGeom prst="rect">
            <a:avLst/>
          </a:prstGeom>
        </p:spPr>
        <p:txBody>
          <a:bodyPr anchor="t" rtlCol="false" tIns="0" lIns="0" bIns="0" rIns="0">
            <a:spAutoFit/>
          </a:bodyPr>
          <a:lstStyle/>
          <a:p>
            <a:pPr algn="ctr">
              <a:lnSpc>
                <a:spcPts val="3359"/>
              </a:lnSpc>
            </a:pPr>
            <a:r>
              <a:rPr lang="en-US" sz="2799" b="true">
                <a:solidFill>
                  <a:srgbClr val="604A7B"/>
                </a:solidFill>
                <a:latin typeface="Arimo Bold"/>
                <a:ea typeface="Arimo Bold"/>
                <a:cs typeface="Arimo Bold"/>
                <a:sym typeface="Arimo Bold"/>
              </a:rPr>
              <a:t>文藻盃</a:t>
            </a:r>
          </a:p>
        </p:txBody>
      </p:sp>
      <p:sp>
        <p:nvSpPr>
          <p:cNvPr name="TextBox 40" id="40"/>
          <p:cNvSpPr txBox="true"/>
          <p:nvPr/>
        </p:nvSpPr>
        <p:spPr>
          <a:xfrm rot="0">
            <a:off x="4913138" y="1344368"/>
            <a:ext cx="8961120" cy="881720"/>
          </a:xfrm>
          <a:prstGeom prst="rect">
            <a:avLst/>
          </a:prstGeom>
        </p:spPr>
        <p:txBody>
          <a:bodyPr anchor="t" rtlCol="false" tIns="0" lIns="0" bIns="0" rIns="0">
            <a:spAutoFit/>
          </a:bodyPr>
          <a:lstStyle/>
          <a:p>
            <a:pPr algn="ctr">
              <a:lnSpc>
                <a:spcPts val="3359"/>
              </a:lnSpc>
            </a:pPr>
            <a:r>
              <a:rPr lang="en-US" sz="2799" b="true">
                <a:solidFill>
                  <a:srgbClr val="604A7B"/>
                </a:solidFill>
                <a:latin typeface="Arimo Bold"/>
                <a:ea typeface="Arimo Bold"/>
                <a:cs typeface="Arimo Bold"/>
                <a:sym typeface="Arimo Bold"/>
              </a:rPr>
              <a:t>英該由你發聲 ! </a:t>
            </a:r>
          </a:p>
          <a:p>
            <a:pPr algn="ctr">
              <a:lnSpc>
                <a:spcPts val="3359"/>
              </a:lnSpc>
            </a:pPr>
            <a:r>
              <a:rPr lang="en-US" sz="2799" b="true">
                <a:solidFill>
                  <a:srgbClr val="604A7B"/>
                </a:solidFill>
                <a:latin typeface="Arimo Bold"/>
                <a:ea typeface="Arimo Bold"/>
                <a:cs typeface="Arimo Bold"/>
                <a:sym typeface="Arimo Bold"/>
              </a:rPr>
              <a:t>不要英藏你的實力 ! </a:t>
            </a:r>
          </a:p>
        </p:txBody>
      </p:sp>
      <p:sp>
        <p:nvSpPr>
          <p:cNvPr name="TextBox 41" id="41"/>
          <p:cNvSpPr txBox="true"/>
          <p:nvPr/>
        </p:nvSpPr>
        <p:spPr>
          <a:xfrm rot="0">
            <a:off x="4779988" y="2259816"/>
            <a:ext cx="8961120" cy="573938"/>
          </a:xfrm>
          <a:prstGeom prst="rect">
            <a:avLst/>
          </a:prstGeom>
        </p:spPr>
        <p:txBody>
          <a:bodyPr anchor="t" rtlCol="false" tIns="0" lIns="0" bIns="0" rIns="0">
            <a:spAutoFit/>
          </a:bodyPr>
          <a:lstStyle/>
          <a:p>
            <a:pPr algn="ctr">
              <a:lnSpc>
                <a:spcPts val="2160"/>
              </a:lnSpc>
            </a:pPr>
            <a:r>
              <a:rPr lang="en-US" sz="1800" b="true">
                <a:solidFill>
                  <a:srgbClr val="000000"/>
                </a:solidFill>
                <a:latin typeface="Arimo Bold"/>
                <a:ea typeface="Arimo Bold"/>
                <a:cs typeface="Arimo Bold"/>
                <a:sym typeface="Arimo Bold"/>
              </a:rPr>
              <a:t>Let’s speak up! </a:t>
            </a:r>
          </a:p>
          <a:p>
            <a:pPr algn="ctr">
              <a:lnSpc>
                <a:spcPts val="2160"/>
              </a:lnSpc>
            </a:pPr>
            <a:r>
              <a:rPr lang="en-US" sz="1800" b="true">
                <a:solidFill>
                  <a:srgbClr val="000000"/>
                </a:solidFill>
                <a:latin typeface="Arimo Bold"/>
                <a:ea typeface="Arimo Bold"/>
                <a:cs typeface="Arimo Bold"/>
                <a:sym typeface="Arimo Bold"/>
              </a:rPr>
              <a:t>Let your Hidden English bloom!</a:t>
            </a:r>
          </a:p>
        </p:txBody>
      </p:sp>
      <p:grpSp>
        <p:nvGrpSpPr>
          <p:cNvPr name="Group 42" id="42"/>
          <p:cNvGrpSpPr/>
          <p:nvPr/>
        </p:nvGrpSpPr>
        <p:grpSpPr>
          <a:xfrm rot="0">
            <a:off x="5638981" y="3057563"/>
            <a:ext cx="1419054" cy="1419054"/>
            <a:chOff x="0" y="0"/>
            <a:chExt cx="1892071" cy="1892071"/>
          </a:xfrm>
        </p:grpSpPr>
        <p:sp>
          <p:nvSpPr>
            <p:cNvPr name="Freeform 43" id="4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44" id="44"/>
          <p:cNvGrpSpPr/>
          <p:nvPr/>
        </p:nvGrpSpPr>
        <p:grpSpPr>
          <a:xfrm rot="0">
            <a:off x="5944124" y="3504733"/>
            <a:ext cx="262499" cy="387496"/>
            <a:chOff x="0" y="0"/>
            <a:chExt cx="349999" cy="516661"/>
          </a:xfrm>
        </p:grpSpPr>
        <p:sp>
          <p:nvSpPr>
            <p:cNvPr name="Freeform 45" id="45"/>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46" id="46"/>
          <p:cNvGrpSpPr/>
          <p:nvPr/>
        </p:nvGrpSpPr>
        <p:grpSpPr>
          <a:xfrm rot="0">
            <a:off x="6490383" y="3504733"/>
            <a:ext cx="262499" cy="387496"/>
            <a:chOff x="0" y="0"/>
            <a:chExt cx="349999" cy="516661"/>
          </a:xfrm>
        </p:grpSpPr>
        <p:sp>
          <p:nvSpPr>
            <p:cNvPr name="Freeform 47" id="47"/>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48" id="48"/>
          <p:cNvGrpSpPr/>
          <p:nvPr/>
        </p:nvGrpSpPr>
        <p:grpSpPr>
          <a:xfrm rot="0">
            <a:off x="6129757" y="3348485"/>
            <a:ext cx="437502" cy="218751"/>
            <a:chOff x="0" y="0"/>
            <a:chExt cx="583336" cy="291668"/>
          </a:xfrm>
        </p:grpSpPr>
        <p:sp>
          <p:nvSpPr>
            <p:cNvPr name="Freeform 49" id="49"/>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3A2B1E"/>
            </a:solidFill>
          </p:spPr>
        </p:sp>
      </p:grpSp>
      <p:grpSp>
        <p:nvGrpSpPr>
          <p:cNvPr name="Group 50" id="50"/>
          <p:cNvGrpSpPr/>
          <p:nvPr/>
        </p:nvGrpSpPr>
        <p:grpSpPr>
          <a:xfrm rot="0">
            <a:off x="6036002" y="3410979"/>
            <a:ext cx="625002" cy="625002"/>
            <a:chOff x="0" y="0"/>
            <a:chExt cx="833336" cy="833336"/>
          </a:xfrm>
        </p:grpSpPr>
        <p:sp>
          <p:nvSpPr>
            <p:cNvPr name="Freeform 51" id="51"/>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52" id="52"/>
          <p:cNvGrpSpPr/>
          <p:nvPr/>
        </p:nvGrpSpPr>
        <p:grpSpPr>
          <a:xfrm rot="0">
            <a:off x="6104753" y="3623481"/>
            <a:ext cx="487499" cy="124997"/>
            <a:chOff x="0" y="0"/>
            <a:chExt cx="649999" cy="166662"/>
          </a:xfrm>
        </p:grpSpPr>
        <p:sp>
          <p:nvSpPr>
            <p:cNvPr name="Freeform 53" id="53"/>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B3A5C"/>
            </a:solidFill>
          </p:spPr>
        </p:sp>
      </p:grpSp>
      <p:grpSp>
        <p:nvGrpSpPr>
          <p:cNvPr name="Group 54" id="54"/>
          <p:cNvGrpSpPr/>
          <p:nvPr/>
        </p:nvGrpSpPr>
        <p:grpSpPr>
          <a:xfrm rot="0">
            <a:off x="6201632" y="3664106"/>
            <a:ext cx="93755" cy="93755"/>
            <a:chOff x="0" y="0"/>
            <a:chExt cx="125006" cy="125006"/>
          </a:xfrm>
        </p:grpSpPr>
        <p:sp>
          <p:nvSpPr>
            <p:cNvPr name="Freeform 55" id="55"/>
            <p:cNvSpPr/>
            <p:nvPr/>
          </p:nvSpPr>
          <p:spPr>
            <a:xfrm flipH="false" flipV="false" rot="0">
              <a:off x="0" y="0"/>
              <a:ext cx="124968" cy="124968"/>
            </a:xfrm>
            <a:custGeom>
              <a:avLst/>
              <a:gdLst/>
              <a:ahLst/>
              <a:cxnLst/>
              <a:rect r="r" b="b" t="t" l="l"/>
              <a:pathLst>
                <a:path h="124968" w="124968">
                  <a:moveTo>
                    <a:pt x="0" y="62484"/>
                  </a:moveTo>
                  <a:cubicBezTo>
                    <a:pt x="0" y="27940"/>
                    <a:pt x="27940" y="0"/>
                    <a:pt x="62484" y="0"/>
                  </a:cubicBezTo>
                  <a:cubicBezTo>
                    <a:pt x="97028" y="0"/>
                    <a:pt x="124968" y="27940"/>
                    <a:pt x="124968" y="62484"/>
                  </a:cubicBezTo>
                  <a:cubicBezTo>
                    <a:pt x="124968" y="97028"/>
                    <a:pt x="97028" y="124968"/>
                    <a:pt x="62484" y="124968"/>
                  </a:cubicBezTo>
                  <a:cubicBezTo>
                    <a:pt x="27940" y="124968"/>
                    <a:pt x="0" y="97028"/>
                    <a:pt x="0" y="62484"/>
                  </a:cubicBezTo>
                  <a:close/>
                </a:path>
              </a:pathLst>
            </a:custGeom>
            <a:solidFill>
              <a:srgbClr val="2B2B3D"/>
            </a:solidFill>
          </p:spPr>
        </p:sp>
      </p:grpSp>
      <p:grpSp>
        <p:nvGrpSpPr>
          <p:cNvPr name="Group 56" id="56"/>
          <p:cNvGrpSpPr/>
          <p:nvPr/>
        </p:nvGrpSpPr>
        <p:grpSpPr>
          <a:xfrm rot="0">
            <a:off x="6401629" y="3664106"/>
            <a:ext cx="93755" cy="93755"/>
            <a:chOff x="0" y="0"/>
            <a:chExt cx="125006" cy="125006"/>
          </a:xfrm>
        </p:grpSpPr>
        <p:sp>
          <p:nvSpPr>
            <p:cNvPr name="Freeform 57" id="57"/>
            <p:cNvSpPr/>
            <p:nvPr/>
          </p:nvSpPr>
          <p:spPr>
            <a:xfrm flipH="false" flipV="false" rot="0">
              <a:off x="0" y="0"/>
              <a:ext cx="124968" cy="124968"/>
            </a:xfrm>
            <a:custGeom>
              <a:avLst/>
              <a:gdLst/>
              <a:ahLst/>
              <a:cxnLst/>
              <a:rect r="r" b="b" t="t" l="l"/>
              <a:pathLst>
                <a:path h="124968" w="124968">
                  <a:moveTo>
                    <a:pt x="0" y="62484"/>
                  </a:moveTo>
                  <a:cubicBezTo>
                    <a:pt x="0" y="27940"/>
                    <a:pt x="27940" y="0"/>
                    <a:pt x="62484" y="0"/>
                  </a:cubicBezTo>
                  <a:cubicBezTo>
                    <a:pt x="97028" y="0"/>
                    <a:pt x="124968" y="27940"/>
                    <a:pt x="124968" y="62484"/>
                  </a:cubicBezTo>
                  <a:cubicBezTo>
                    <a:pt x="124968" y="97028"/>
                    <a:pt x="97028" y="124968"/>
                    <a:pt x="62484" y="124968"/>
                  </a:cubicBezTo>
                  <a:cubicBezTo>
                    <a:pt x="27940" y="124968"/>
                    <a:pt x="0" y="97028"/>
                    <a:pt x="0" y="62484"/>
                  </a:cubicBezTo>
                  <a:close/>
                </a:path>
              </a:pathLst>
            </a:custGeom>
            <a:solidFill>
              <a:srgbClr val="2B2B3D"/>
            </a:solidFill>
          </p:spPr>
        </p:sp>
      </p:grpSp>
      <p:grpSp>
        <p:nvGrpSpPr>
          <p:cNvPr name="Group 58" id="58"/>
          <p:cNvGrpSpPr/>
          <p:nvPr/>
        </p:nvGrpSpPr>
        <p:grpSpPr>
          <a:xfrm rot="0">
            <a:off x="6207881" y="3749231"/>
            <a:ext cx="281254" cy="272253"/>
            <a:chOff x="0" y="0"/>
            <a:chExt cx="375006" cy="363004"/>
          </a:xfrm>
        </p:grpSpPr>
        <p:sp>
          <p:nvSpPr>
            <p:cNvPr name="Freeform 59" id="59"/>
            <p:cNvSpPr/>
            <p:nvPr/>
          </p:nvSpPr>
          <p:spPr>
            <a:xfrm flipH="false" flipV="false" rot="0">
              <a:off x="-41" y="0"/>
              <a:ext cx="317922" cy="363010"/>
            </a:xfrm>
            <a:custGeom>
              <a:avLst/>
              <a:gdLst/>
              <a:ahLst/>
              <a:cxnLst/>
              <a:rect r="r" b="b" t="t" l="l"/>
              <a:pathLst>
                <a:path h="363010" w="317922">
                  <a:moveTo>
                    <a:pt x="317922" y="311912"/>
                  </a:moveTo>
                  <a:cubicBezTo>
                    <a:pt x="257216" y="368808"/>
                    <a:pt x="164760" y="379349"/>
                    <a:pt x="91989" y="337693"/>
                  </a:cubicBezTo>
                  <a:cubicBezTo>
                    <a:pt x="19218" y="296037"/>
                    <a:pt x="-15580" y="212471"/>
                    <a:pt x="6645" y="133604"/>
                  </a:cubicBezTo>
                  <a:cubicBezTo>
                    <a:pt x="28870" y="54737"/>
                    <a:pt x="103038" y="0"/>
                    <a:pt x="187493" y="0"/>
                  </a:cubicBezTo>
                  <a:close/>
                </a:path>
              </a:pathLst>
            </a:custGeom>
            <a:solidFill>
              <a:srgbClr val="E08283"/>
            </a:solidFill>
          </p:spPr>
        </p:sp>
      </p:grpSp>
      <p:grpSp>
        <p:nvGrpSpPr>
          <p:cNvPr name="Group 60" id="60"/>
          <p:cNvGrpSpPr/>
          <p:nvPr/>
        </p:nvGrpSpPr>
        <p:grpSpPr>
          <a:xfrm rot="0">
            <a:off x="7088981" y="3057563"/>
            <a:ext cx="1419054" cy="1419054"/>
            <a:chOff x="0" y="0"/>
            <a:chExt cx="1892071" cy="1892071"/>
          </a:xfrm>
        </p:grpSpPr>
        <p:sp>
          <p:nvSpPr>
            <p:cNvPr name="Freeform 61" id="61"/>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62" id="62"/>
          <p:cNvGrpSpPr/>
          <p:nvPr/>
        </p:nvGrpSpPr>
        <p:grpSpPr>
          <a:xfrm rot="0">
            <a:off x="7486002" y="3410979"/>
            <a:ext cx="625002" cy="625002"/>
            <a:chOff x="0" y="0"/>
            <a:chExt cx="833336" cy="833336"/>
          </a:xfrm>
        </p:grpSpPr>
        <p:sp>
          <p:nvSpPr>
            <p:cNvPr name="Freeform 63" id="63"/>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B5654A"/>
            </a:solidFill>
          </p:spPr>
        </p:sp>
      </p:grpSp>
      <p:grpSp>
        <p:nvGrpSpPr>
          <p:cNvPr name="Group 64" id="64"/>
          <p:cNvGrpSpPr/>
          <p:nvPr/>
        </p:nvGrpSpPr>
        <p:grpSpPr>
          <a:xfrm rot="0">
            <a:off x="7554754" y="3623481"/>
            <a:ext cx="487499" cy="124997"/>
            <a:chOff x="0" y="0"/>
            <a:chExt cx="649999" cy="166662"/>
          </a:xfrm>
        </p:grpSpPr>
        <p:sp>
          <p:nvSpPr>
            <p:cNvPr name="Freeform 65" id="65"/>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6151C"/>
            </a:solidFill>
          </p:spPr>
        </p:sp>
      </p:grpSp>
      <p:grpSp>
        <p:nvGrpSpPr>
          <p:cNvPr name="Group 66" id="66"/>
          <p:cNvGrpSpPr/>
          <p:nvPr/>
        </p:nvGrpSpPr>
        <p:grpSpPr>
          <a:xfrm rot="-1080000">
            <a:off x="7586005" y="3598478"/>
            <a:ext cx="124997" cy="31252"/>
            <a:chOff x="0" y="0"/>
            <a:chExt cx="166662" cy="41669"/>
          </a:xfrm>
        </p:grpSpPr>
        <p:sp>
          <p:nvSpPr>
            <p:cNvPr name="Freeform 67" id="67"/>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68" id="68"/>
          <p:cNvGrpSpPr/>
          <p:nvPr/>
        </p:nvGrpSpPr>
        <p:grpSpPr>
          <a:xfrm rot="-1399980">
            <a:off x="7886005" y="3581943"/>
            <a:ext cx="124997" cy="31252"/>
            <a:chOff x="0" y="0"/>
            <a:chExt cx="166662" cy="41669"/>
          </a:xfrm>
        </p:grpSpPr>
        <p:sp>
          <p:nvSpPr>
            <p:cNvPr name="Freeform 69" id="69"/>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70" id="70"/>
          <p:cNvGrpSpPr/>
          <p:nvPr/>
        </p:nvGrpSpPr>
        <p:grpSpPr>
          <a:xfrm rot="0">
            <a:off x="7661005" y="3673478"/>
            <a:ext cx="75000" cy="75000"/>
            <a:chOff x="0" y="0"/>
            <a:chExt cx="100000" cy="100000"/>
          </a:xfrm>
        </p:grpSpPr>
        <p:sp>
          <p:nvSpPr>
            <p:cNvPr name="Freeform 71" id="71"/>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72" id="72"/>
          <p:cNvGrpSpPr/>
          <p:nvPr/>
        </p:nvGrpSpPr>
        <p:grpSpPr>
          <a:xfrm rot="0">
            <a:off x="7861002" y="3673478"/>
            <a:ext cx="75000" cy="75000"/>
            <a:chOff x="0" y="0"/>
            <a:chExt cx="100000" cy="100000"/>
          </a:xfrm>
        </p:grpSpPr>
        <p:sp>
          <p:nvSpPr>
            <p:cNvPr name="Freeform 73" id="73"/>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74" id="74"/>
          <p:cNvGrpSpPr/>
          <p:nvPr/>
        </p:nvGrpSpPr>
        <p:grpSpPr>
          <a:xfrm rot="1399980">
            <a:off x="7781439" y="3823478"/>
            <a:ext cx="113748" cy="37500"/>
            <a:chOff x="0" y="0"/>
            <a:chExt cx="151663" cy="50000"/>
          </a:xfrm>
        </p:grpSpPr>
        <p:sp>
          <p:nvSpPr>
            <p:cNvPr name="Freeform 75" id="75"/>
            <p:cNvSpPr/>
            <p:nvPr/>
          </p:nvSpPr>
          <p:spPr>
            <a:xfrm flipH="false" flipV="false" rot="0">
              <a:off x="0" y="0"/>
              <a:ext cx="151638" cy="50038"/>
            </a:xfrm>
            <a:custGeom>
              <a:avLst/>
              <a:gdLst/>
              <a:ahLst/>
              <a:cxnLst/>
              <a:rect r="r" b="b" t="t" l="l"/>
              <a:pathLst>
                <a:path h="50038" w="151638">
                  <a:moveTo>
                    <a:pt x="0" y="25019"/>
                  </a:moveTo>
                  <a:cubicBezTo>
                    <a:pt x="0" y="11176"/>
                    <a:pt x="11176" y="0"/>
                    <a:pt x="25019" y="0"/>
                  </a:cubicBezTo>
                  <a:lnTo>
                    <a:pt x="126619" y="0"/>
                  </a:lnTo>
                  <a:cubicBezTo>
                    <a:pt x="140462" y="0"/>
                    <a:pt x="151638" y="11176"/>
                    <a:pt x="151638" y="25019"/>
                  </a:cubicBezTo>
                  <a:cubicBezTo>
                    <a:pt x="151638" y="38862"/>
                    <a:pt x="140462" y="50038"/>
                    <a:pt x="126619" y="50038"/>
                  </a:cubicBezTo>
                  <a:lnTo>
                    <a:pt x="25019" y="50038"/>
                  </a:lnTo>
                  <a:cubicBezTo>
                    <a:pt x="11176" y="50038"/>
                    <a:pt x="0" y="38862"/>
                    <a:pt x="0" y="25019"/>
                  </a:cubicBezTo>
                  <a:close/>
                </a:path>
              </a:pathLst>
            </a:custGeom>
            <a:solidFill>
              <a:srgbClr val="D9707A"/>
            </a:solidFill>
          </p:spPr>
        </p:sp>
      </p:grpSp>
      <p:grpSp>
        <p:nvGrpSpPr>
          <p:cNvPr name="Group 76" id="76"/>
          <p:cNvGrpSpPr/>
          <p:nvPr/>
        </p:nvGrpSpPr>
        <p:grpSpPr>
          <a:xfrm rot="0">
            <a:off x="8538982" y="3057563"/>
            <a:ext cx="1419054" cy="1419054"/>
            <a:chOff x="0" y="0"/>
            <a:chExt cx="1892071" cy="1892071"/>
          </a:xfrm>
        </p:grpSpPr>
        <p:sp>
          <p:nvSpPr>
            <p:cNvPr name="Freeform 77" id="77"/>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78" id="78"/>
          <p:cNvGrpSpPr/>
          <p:nvPr/>
        </p:nvGrpSpPr>
        <p:grpSpPr>
          <a:xfrm rot="0">
            <a:off x="8936003" y="3410979"/>
            <a:ext cx="625002" cy="625002"/>
            <a:chOff x="0" y="0"/>
            <a:chExt cx="833336" cy="833336"/>
          </a:xfrm>
        </p:grpSpPr>
        <p:sp>
          <p:nvSpPr>
            <p:cNvPr name="Freeform 79" id="7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0B48C"/>
            </a:solidFill>
          </p:spPr>
        </p:sp>
      </p:grpSp>
      <p:grpSp>
        <p:nvGrpSpPr>
          <p:cNvPr name="Group 80" id="80"/>
          <p:cNvGrpSpPr/>
          <p:nvPr/>
        </p:nvGrpSpPr>
        <p:grpSpPr>
          <a:xfrm rot="0">
            <a:off x="9004754" y="3623481"/>
            <a:ext cx="487499" cy="124997"/>
            <a:chOff x="0" y="0"/>
            <a:chExt cx="649999" cy="166662"/>
          </a:xfrm>
        </p:grpSpPr>
        <p:sp>
          <p:nvSpPr>
            <p:cNvPr name="Freeform 81" id="81"/>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7A3D12"/>
            </a:solidFill>
          </p:spPr>
        </p:sp>
      </p:grpSp>
      <p:grpSp>
        <p:nvGrpSpPr>
          <p:cNvPr name="Group 82" id="82"/>
          <p:cNvGrpSpPr/>
          <p:nvPr/>
        </p:nvGrpSpPr>
        <p:grpSpPr>
          <a:xfrm rot="600000">
            <a:off x="9048502" y="3585982"/>
            <a:ext cx="112500" cy="28127"/>
            <a:chOff x="0" y="0"/>
            <a:chExt cx="150000" cy="37503"/>
          </a:xfrm>
        </p:grpSpPr>
        <p:sp>
          <p:nvSpPr>
            <p:cNvPr name="Freeform 83" id="83"/>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84" id="84"/>
          <p:cNvGrpSpPr/>
          <p:nvPr/>
        </p:nvGrpSpPr>
        <p:grpSpPr>
          <a:xfrm rot="-600000">
            <a:off x="9336005" y="3585982"/>
            <a:ext cx="112500" cy="28127"/>
            <a:chOff x="0" y="0"/>
            <a:chExt cx="150000" cy="37503"/>
          </a:xfrm>
        </p:grpSpPr>
        <p:sp>
          <p:nvSpPr>
            <p:cNvPr name="Freeform 85" id="85"/>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86" id="86"/>
          <p:cNvGrpSpPr/>
          <p:nvPr/>
        </p:nvGrpSpPr>
        <p:grpSpPr>
          <a:xfrm rot="0">
            <a:off x="9111005" y="3673478"/>
            <a:ext cx="75000" cy="75000"/>
            <a:chOff x="0" y="0"/>
            <a:chExt cx="100000" cy="100000"/>
          </a:xfrm>
        </p:grpSpPr>
        <p:sp>
          <p:nvSpPr>
            <p:cNvPr name="Freeform 87" id="87"/>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88" id="88"/>
          <p:cNvGrpSpPr/>
          <p:nvPr/>
        </p:nvGrpSpPr>
        <p:grpSpPr>
          <a:xfrm rot="-799980">
            <a:off x="9311002" y="3700482"/>
            <a:ext cx="75000" cy="21003"/>
            <a:chOff x="0" y="0"/>
            <a:chExt cx="100000" cy="28004"/>
          </a:xfrm>
        </p:grpSpPr>
        <p:sp>
          <p:nvSpPr>
            <p:cNvPr name="Freeform 89" id="89"/>
            <p:cNvSpPr/>
            <p:nvPr/>
          </p:nvSpPr>
          <p:spPr>
            <a:xfrm flipH="false" flipV="false" rot="0">
              <a:off x="0" y="0"/>
              <a:ext cx="99949" cy="27940"/>
            </a:xfrm>
            <a:custGeom>
              <a:avLst/>
              <a:gdLst/>
              <a:ahLst/>
              <a:cxnLst/>
              <a:rect r="r" b="b" t="t" l="l"/>
              <a:pathLst>
                <a:path h="27940" w="99949">
                  <a:moveTo>
                    <a:pt x="0" y="13970"/>
                  </a:moveTo>
                  <a:cubicBezTo>
                    <a:pt x="0" y="6223"/>
                    <a:pt x="6223" y="0"/>
                    <a:pt x="13970" y="0"/>
                  </a:cubicBezTo>
                  <a:lnTo>
                    <a:pt x="85979" y="0"/>
                  </a:lnTo>
                  <a:cubicBezTo>
                    <a:pt x="93726" y="0"/>
                    <a:pt x="99949" y="6223"/>
                    <a:pt x="99949" y="13970"/>
                  </a:cubicBezTo>
                  <a:cubicBezTo>
                    <a:pt x="99949" y="21717"/>
                    <a:pt x="93726" y="27940"/>
                    <a:pt x="85979" y="27940"/>
                  </a:cubicBezTo>
                  <a:lnTo>
                    <a:pt x="13970" y="27940"/>
                  </a:lnTo>
                  <a:cubicBezTo>
                    <a:pt x="6223" y="27940"/>
                    <a:pt x="0" y="21717"/>
                    <a:pt x="0" y="13970"/>
                  </a:cubicBezTo>
                  <a:close/>
                </a:path>
              </a:pathLst>
            </a:custGeom>
            <a:solidFill>
              <a:srgbClr val="2B2B3D"/>
            </a:solidFill>
          </p:spPr>
        </p:sp>
      </p:grpSp>
      <p:grpSp>
        <p:nvGrpSpPr>
          <p:cNvPr name="Group 90" id="90"/>
          <p:cNvGrpSpPr/>
          <p:nvPr/>
        </p:nvGrpSpPr>
        <p:grpSpPr>
          <a:xfrm rot="0">
            <a:off x="9167251" y="3823478"/>
            <a:ext cx="211245" cy="63751"/>
            <a:chOff x="0" y="0"/>
            <a:chExt cx="281661" cy="85001"/>
          </a:xfrm>
        </p:grpSpPr>
        <p:sp>
          <p:nvSpPr>
            <p:cNvPr name="Freeform 91" id="91"/>
            <p:cNvSpPr/>
            <p:nvPr/>
          </p:nvSpPr>
          <p:spPr>
            <a:xfrm flipH="false" flipV="false" rot="0">
              <a:off x="-53" y="0"/>
              <a:ext cx="181536" cy="85005"/>
            </a:xfrm>
            <a:custGeom>
              <a:avLst/>
              <a:gdLst/>
              <a:ahLst/>
              <a:cxnLst/>
              <a:rect r="r" b="b" t="t" l="l"/>
              <a:pathLst>
                <a:path h="85005" w="181536">
                  <a:moveTo>
                    <a:pt x="181536" y="83185"/>
                  </a:moveTo>
                  <a:cubicBezTo>
                    <a:pt x="128577" y="88011"/>
                    <a:pt x="71300" y="83058"/>
                    <a:pt x="34851" y="70485"/>
                  </a:cubicBezTo>
                  <a:cubicBezTo>
                    <a:pt x="-1598" y="57912"/>
                    <a:pt x="-10234" y="40132"/>
                    <a:pt x="12626" y="24892"/>
                  </a:cubicBezTo>
                  <a:cubicBezTo>
                    <a:pt x="35486" y="9652"/>
                    <a:pt x="85651" y="0"/>
                    <a:pt x="140896" y="0"/>
                  </a:cubicBezTo>
                  <a:close/>
                </a:path>
              </a:pathLst>
            </a:custGeom>
            <a:solidFill>
              <a:srgbClr val="F2A0A8"/>
            </a:solidFill>
          </p:spPr>
        </p:sp>
      </p:grpSp>
      <p:grpSp>
        <p:nvGrpSpPr>
          <p:cNvPr name="Group 92" id="92"/>
          <p:cNvGrpSpPr/>
          <p:nvPr/>
        </p:nvGrpSpPr>
        <p:grpSpPr>
          <a:xfrm rot="0">
            <a:off x="9233192" y="3871293"/>
            <a:ext cx="79362" cy="59522"/>
            <a:chOff x="0" y="0"/>
            <a:chExt cx="105816" cy="79362"/>
          </a:xfrm>
        </p:grpSpPr>
        <p:sp>
          <p:nvSpPr>
            <p:cNvPr name="Freeform 93" id="93"/>
            <p:cNvSpPr/>
            <p:nvPr/>
          </p:nvSpPr>
          <p:spPr>
            <a:xfrm flipH="false" flipV="false" rot="0">
              <a:off x="0" y="0"/>
              <a:ext cx="105791" cy="79375"/>
            </a:xfrm>
            <a:custGeom>
              <a:avLst/>
              <a:gdLst/>
              <a:ahLst/>
              <a:cxnLst/>
              <a:rect r="r" b="b" t="t" l="l"/>
              <a:pathLst>
                <a:path h="79375" w="105791">
                  <a:moveTo>
                    <a:pt x="0" y="39624"/>
                  </a:moveTo>
                  <a:cubicBezTo>
                    <a:pt x="0" y="17780"/>
                    <a:pt x="23749" y="0"/>
                    <a:pt x="52959" y="0"/>
                  </a:cubicBezTo>
                  <a:cubicBezTo>
                    <a:pt x="82169" y="0"/>
                    <a:pt x="105791" y="17780"/>
                    <a:pt x="105791" y="39624"/>
                  </a:cubicBezTo>
                  <a:cubicBezTo>
                    <a:pt x="105791" y="61468"/>
                    <a:pt x="82169" y="79375"/>
                    <a:pt x="52959" y="79375"/>
                  </a:cubicBezTo>
                  <a:cubicBezTo>
                    <a:pt x="23749" y="79375"/>
                    <a:pt x="0" y="61595"/>
                    <a:pt x="0" y="39624"/>
                  </a:cubicBezTo>
                  <a:close/>
                </a:path>
              </a:pathLst>
            </a:custGeom>
            <a:solidFill>
              <a:srgbClr val="E8757A"/>
            </a:solidFill>
          </p:spPr>
        </p:sp>
      </p:grpSp>
      <p:grpSp>
        <p:nvGrpSpPr>
          <p:cNvPr name="Group 94" id="94"/>
          <p:cNvGrpSpPr/>
          <p:nvPr/>
        </p:nvGrpSpPr>
        <p:grpSpPr>
          <a:xfrm rot="0">
            <a:off x="9988982" y="3057563"/>
            <a:ext cx="1419054" cy="1419054"/>
            <a:chOff x="0" y="0"/>
            <a:chExt cx="1892071" cy="1892071"/>
          </a:xfrm>
        </p:grpSpPr>
        <p:sp>
          <p:nvSpPr>
            <p:cNvPr name="Freeform 95" id="95"/>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96" id="96"/>
          <p:cNvGrpSpPr/>
          <p:nvPr/>
        </p:nvGrpSpPr>
        <p:grpSpPr>
          <a:xfrm rot="0">
            <a:off x="10294125" y="3504733"/>
            <a:ext cx="262499" cy="387496"/>
            <a:chOff x="0" y="0"/>
            <a:chExt cx="349999" cy="516661"/>
          </a:xfrm>
        </p:grpSpPr>
        <p:sp>
          <p:nvSpPr>
            <p:cNvPr name="Freeform 97" id="97"/>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01C4A"/>
            </a:solidFill>
          </p:spPr>
        </p:sp>
      </p:grpSp>
      <p:grpSp>
        <p:nvGrpSpPr>
          <p:cNvPr name="Group 98" id="98"/>
          <p:cNvGrpSpPr/>
          <p:nvPr/>
        </p:nvGrpSpPr>
        <p:grpSpPr>
          <a:xfrm rot="0">
            <a:off x="10840374" y="3504733"/>
            <a:ext cx="262499" cy="387496"/>
            <a:chOff x="0" y="0"/>
            <a:chExt cx="349999" cy="516661"/>
          </a:xfrm>
        </p:grpSpPr>
        <p:sp>
          <p:nvSpPr>
            <p:cNvPr name="Freeform 99" id="99"/>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01C4A"/>
            </a:solidFill>
          </p:spPr>
        </p:sp>
      </p:grpSp>
      <p:grpSp>
        <p:nvGrpSpPr>
          <p:cNvPr name="Group 100" id="100"/>
          <p:cNvGrpSpPr/>
          <p:nvPr/>
        </p:nvGrpSpPr>
        <p:grpSpPr>
          <a:xfrm rot="0">
            <a:off x="10479757" y="3348485"/>
            <a:ext cx="437502" cy="218751"/>
            <a:chOff x="0" y="0"/>
            <a:chExt cx="583336" cy="291668"/>
          </a:xfrm>
        </p:grpSpPr>
        <p:sp>
          <p:nvSpPr>
            <p:cNvPr name="Freeform 101" id="101"/>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201C4A"/>
            </a:solidFill>
          </p:spPr>
        </p:sp>
      </p:grpSp>
      <p:grpSp>
        <p:nvGrpSpPr>
          <p:cNvPr name="Group 102" id="102"/>
          <p:cNvGrpSpPr/>
          <p:nvPr/>
        </p:nvGrpSpPr>
        <p:grpSpPr>
          <a:xfrm rot="0">
            <a:off x="10386003" y="3410979"/>
            <a:ext cx="625002" cy="625002"/>
            <a:chOff x="0" y="0"/>
            <a:chExt cx="833336" cy="833336"/>
          </a:xfrm>
        </p:grpSpPr>
        <p:sp>
          <p:nvSpPr>
            <p:cNvPr name="Freeform 103" id="103"/>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4C9A0"/>
            </a:solidFill>
          </p:spPr>
        </p:sp>
      </p:grpSp>
      <p:grpSp>
        <p:nvGrpSpPr>
          <p:cNvPr name="Group 104" id="104"/>
          <p:cNvGrpSpPr/>
          <p:nvPr/>
        </p:nvGrpSpPr>
        <p:grpSpPr>
          <a:xfrm rot="0">
            <a:off x="10454754" y="3623481"/>
            <a:ext cx="487499" cy="124997"/>
            <a:chOff x="0" y="0"/>
            <a:chExt cx="649999" cy="166662"/>
          </a:xfrm>
        </p:grpSpPr>
        <p:sp>
          <p:nvSpPr>
            <p:cNvPr name="Freeform 105" id="105"/>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01C4A"/>
            </a:solidFill>
          </p:spPr>
        </p:sp>
      </p:grpSp>
      <p:grpSp>
        <p:nvGrpSpPr>
          <p:cNvPr name="Group 106" id="106"/>
          <p:cNvGrpSpPr/>
          <p:nvPr/>
        </p:nvGrpSpPr>
        <p:grpSpPr>
          <a:xfrm rot="799980">
            <a:off x="10498503" y="3539690"/>
            <a:ext cx="112500" cy="28127"/>
            <a:chOff x="0" y="0"/>
            <a:chExt cx="150000" cy="37503"/>
          </a:xfrm>
        </p:grpSpPr>
        <p:sp>
          <p:nvSpPr>
            <p:cNvPr name="Freeform 107" id="107"/>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108" id="108"/>
          <p:cNvGrpSpPr/>
          <p:nvPr/>
        </p:nvGrpSpPr>
        <p:grpSpPr>
          <a:xfrm rot="-1399980">
            <a:off x="10786005" y="3539690"/>
            <a:ext cx="112500" cy="28127"/>
            <a:chOff x="0" y="0"/>
            <a:chExt cx="150000" cy="37503"/>
          </a:xfrm>
        </p:grpSpPr>
        <p:sp>
          <p:nvSpPr>
            <p:cNvPr name="Freeform 109" id="109"/>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110" id="110"/>
          <p:cNvGrpSpPr/>
          <p:nvPr/>
        </p:nvGrpSpPr>
        <p:grpSpPr>
          <a:xfrm rot="0">
            <a:off x="10544127" y="3656609"/>
            <a:ext cx="108747" cy="108747"/>
            <a:chOff x="0" y="0"/>
            <a:chExt cx="144996" cy="144996"/>
          </a:xfrm>
        </p:grpSpPr>
        <p:sp>
          <p:nvSpPr>
            <p:cNvPr name="Freeform 111" id="111"/>
            <p:cNvSpPr/>
            <p:nvPr/>
          </p:nvSpPr>
          <p:spPr>
            <a:xfrm flipH="false" flipV="false" rot="0">
              <a:off x="0" y="0"/>
              <a:ext cx="145034" cy="145034"/>
            </a:xfrm>
            <a:custGeom>
              <a:avLst/>
              <a:gdLst/>
              <a:ahLst/>
              <a:cxnLst/>
              <a:rect r="r" b="b" t="t" l="l"/>
              <a:pathLst>
                <a:path h="145034" w="145034">
                  <a:moveTo>
                    <a:pt x="0" y="72517"/>
                  </a:moveTo>
                  <a:cubicBezTo>
                    <a:pt x="0" y="32512"/>
                    <a:pt x="32512" y="0"/>
                    <a:pt x="72517" y="0"/>
                  </a:cubicBezTo>
                  <a:cubicBezTo>
                    <a:pt x="112522" y="0"/>
                    <a:pt x="145034" y="32512"/>
                    <a:pt x="145034" y="72517"/>
                  </a:cubicBezTo>
                  <a:cubicBezTo>
                    <a:pt x="145034" y="112522"/>
                    <a:pt x="112522" y="145034"/>
                    <a:pt x="72517" y="145034"/>
                  </a:cubicBezTo>
                  <a:cubicBezTo>
                    <a:pt x="32512" y="145034"/>
                    <a:pt x="0" y="112522"/>
                    <a:pt x="0" y="72517"/>
                  </a:cubicBezTo>
                  <a:close/>
                </a:path>
              </a:pathLst>
            </a:custGeom>
            <a:solidFill>
              <a:srgbClr val="2B2B3D"/>
            </a:solidFill>
          </p:spPr>
        </p:sp>
      </p:grpSp>
      <p:grpSp>
        <p:nvGrpSpPr>
          <p:cNvPr name="Group 112" id="112"/>
          <p:cNvGrpSpPr/>
          <p:nvPr/>
        </p:nvGrpSpPr>
        <p:grpSpPr>
          <a:xfrm rot="0">
            <a:off x="10744124" y="3656609"/>
            <a:ext cx="108747" cy="108747"/>
            <a:chOff x="0" y="0"/>
            <a:chExt cx="144996" cy="144996"/>
          </a:xfrm>
        </p:grpSpPr>
        <p:sp>
          <p:nvSpPr>
            <p:cNvPr name="Freeform 113" id="113"/>
            <p:cNvSpPr/>
            <p:nvPr/>
          </p:nvSpPr>
          <p:spPr>
            <a:xfrm flipH="false" flipV="false" rot="0">
              <a:off x="0" y="0"/>
              <a:ext cx="145034" cy="145034"/>
            </a:xfrm>
            <a:custGeom>
              <a:avLst/>
              <a:gdLst/>
              <a:ahLst/>
              <a:cxnLst/>
              <a:rect r="r" b="b" t="t" l="l"/>
              <a:pathLst>
                <a:path h="145034" w="145034">
                  <a:moveTo>
                    <a:pt x="0" y="72517"/>
                  </a:moveTo>
                  <a:cubicBezTo>
                    <a:pt x="0" y="32512"/>
                    <a:pt x="32512" y="0"/>
                    <a:pt x="72517" y="0"/>
                  </a:cubicBezTo>
                  <a:cubicBezTo>
                    <a:pt x="112522" y="0"/>
                    <a:pt x="145034" y="32512"/>
                    <a:pt x="145034" y="72517"/>
                  </a:cubicBezTo>
                  <a:cubicBezTo>
                    <a:pt x="145034" y="112522"/>
                    <a:pt x="112522" y="145034"/>
                    <a:pt x="72517" y="145034"/>
                  </a:cubicBezTo>
                  <a:cubicBezTo>
                    <a:pt x="32512" y="145034"/>
                    <a:pt x="0" y="112522"/>
                    <a:pt x="0" y="72517"/>
                  </a:cubicBezTo>
                  <a:close/>
                </a:path>
              </a:pathLst>
            </a:custGeom>
            <a:solidFill>
              <a:srgbClr val="2B2B3D"/>
            </a:solidFill>
          </p:spPr>
        </p:sp>
      </p:grpSp>
      <p:grpSp>
        <p:nvGrpSpPr>
          <p:cNvPr name="Group 114" id="114"/>
          <p:cNvGrpSpPr/>
          <p:nvPr/>
        </p:nvGrpSpPr>
        <p:grpSpPr>
          <a:xfrm rot="0">
            <a:off x="10599506" y="3786359"/>
            <a:ext cx="197996" cy="197996"/>
            <a:chOff x="0" y="0"/>
            <a:chExt cx="263995" cy="263995"/>
          </a:xfrm>
        </p:grpSpPr>
        <p:sp>
          <p:nvSpPr>
            <p:cNvPr name="Freeform 115" id="115"/>
            <p:cNvSpPr/>
            <p:nvPr/>
          </p:nvSpPr>
          <p:spPr>
            <a:xfrm flipH="false" flipV="false" rot="0">
              <a:off x="0" y="0"/>
              <a:ext cx="264033" cy="264033"/>
            </a:xfrm>
            <a:custGeom>
              <a:avLst/>
              <a:gdLst/>
              <a:ahLst/>
              <a:cxnLst/>
              <a:rect r="r" b="b" t="t" l="l"/>
              <a:pathLst>
                <a:path h="264033" w="264033">
                  <a:moveTo>
                    <a:pt x="0" y="131953"/>
                  </a:moveTo>
                  <a:cubicBezTo>
                    <a:pt x="0" y="59055"/>
                    <a:pt x="59055" y="0"/>
                    <a:pt x="131953" y="0"/>
                  </a:cubicBezTo>
                  <a:cubicBezTo>
                    <a:pt x="204851" y="0"/>
                    <a:pt x="264033" y="59055"/>
                    <a:pt x="264033" y="131953"/>
                  </a:cubicBezTo>
                  <a:cubicBezTo>
                    <a:pt x="264033" y="204851"/>
                    <a:pt x="204851" y="264033"/>
                    <a:pt x="131953" y="264033"/>
                  </a:cubicBezTo>
                  <a:cubicBezTo>
                    <a:pt x="59055" y="264033"/>
                    <a:pt x="0" y="204851"/>
                    <a:pt x="0" y="131953"/>
                  </a:cubicBezTo>
                  <a:close/>
                </a:path>
              </a:pathLst>
            </a:custGeom>
            <a:solidFill>
              <a:srgbClr val="9AC7E0"/>
            </a:solidFill>
          </p:spPr>
        </p:sp>
      </p:grpSp>
      <p:grpSp>
        <p:nvGrpSpPr>
          <p:cNvPr name="Group 116" id="116"/>
          <p:cNvGrpSpPr/>
          <p:nvPr/>
        </p:nvGrpSpPr>
        <p:grpSpPr>
          <a:xfrm rot="0">
            <a:off x="11438982" y="3057563"/>
            <a:ext cx="1419054" cy="1419054"/>
            <a:chOff x="0" y="0"/>
            <a:chExt cx="1892071" cy="1892071"/>
          </a:xfrm>
        </p:grpSpPr>
        <p:sp>
          <p:nvSpPr>
            <p:cNvPr name="Freeform 117" id="117"/>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18" id="118"/>
          <p:cNvGrpSpPr/>
          <p:nvPr/>
        </p:nvGrpSpPr>
        <p:grpSpPr>
          <a:xfrm rot="0">
            <a:off x="11836003" y="3410979"/>
            <a:ext cx="625002" cy="625002"/>
            <a:chOff x="0" y="0"/>
            <a:chExt cx="833336" cy="833336"/>
          </a:xfrm>
        </p:grpSpPr>
        <p:sp>
          <p:nvSpPr>
            <p:cNvPr name="Freeform 119" id="11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6B3A3A"/>
            </a:solidFill>
          </p:spPr>
        </p:sp>
      </p:grpSp>
      <p:grpSp>
        <p:nvGrpSpPr>
          <p:cNvPr name="Group 120" id="120"/>
          <p:cNvGrpSpPr/>
          <p:nvPr/>
        </p:nvGrpSpPr>
        <p:grpSpPr>
          <a:xfrm rot="0">
            <a:off x="11904755" y="3623481"/>
            <a:ext cx="487499" cy="124997"/>
            <a:chOff x="0" y="0"/>
            <a:chExt cx="649999" cy="166662"/>
          </a:xfrm>
        </p:grpSpPr>
        <p:sp>
          <p:nvSpPr>
            <p:cNvPr name="Freeform 121" id="121"/>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5C1F1B"/>
            </a:solidFill>
          </p:spPr>
        </p:sp>
      </p:grpSp>
      <p:grpSp>
        <p:nvGrpSpPr>
          <p:cNvPr name="Group 122" id="122"/>
          <p:cNvGrpSpPr/>
          <p:nvPr/>
        </p:nvGrpSpPr>
        <p:grpSpPr>
          <a:xfrm rot="600000">
            <a:off x="11948503" y="3585982"/>
            <a:ext cx="112500" cy="28127"/>
            <a:chOff x="0" y="0"/>
            <a:chExt cx="150000" cy="37503"/>
          </a:xfrm>
        </p:grpSpPr>
        <p:sp>
          <p:nvSpPr>
            <p:cNvPr name="Freeform 123" id="123"/>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124" id="124"/>
          <p:cNvGrpSpPr/>
          <p:nvPr/>
        </p:nvGrpSpPr>
        <p:grpSpPr>
          <a:xfrm rot="-600000">
            <a:off x="12236005" y="3585982"/>
            <a:ext cx="112500" cy="28127"/>
            <a:chOff x="0" y="0"/>
            <a:chExt cx="150000" cy="37503"/>
          </a:xfrm>
        </p:grpSpPr>
        <p:sp>
          <p:nvSpPr>
            <p:cNvPr name="Freeform 125" id="125"/>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126" id="126"/>
          <p:cNvGrpSpPr/>
          <p:nvPr/>
        </p:nvGrpSpPr>
        <p:grpSpPr>
          <a:xfrm rot="0">
            <a:off x="11999757" y="3662229"/>
            <a:ext cx="97498" cy="97498"/>
            <a:chOff x="0" y="0"/>
            <a:chExt cx="129997" cy="129997"/>
          </a:xfrm>
        </p:grpSpPr>
        <p:sp>
          <p:nvSpPr>
            <p:cNvPr name="Freeform 127" id="127"/>
            <p:cNvSpPr/>
            <p:nvPr/>
          </p:nvSpPr>
          <p:spPr>
            <a:xfrm flipH="false" flipV="false" rot="0">
              <a:off x="0" y="0"/>
              <a:ext cx="130048" cy="130048"/>
            </a:xfrm>
            <a:custGeom>
              <a:avLst/>
              <a:gdLst/>
              <a:ahLst/>
              <a:cxnLst/>
              <a:rect r="r" b="b" t="t" l="l"/>
              <a:pathLst>
                <a:path h="130048" w="130048">
                  <a:moveTo>
                    <a:pt x="0" y="49657"/>
                  </a:moveTo>
                  <a:lnTo>
                    <a:pt x="49657" y="49657"/>
                  </a:lnTo>
                  <a:lnTo>
                    <a:pt x="65024" y="0"/>
                  </a:lnTo>
                  <a:lnTo>
                    <a:pt x="80391" y="49657"/>
                  </a:lnTo>
                  <a:lnTo>
                    <a:pt x="130048" y="49657"/>
                  </a:lnTo>
                  <a:lnTo>
                    <a:pt x="89789" y="80391"/>
                  </a:lnTo>
                  <a:lnTo>
                    <a:pt x="105156" y="130048"/>
                  </a:lnTo>
                  <a:lnTo>
                    <a:pt x="65024" y="99314"/>
                  </a:lnTo>
                  <a:lnTo>
                    <a:pt x="24765" y="130048"/>
                  </a:lnTo>
                  <a:lnTo>
                    <a:pt x="40132" y="80391"/>
                  </a:lnTo>
                  <a:close/>
                </a:path>
              </a:pathLst>
            </a:custGeom>
            <a:solidFill>
              <a:srgbClr val="FFD84D"/>
            </a:solidFill>
          </p:spPr>
        </p:sp>
      </p:grpSp>
      <p:grpSp>
        <p:nvGrpSpPr>
          <p:cNvPr name="Group 128" id="128"/>
          <p:cNvGrpSpPr/>
          <p:nvPr/>
        </p:nvGrpSpPr>
        <p:grpSpPr>
          <a:xfrm rot="0">
            <a:off x="12199753" y="3662229"/>
            <a:ext cx="97498" cy="97498"/>
            <a:chOff x="0" y="0"/>
            <a:chExt cx="129997" cy="129997"/>
          </a:xfrm>
        </p:grpSpPr>
        <p:sp>
          <p:nvSpPr>
            <p:cNvPr name="Freeform 129" id="129"/>
            <p:cNvSpPr/>
            <p:nvPr/>
          </p:nvSpPr>
          <p:spPr>
            <a:xfrm flipH="false" flipV="false" rot="0">
              <a:off x="0" y="0"/>
              <a:ext cx="130048" cy="130048"/>
            </a:xfrm>
            <a:custGeom>
              <a:avLst/>
              <a:gdLst/>
              <a:ahLst/>
              <a:cxnLst/>
              <a:rect r="r" b="b" t="t" l="l"/>
              <a:pathLst>
                <a:path h="130048" w="130048">
                  <a:moveTo>
                    <a:pt x="0" y="49657"/>
                  </a:moveTo>
                  <a:lnTo>
                    <a:pt x="49657" y="49657"/>
                  </a:lnTo>
                  <a:lnTo>
                    <a:pt x="65024" y="0"/>
                  </a:lnTo>
                  <a:lnTo>
                    <a:pt x="80391" y="49657"/>
                  </a:lnTo>
                  <a:lnTo>
                    <a:pt x="130048" y="49657"/>
                  </a:lnTo>
                  <a:lnTo>
                    <a:pt x="89789" y="80391"/>
                  </a:lnTo>
                  <a:lnTo>
                    <a:pt x="105156" y="130048"/>
                  </a:lnTo>
                  <a:lnTo>
                    <a:pt x="65024" y="99314"/>
                  </a:lnTo>
                  <a:lnTo>
                    <a:pt x="24765" y="130048"/>
                  </a:lnTo>
                  <a:lnTo>
                    <a:pt x="40132" y="80391"/>
                  </a:lnTo>
                  <a:close/>
                </a:path>
              </a:pathLst>
            </a:custGeom>
            <a:solidFill>
              <a:srgbClr val="FFD84D"/>
            </a:solidFill>
          </p:spPr>
        </p:sp>
      </p:grpSp>
      <p:grpSp>
        <p:nvGrpSpPr>
          <p:cNvPr name="Group 130" id="130"/>
          <p:cNvGrpSpPr/>
          <p:nvPr/>
        </p:nvGrpSpPr>
        <p:grpSpPr>
          <a:xfrm rot="0">
            <a:off x="12045382" y="3754736"/>
            <a:ext cx="206254" cy="274996"/>
            <a:chOff x="0" y="0"/>
            <a:chExt cx="275006" cy="366662"/>
          </a:xfrm>
        </p:grpSpPr>
        <p:sp>
          <p:nvSpPr>
            <p:cNvPr name="Freeform 131" id="131"/>
            <p:cNvSpPr/>
            <p:nvPr/>
          </p:nvSpPr>
          <p:spPr>
            <a:xfrm flipH="false" flipV="false" rot="0">
              <a:off x="-12" y="0"/>
              <a:ext cx="247535" cy="366732"/>
            </a:xfrm>
            <a:custGeom>
              <a:avLst/>
              <a:gdLst/>
              <a:ahLst/>
              <a:cxnLst/>
              <a:rect r="r" b="b" t="t" l="l"/>
              <a:pathLst>
                <a:path h="366732" w="247535">
                  <a:moveTo>
                    <a:pt x="247535" y="293370"/>
                  </a:moveTo>
                  <a:cubicBezTo>
                    <a:pt x="208800" y="362331"/>
                    <a:pt x="139204" y="385953"/>
                    <a:pt x="80403" y="350139"/>
                  </a:cubicBezTo>
                  <a:cubicBezTo>
                    <a:pt x="21602" y="314325"/>
                    <a:pt x="-10656" y="228600"/>
                    <a:pt x="3187" y="144272"/>
                  </a:cubicBezTo>
                  <a:cubicBezTo>
                    <a:pt x="17030" y="59944"/>
                    <a:pt x="72910" y="0"/>
                    <a:pt x="137553" y="0"/>
                  </a:cubicBezTo>
                  <a:close/>
                </a:path>
              </a:pathLst>
            </a:custGeom>
            <a:solidFill>
              <a:srgbClr val="A57ACB"/>
            </a:solidFill>
          </p:spPr>
        </p:sp>
      </p:grpSp>
      <p:grpSp>
        <p:nvGrpSpPr>
          <p:cNvPr name="Group 132" id="132"/>
          <p:cNvGrpSpPr/>
          <p:nvPr/>
        </p:nvGrpSpPr>
        <p:grpSpPr>
          <a:xfrm rot="0">
            <a:off x="5638981" y="4737564"/>
            <a:ext cx="1419054" cy="1419054"/>
            <a:chOff x="0" y="0"/>
            <a:chExt cx="1892071" cy="1892071"/>
          </a:xfrm>
        </p:grpSpPr>
        <p:sp>
          <p:nvSpPr>
            <p:cNvPr name="Freeform 133" id="13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34" id="134"/>
          <p:cNvGrpSpPr/>
          <p:nvPr/>
        </p:nvGrpSpPr>
        <p:grpSpPr>
          <a:xfrm rot="0">
            <a:off x="6036002" y="5090979"/>
            <a:ext cx="625002" cy="625002"/>
            <a:chOff x="0" y="0"/>
            <a:chExt cx="833336" cy="833336"/>
          </a:xfrm>
        </p:grpSpPr>
        <p:sp>
          <p:nvSpPr>
            <p:cNvPr name="Freeform 135" id="135"/>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C68642"/>
            </a:solidFill>
          </p:spPr>
        </p:sp>
      </p:grpSp>
      <p:grpSp>
        <p:nvGrpSpPr>
          <p:cNvPr name="Group 136" id="136"/>
          <p:cNvGrpSpPr/>
          <p:nvPr/>
        </p:nvGrpSpPr>
        <p:grpSpPr>
          <a:xfrm rot="0">
            <a:off x="6104753" y="5303482"/>
            <a:ext cx="487499" cy="124997"/>
            <a:chOff x="0" y="0"/>
            <a:chExt cx="649999" cy="166662"/>
          </a:xfrm>
        </p:grpSpPr>
        <p:sp>
          <p:nvSpPr>
            <p:cNvPr name="Freeform 137" id="137"/>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B0E1C"/>
            </a:solidFill>
          </p:spPr>
        </p:sp>
      </p:grpSp>
      <p:grpSp>
        <p:nvGrpSpPr>
          <p:cNvPr name="Group 138" id="138"/>
          <p:cNvGrpSpPr/>
          <p:nvPr/>
        </p:nvGrpSpPr>
        <p:grpSpPr>
          <a:xfrm rot="199980">
            <a:off x="6136005" y="5278479"/>
            <a:ext cx="124997" cy="31252"/>
            <a:chOff x="0" y="0"/>
            <a:chExt cx="166662" cy="41669"/>
          </a:xfrm>
        </p:grpSpPr>
        <p:sp>
          <p:nvSpPr>
            <p:cNvPr name="Freeform 139" id="139"/>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140" id="140"/>
          <p:cNvGrpSpPr/>
          <p:nvPr/>
        </p:nvGrpSpPr>
        <p:grpSpPr>
          <a:xfrm rot="-199980">
            <a:off x="6436004" y="5278479"/>
            <a:ext cx="124997" cy="31252"/>
            <a:chOff x="0" y="0"/>
            <a:chExt cx="166662" cy="41669"/>
          </a:xfrm>
        </p:grpSpPr>
        <p:sp>
          <p:nvSpPr>
            <p:cNvPr name="Freeform 141" id="141"/>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142" id="142"/>
          <p:cNvGrpSpPr/>
          <p:nvPr/>
        </p:nvGrpSpPr>
        <p:grpSpPr>
          <a:xfrm rot="0">
            <a:off x="6211005" y="5383482"/>
            <a:ext cx="75000" cy="16497"/>
            <a:chOff x="0" y="0"/>
            <a:chExt cx="100000" cy="21996"/>
          </a:xfrm>
        </p:grpSpPr>
        <p:sp>
          <p:nvSpPr>
            <p:cNvPr name="Freeform 143" id="143"/>
            <p:cNvSpPr/>
            <p:nvPr/>
          </p:nvSpPr>
          <p:spPr>
            <a:xfrm flipH="false" flipV="false" rot="0">
              <a:off x="0" y="0"/>
              <a:ext cx="100076" cy="22098"/>
            </a:xfrm>
            <a:custGeom>
              <a:avLst/>
              <a:gdLst/>
              <a:ahLst/>
              <a:cxnLst/>
              <a:rect r="r" b="b" t="t" l="l"/>
              <a:pathLst>
                <a:path h="22098" w="100076">
                  <a:moveTo>
                    <a:pt x="0" y="11049"/>
                  </a:moveTo>
                  <a:cubicBezTo>
                    <a:pt x="0" y="4953"/>
                    <a:pt x="4953" y="0"/>
                    <a:pt x="11049" y="0"/>
                  </a:cubicBezTo>
                  <a:lnTo>
                    <a:pt x="89027" y="0"/>
                  </a:lnTo>
                  <a:cubicBezTo>
                    <a:pt x="95123" y="0"/>
                    <a:pt x="100076" y="4953"/>
                    <a:pt x="100076" y="11049"/>
                  </a:cubicBezTo>
                  <a:cubicBezTo>
                    <a:pt x="100076" y="17145"/>
                    <a:pt x="95123" y="22098"/>
                    <a:pt x="89027" y="22098"/>
                  </a:cubicBezTo>
                  <a:lnTo>
                    <a:pt x="11049" y="22098"/>
                  </a:lnTo>
                  <a:cubicBezTo>
                    <a:pt x="4953" y="21971"/>
                    <a:pt x="0" y="17018"/>
                    <a:pt x="0" y="11049"/>
                  </a:cubicBezTo>
                  <a:close/>
                </a:path>
              </a:pathLst>
            </a:custGeom>
            <a:solidFill>
              <a:srgbClr val="2B2B3D"/>
            </a:solidFill>
          </p:spPr>
        </p:sp>
      </p:grpSp>
      <p:grpSp>
        <p:nvGrpSpPr>
          <p:cNvPr name="Group 144" id="144"/>
          <p:cNvGrpSpPr/>
          <p:nvPr/>
        </p:nvGrpSpPr>
        <p:grpSpPr>
          <a:xfrm rot="0">
            <a:off x="6411001" y="5383482"/>
            <a:ext cx="75000" cy="16497"/>
            <a:chOff x="0" y="0"/>
            <a:chExt cx="100000" cy="21996"/>
          </a:xfrm>
        </p:grpSpPr>
        <p:sp>
          <p:nvSpPr>
            <p:cNvPr name="Freeform 145" id="145"/>
            <p:cNvSpPr/>
            <p:nvPr/>
          </p:nvSpPr>
          <p:spPr>
            <a:xfrm flipH="false" flipV="false" rot="0">
              <a:off x="0" y="0"/>
              <a:ext cx="100076" cy="22098"/>
            </a:xfrm>
            <a:custGeom>
              <a:avLst/>
              <a:gdLst/>
              <a:ahLst/>
              <a:cxnLst/>
              <a:rect r="r" b="b" t="t" l="l"/>
              <a:pathLst>
                <a:path h="22098" w="100076">
                  <a:moveTo>
                    <a:pt x="0" y="11049"/>
                  </a:moveTo>
                  <a:cubicBezTo>
                    <a:pt x="0" y="4953"/>
                    <a:pt x="4953" y="0"/>
                    <a:pt x="11049" y="0"/>
                  </a:cubicBezTo>
                  <a:lnTo>
                    <a:pt x="89027" y="0"/>
                  </a:lnTo>
                  <a:cubicBezTo>
                    <a:pt x="95123" y="0"/>
                    <a:pt x="100076" y="4953"/>
                    <a:pt x="100076" y="11049"/>
                  </a:cubicBezTo>
                  <a:cubicBezTo>
                    <a:pt x="100076" y="17145"/>
                    <a:pt x="95123" y="22098"/>
                    <a:pt x="89027" y="22098"/>
                  </a:cubicBezTo>
                  <a:lnTo>
                    <a:pt x="11049" y="22098"/>
                  </a:lnTo>
                  <a:cubicBezTo>
                    <a:pt x="4953" y="21971"/>
                    <a:pt x="0" y="17018"/>
                    <a:pt x="0" y="11049"/>
                  </a:cubicBezTo>
                  <a:close/>
                </a:path>
              </a:pathLst>
            </a:custGeom>
            <a:solidFill>
              <a:srgbClr val="2B2B3D"/>
            </a:solidFill>
          </p:spPr>
        </p:sp>
      </p:grpSp>
      <p:grpSp>
        <p:nvGrpSpPr>
          <p:cNvPr name="Group 146" id="146"/>
          <p:cNvGrpSpPr/>
          <p:nvPr/>
        </p:nvGrpSpPr>
        <p:grpSpPr>
          <a:xfrm rot="0">
            <a:off x="6267250" y="5503478"/>
            <a:ext cx="146247" cy="41253"/>
            <a:chOff x="0" y="0"/>
            <a:chExt cx="194996" cy="55004"/>
          </a:xfrm>
        </p:grpSpPr>
        <p:sp>
          <p:nvSpPr>
            <p:cNvPr name="Freeform 147" id="147"/>
            <p:cNvSpPr/>
            <p:nvPr/>
          </p:nvSpPr>
          <p:spPr>
            <a:xfrm flipH="false" flipV="false" rot="0">
              <a:off x="29" y="0"/>
              <a:ext cx="123923" cy="55004"/>
            </a:xfrm>
            <a:custGeom>
              <a:avLst/>
              <a:gdLst/>
              <a:ahLst/>
              <a:cxnLst/>
              <a:rect r="r" b="b" t="t" l="l"/>
              <a:pathLst>
                <a:path h="55004" w="123923">
                  <a:moveTo>
                    <a:pt x="123923" y="53975"/>
                  </a:moveTo>
                  <a:cubicBezTo>
                    <a:pt x="87347" y="56896"/>
                    <a:pt x="47977" y="53467"/>
                    <a:pt x="23339" y="45339"/>
                  </a:cubicBezTo>
                  <a:cubicBezTo>
                    <a:pt x="-1299" y="37211"/>
                    <a:pt x="-7014" y="25781"/>
                    <a:pt x="8988" y="16002"/>
                  </a:cubicBezTo>
                  <a:cubicBezTo>
                    <a:pt x="24990" y="6223"/>
                    <a:pt x="59407" y="0"/>
                    <a:pt x="97507" y="0"/>
                  </a:cubicBezTo>
                  <a:close/>
                </a:path>
              </a:pathLst>
            </a:custGeom>
            <a:solidFill>
              <a:srgbClr val="8FD9B8"/>
            </a:solidFill>
          </p:spPr>
        </p:sp>
      </p:grpSp>
      <p:grpSp>
        <p:nvGrpSpPr>
          <p:cNvPr name="Group 148" id="148"/>
          <p:cNvGrpSpPr/>
          <p:nvPr/>
        </p:nvGrpSpPr>
        <p:grpSpPr>
          <a:xfrm rot="0">
            <a:off x="7088981" y="4737564"/>
            <a:ext cx="1419054" cy="1419054"/>
            <a:chOff x="0" y="0"/>
            <a:chExt cx="1892071" cy="1892071"/>
          </a:xfrm>
        </p:grpSpPr>
        <p:sp>
          <p:nvSpPr>
            <p:cNvPr name="Freeform 149" id="149"/>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50" id="150"/>
          <p:cNvGrpSpPr/>
          <p:nvPr/>
        </p:nvGrpSpPr>
        <p:grpSpPr>
          <a:xfrm rot="0">
            <a:off x="7394124" y="5184734"/>
            <a:ext cx="262499" cy="387496"/>
            <a:chOff x="0" y="0"/>
            <a:chExt cx="349999" cy="516661"/>
          </a:xfrm>
        </p:grpSpPr>
        <p:sp>
          <p:nvSpPr>
            <p:cNvPr name="Freeform 151" id="151"/>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2B3D"/>
            </a:solidFill>
          </p:spPr>
        </p:sp>
      </p:grpSp>
      <p:grpSp>
        <p:nvGrpSpPr>
          <p:cNvPr name="Group 152" id="152"/>
          <p:cNvGrpSpPr/>
          <p:nvPr/>
        </p:nvGrpSpPr>
        <p:grpSpPr>
          <a:xfrm rot="0">
            <a:off x="7940373" y="5184734"/>
            <a:ext cx="262499" cy="387496"/>
            <a:chOff x="0" y="0"/>
            <a:chExt cx="349999" cy="516661"/>
          </a:xfrm>
        </p:grpSpPr>
        <p:sp>
          <p:nvSpPr>
            <p:cNvPr name="Freeform 153" id="153"/>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2B3D"/>
            </a:solidFill>
          </p:spPr>
        </p:sp>
      </p:grpSp>
      <p:grpSp>
        <p:nvGrpSpPr>
          <p:cNvPr name="Group 154" id="154"/>
          <p:cNvGrpSpPr/>
          <p:nvPr/>
        </p:nvGrpSpPr>
        <p:grpSpPr>
          <a:xfrm rot="0">
            <a:off x="7579757" y="5028486"/>
            <a:ext cx="437502" cy="218751"/>
            <a:chOff x="0" y="0"/>
            <a:chExt cx="583336" cy="291668"/>
          </a:xfrm>
        </p:grpSpPr>
        <p:sp>
          <p:nvSpPr>
            <p:cNvPr name="Freeform 155" id="155"/>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2B2B3D"/>
            </a:solidFill>
          </p:spPr>
        </p:sp>
      </p:grpSp>
      <p:grpSp>
        <p:nvGrpSpPr>
          <p:cNvPr name="Group 156" id="156"/>
          <p:cNvGrpSpPr/>
          <p:nvPr/>
        </p:nvGrpSpPr>
        <p:grpSpPr>
          <a:xfrm rot="0">
            <a:off x="7486002" y="5090979"/>
            <a:ext cx="625002" cy="625002"/>
            <a:chOff x="0" y="0"/>
            <a:chExt cx="833336" cy="833336"/>
          </a:xfrm>
        </p:grpSpPr>
        <p:sp>
          <p:nvSpPr>
            <p:cNvPr name="Freeform 157" id="157"/>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FC29A"/>
            </a:solidFill>
          </p:spPr>
        </p:sp>
      </p:grpSp>
      <p:grpSp>
        <p:nvGrpSpPr>
          <p:cNvPr name="Group 158" id="158"/>
          <p:cNvGrpSpPr/>
          <p:nvPr/>
        </p:nvGrpSpPr>
        <p:grpSpPr>
          <a:xfrm rot="0">
            <a:off x="7554754" y="5303482"/>
            <a:ext cx="487499" cy="124997"/>
            <a:chOff x="0" y="0"/>
            <a:chExt cx="649999" cy="166662"/>
          </a:xfrm>
        </p:grpSpPr>
        <p:sp>
          <p:nvSpPr>
            <p:cNvPr name="Freeform 159" id="159"/>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B2B3D"/>
            </a:solidFill>
          </p:spPr>
        </p:sp>
      </p:grpSp>
      <p:grpSp>
        <p:nvGrpSpPr>
          <p:cNvPr name="Group 160" id="160"/>
          <p:cNvGrpSpPr/>
          <p:nvPr/>
        </p:nvGrpSpPr>
        <p:grpSpPr>
          <a:xfrm rot="799980">
            <a:off x="7661005" y="5380482"/>
            <a:ext cx="75000" cy="21003"/>
            <a:chOff x="0" y="0"/>
            <a:chExt cx="100000" cy="28004"/>
          </a:xfrm>
        </p:grpSpPr>
        <p:sp>
          <p:nvSpPr>
            <p:cNvPr name="Freeform 161" id="161"/>
            <p:cNvSpPr/>
            <p:nvPr/>
          </p:nvSpPr>
          <p:spPr>
            <a:xfrm flipH="false" flipV="false" rot="0">
              <a:off x="0" y="0"/>
              <a:ext cx="99949" cy="27940"/>
            </a:xfrm>
            <a:custGeom>
              <a:avLst/>
              <a:gdLst/>
              <a:ahLst/>
              <a:cxnLst/>
              <a:rect r="r" b="b" t="t" l="l"/>
              <a:pathLst>
                <a:path h="27940" w="99949">
                  <a:moveTo>
                    <a:pt x="0" y="13970"/>
                  </a:moveTo>
                  <a:cubicBezTo>
                    <a:pt x="0" y="6223"/>
                    <a:pt x="6223" y="0"/>
                    <a:pt x="13970" y="0"/>
                  </a:cubicBezTo>
                  <a:lnTo>
                    <a:pt x="85979" y="0"/>
                  </a:lnTo>
                  <a:cubicBezTo>
                    <a:pt x="93726" y="0"/>
                    <a:pt x="99949" y="6223"/>
                    <a:pt x="99949" y="13970"/>
                  </a:cubicBezTo>
                  <a:cubicBezTo>
                    <a:pt x="99949" y="21717"/>
                    <a:pt x="93726" y="27940"/>
                    <a:pt x="85979" y="27940"/>
                  </a:cubicBezTo>
                  <a:lnTo>
                    <a:pt x="13970" y="27940"/>
                  </a:lnTo>
                  <a:cubicBezTo>
                    <a:pt x="6223" y="27940"/>
                    <a:pt x="0" y="21717"/>
                    <a:pt x="0" y="13970"/>
                  </a:cubicBezTo>
                  <a:close/>
                </a:path>
              </a:pathLst>
            </a:custGeom>
            <a:solidFill>
              <a:srgbClr val="2B2B3D"/>
            </a:solidFill>
          </p:spPr>
        </p:sp>
      </p:grpSp>
      <p:grpSp>
        <p:nvGrpSpPr>
          <p:cNvPr name="Group 162" id="162"/>
          <p:cNvGrpSpPr/>
          <p:nvPr/>
        </p:nvGrpSpPr>
        <p:grpSpPr>
          <a:xfrm rot="-799980">
            <a:off x="7861002" y="5380482"/>
            <a:ext cx="75000" cy="21003"/>
            <a:chOff x="0" y="0"/>
            <a:chExt cx="100000" cy="28004"/>
          </a:xfrm>
        </p:grpSpPr>
        <p:sp>
          <p:nvSpPr>
            <p:cNvPr name="Freeform 163" id="163"/>
            <p:cNvSpPr/>
            <p:nvPr/>
          </p:nvSpPr>
          <p:spPr>
            <a:xfrm flipH="false" flipV="false" rot="0">
              <a:off x="0" y="0"/>
              <a:ext cx="99949" cy="27940"/>
            </a:xfrm>
            <a:custGeom>
              <a:avLst/>
              <a:gdLst/>
              <a:ahLst/>
              <a:cxnLst/>
              <a:rect r="r" b="b" t="t" l="l"/>
              <a:pathLst>
                <a:path h="27940" w="99949">
                  <a:moveTo>
                    <a:pt x="0" y="13970"/>
                  </a:moveTo>
                  <a:cubicBezTo>
                    <a:pt x="0" y="6223"/>
                    <a:pt x="6223" y="0"/>
                    <a:pt x="13970" y="0"/>
                  </a:cubicBezTo>
                  <a:lnTo>
                    <a:pt x="85979" y="0"/>
                  </a:lnTo>
                  <a:cubicBezTo>
                    <a:pt x="93726" y="0"/>
                    <a:pt x="99949" y="6223"/>
                    <a:pt x="99949" y="13970"/>
                  </a:cubicBezTo>
                  <a:cubicBezTo>
                    <a:pt x="99949" y="21717"/>
                    <a:pt x="93726" y="27940"/>
                    <a:pt x="85979" y="27940"/>
                  </a:cubicBezTo>
                  <a:lnTo>
                    <a:pt x="13970" y="27940"/>
                  </a:lnTo>
                  <a:cubicBezTo>
                    <a:pt x="6223" y="27940"/>
                    <a:pt x="0" y="21717"/>
                    <a:pt x="0" y="13970"/>
                  </a:cubicBezTo>
                  <a:close/>
                </a:path>
              </a:pathLst>
            </a:custGeom>
            <a:solidFill>
              <a:srgbClr val="2B2B3D"/>
            </a:solidFill>
          </p:spPr>
        </p:sp>
      </p:grpSp>
      <p:grpSp>
        <p:nvGrpSpPr>
          <p:cNvPr name="Group 164" id="164"/>
          <p:cNvGrpSpPr/>
          <p:nvPr/>
        </p:nvGrpSpPr>
        <p:grpSpPr>
          <a:xfrm rot="0">
            <a:off x="7704753" y="5503478"/>
            <a:ext cx="196872" cy="160877"/>
            <a:chOff x="0" y="0"/>
            <a:chExt cx="262496" cy="214503"/>
          </a:xfrm>
        </p:grpSpPr>
        <p:sp>
          <p:nvSpPr>
            <p:cNvPr name="Freeform 165" id="165"/>
            <p:cNvSpPr/>
            <p:nvPr/>
          </p:nvSpPr>
          <p:spPr>
            <a:xfrm flipH="false" flipV="false" rot="0">
              <a:off x="-14" y="0"/>
              <a:ext cx="214263" cy="214469"/>
            </a:xfrm>
            <a:custGeom>
              <a:avLst/>
              <a:gdLst/>
              <a:ahLst/>
              <a:cxnLst/>
              <a:rect r="r" b="b" t="t" l="l"/>
              <a:pathLst>
                <a:path h="214469" w="214263">
                  <a:moveTo>
                    <a:pt x="214263" y="190246"/>
                  </a:moveTo>
                  <a:cubicBezTo>
                    <a:pt x="169559" y="220091"/>
                    <a:pt x="106186" y="222631"/>
                    <a:pt x="58180" y="196342"/>
                  </a:cubicBezTo>
                  <a:cubicBezTo>
                    <a:pt x="10174" y="170053"/>
                    <a:pt x="-11162" y="121158"/>
                    <a:pt x="5729" y="76073"/>
                  </a:cubicBezTo>
                  <a:cubicBezTo>
                    <a:pt x="22620" y="30988"/>
                    <a:pt x="73547" y="0"/>
                    <a:pt x="131205" y="0"/>
                  </a:cubicBezTo>
                  <a:close/>
                </a:path>
              </a:pathLst>
            </a:custGeom>
            <a:solidFill>
              <a:srgbClr val="FFC38A"/>
            </a:solidFill>
          </p:spPr>
        </p:sp>
      </p:grpSp>
      <p:grpSp>
        <p:nvGrpSpPr>
          <p:cNvPr name="Group 166" id="166"/>
          <p:cNvGrpSpPr/>
          <p:nvPr/>
        </p:nvGrpSpPr>
        <p:grpSpPr>
          <a:xfrm rot="0">
            <a:off x="7634545" y="5440004"/>
            <a:ext cx="92593" cy="59522"/>
            <a:chOff x="0" y="0"/>
            <a:chExt cx="123457" cy="79362"/>
          </a:xfrm>
        </p:grpSpPr>
        <p:sp>
          <p:nvSpPr>
            <p:cNvPr name="Freeform 167" id="167"/>
            <p:cNvSpPr/>
            <p:nvPr/>
          </p:nvSpPr>
          <p:spPr>
            <a:xfrm flipH="false" flipV="false" rot="0">
              <a:off x="0" y="0"/>
              <a:ext cx="123444" cy="79375"/>
            </a:xfrm>
            <a:custGeom>
              <a:avLst/>
              <a:gdLst/>
              <a:ahLst/>
              <a:cxnLst/>
              <a:rect r="r" b="b" t="t" l="l"/>
              <a:pathLst>
                <a:path h="79375" w="123444">
                  <a:moveTo>
                    <a:pt x="0" y="39624"/>
                  </a:moveTo>
                  <a:cubicBezTo>
                    <a:pt x="0" y="17780"/>
                    <a:pt x="27686" y="0"/>
                    <a:pt x="61722" y="0"/>
                  </a:cubicBezTo>
                  <a:cubicBezTo>
                    <a:pt x="95758" y="0"/>
                    <a:pt x="123444" y="17780"/>
                    <a:pt x="123444" y="39624"/>
                  </a:cubicBezTo>
                  <a:cubicBezTo>
                    <a:pt x="123444" y="61468"/>
                    <a:pt x="95758" y="79375"/>
                    <a:pt x="61722" y="79375"/>
                  </a:cubicBezTo>
                  <a:cubicBezTo>
                    <a:pt x="27686" y="79375"/>
                    <a:pt x="0" y="61595"/>
                    <a:pt x="0" y="39624"/>
                  </a:cubicBezTo>
                  <a:close/>
                </a:path>
              </a:pathLst>
            </a:custGeom>
            <a:solidFill>
              <a:srgbClr val="FF9EB0"/>
            </a:solidFill>
          </p:spPr>
        </p:sp>
      </p:grpSp>
      <p:grpSp>
        <p:nvGrpSpPr>
          <p:cNvPr name="Group 168" id="168"/>
          <p:cNvGrpSpPr/>
          <p:nvPr/>
        </p:nvGrpSpPr>
        <p:grpSpPr>
          <a:xfrm rot="0">
            <a:off x="7880842" y="5440004"/>
            <a:ext cx="92593" cy="59522"/>
            <a:chOff x="0" y="0"/>
            <a:chExt cx="123457" cy="79362"/>
          </a:xfrm>
        </p:grpSpPr>
        <p:sp>
          <p:nvSpPr>
            <p:cNvPr name="Freeform 169" id="169"/>
            <p:cNvSpPr/>
            <p:nvPr/>
          </p:nvSpPr>
          <p:spPr>
            <a:xfrm flipH="false" flipV="false" rot="0">
              <a:off x="0" y="0"/>
              <a:ext cx="123444" cy="79375"/>
            </a:xfrm>
            <a:custGeom>
              <a:avLst/>
              <a:gdLst/>
              <a:ahLst/>
              <a:cxnLst/>
              <a:rect r="r" b="b" t="t" l="l"/>
              <a:pathLst>
                <a:path h="79375" w="123444">
                  <a:moveTo>
                    <a:pt x="0" y="39624"/>
                  </a:moveTo>
                  <a:cubicBezTo>
                    <a:pt x="0" y="17780"/>
                    <a:pt x="27686" y="0"/>
                    <a:pt x="61722" y="0"/>
                  </a:cubicBezTo>
                  <a:cubicBezTo>
                    <a:pt x="95758" y="0"/>
                    <a:pt x="123444" y="17780"/>
                    <a:pt x="123444" y="39624"/>
                  </a:cubicBezTo>
                  <a:cubicBezTo>
                    <a:pt x="123444" y="61468"/>
                    <a:pt x="95758" y="79375"/>
                    <a:pt x="61722" y="79375"/>
                  </a:cubicBezTo>
                  <a:cubicBezTo>
                    <a:pt x="27686" y="79375"/>
                    <a:pt x="0" y="61595"/>
                    <a:pt x="0" y="39624"/>
                  </a:cubicBezTo>
                  <a:close/>
                </a:path>
              </a:pathLst>
            </a:custGeom>
            <a:solidFill>
              <a:srgbClr val="FF9EB0"/>
            </a:solidFill>
          </p:spPr>
        </p:sp>
      </p:grpSp>
      <p:grpSp>
        <p:nvGrpSpPr>
          <p:cNvPr name="Group 170" id="170"/>
          <p:cNvGrpSpPr/>
          <p:nvPr/>
        </p:nvGrpSpPr>
        <p:grpSpPr>
          <a:xfrm rot="0">
            <a:off x="8538982" y="4737564"/>
            <a:ext cx="1419054" cy="1419054"/>
            <a:chOff x="0" y="0"/>
            <a:chExt cx="1892071" cy="1892071"/>
          </a:xfrm>
        </p:grpSpPr>
        <p:sp>
          <p:nvSpPr>
            <p:cNvPr name="Freeform 171" id="171"/>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72" id="172"/>
          <p:cNvGrpSpPr/>
          <p:nvPr/>
        </p:nvGrpSpPr>
        <p:grpSpPr>
          <a:xfrm rot="0">
            <a:off x="8844124" y="5184734"/>
            <a:ext cx="262499" cy="387496"/>
            <a:chOff x="0" y="0"/>
            <a:chExt cx="349999" cy="516661"/>
          </a:xfrm>
        </p:grpSpPr>
        <p:sp>
          <p:nvSpPr>
            <p:cNvPr name="Freeform 173" id="173"/>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4A4A5E"/>
            </a:solidFill>
          </p:spPr>
        </p:sp>
      </p:grpSp>
      <p:grpSp>
        <p:nvGrpSpPr>
          <p:cNvPr name="Group 174" id="174"/>
          <p:cNvGrpSpPr/>
          <p:nvPr/>
        </p:nvGrpSpPr>
        <p:grpSpPr>
          <a:xfrm rot="0">
            <a:off x="9390374" y="5184734"/>
            <a:ext cx="262499" cy="387496"/>
            <a:chOff x="0" y="0"/>
            <a:chExt cx="349999" cy="516661"/>
          </a:xfrm>
        </p:grpSpPr>
        <p:sp>
          <p:nvSpPr>
            <p:cNvPr name="Freeform 175" id="175"/>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4A4A5E"/>
            </a:solidFill>
          </p:spPr>
        </p:sp>
      </p:grpSp>
      <p:grpSp>
        <p:nvGrpSpPr>
          <p:cNvPr name="Group 176" id="176"/>
          <p:cNvGrpSpPr/>
          <p:nvPr/>
        </p:nvGrpSpPr>
        <p:grpSpPr>
          <a:xfrm rot="0">
            <a:off x="9029757" y="5028486"/>
            <a:ext cx="437502" cy="218751"/>
            <a:chOff x="0" y="0"/>
            <a:chExt cx="583336" cy="291668"/>
          </a:xfrm>
        </p:grpSpPr>
        <p:sp>
          <p:nvSpPr>
            <p:cNvPr name="Freeform 177" id="177"/>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4A4A5E"/>
            </a:solidFill>
          </p:spPr>
        </p:sp>
      </p:grpSp>
      <p:grpSp>
        <p:nvGrpSpPr>
          <p:cNvPr name="Group 178" id="178"/>
          <p:cNvGrpSpPr/>
          <p:nvPr/>
        </p:nvGrpSpPr>
        <p:grpSpPr>
          <a:xfrm rot="0">
            <a:off x="8936003" y="5090979"/>
            <a:ext cx="625002" cy="625002"/>
            <a:chOff x="0" y="0"/>
            <a:chExt cx="833336" cy="833336"/>
          </a:xfrm>
        </p:grpSpPr>
        <p:sp>
          <p:nvSpPr>
            <p:cNvPr name="Freeform 179" id="17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180" id="180"/>
          <p:cNvGrpSpPr/>
          <p:nvPr/>
        </p:nvGrpSpPr>
        <p:grpSpPr>
          <a:xfrm rot="0">
            <a:off x="9004754" y="5303482"/>
            <a:ext cx="487499" cy="124997"/>
            <a:chOff x="0" y="0"/>
            <a:chExt cx="649999" cy="166662"/>
          </a:xfrm>
        </p:grpSpPr>
        <p:sp>
          <p:nvSpPr>
            <p:cNvPr name="Freeform 181" id="181"/>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5C1B3A"/>
            </a:solidFill>
          </p:spPr>
        </p:sp>
      </p:grpSp>
      <p:grpSp>
        <p:nvGrpSpPr>
          <p:cNvPr name="Group 182" id="182"/>
          <p:cNvGrpSpPr/>
          <p:nvPr/>
        </p:nvGrpSpPr>
        <p:grpSpPr>
          <a:xfrm rot="0">
            <a:off x="9111005" y="5353479"/>
            <a:ext cx="75000" cy="75000"/>
            <a:chOff x="0" y="0"/>
            <a:chExt cx="100000" cy="100000"/>
          </a:xfrm>
        </p:grpSpPr>
        <p:sp>
          <p:nvSpPr>
            <p:cNvPr name="Freeform 183" id="183"/>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84" id="184"/>
          <p:cNvGrpSpPr/>
          <p:nvPr/>
        </p:nvGrpSpPr>
        <p:grpSpPr>
          <a:xfrm rot="-799980">
            <a:off x="9311002" y="5380482"/>
            <a:ext cx="75000" cy="21003"/>
            <a:chOff x="0" y="0"/>
            <a:chExt cx="100000" cy="28004"/>
          </a:xfrm>
        </p:grpSpPr>
        <p:sp>
          <p:nvSpPr>
            <p:cNvPr name="Freeform 185" id="185"/>
            <p:cNvSpPr/>
            <p:nvPr/>
          </p:nvSpPr>
          <p:spPr>
            <a:xfrm flipH="false" flipV="false" rot="0">
              <a:off x="0" y="0"/>
              <a:ext cx="99949" cy="27940"/>
            </a:xfrm>
            <a:custGeom>
              <a:avLst/>
              <a:gdLst/>
              <a:ahLst/>
              <a:cxnLst/>
              <a:rect r="r" b="b" t="t" l="l"/>
              <a:pathLst>
                <a:path h="27940" w="99949">
                  <a:moveTo>
                    <a:pt x="0" y="13970"/>
                  </a:moveTo>
                  <a:cubicBezTo>
                    <a:pt x="0" y="6223"/>
                    <a:pt x="6223" y="0"/>
                    <a:pt x="13970" y="0"/>
                  </a:cubicBezTo>
                  <a:lnTo>
                    <a:pt x="85979" y="0"/>
                  </a:lnTo>
                  <a:cubicBezTo>
                    <a:pt x="93726" y="0"/>
                    <a:pt x="99949" y="6223"/>
                    <a:pt x="99949" y="13970"/>
                  </a:cubicBezTo>
                  <a:cubicBezTo>
                    <a:pt x="99949" y="21717"/>
                    <a:pt x="93726" y="27940"/>
                    <a:pt x="85979" y="27940"/>
                  </a:cubicBezTo>
                  <a:lnTo>
                    <a:pt x="13970" y="27940"/>
                  </a:lnTo>
                  <a:cubicBezTo>
                    <a:pt x="6223" y="27940"/>
                    <a:pt x="0" y="21717"/>
                    <a:pt x="0" y="13970"/>
                  </a:cubicBezTo>
                  <a:close/>
                </a:path>
              </a:pathLst>
            </a:custGeom>
            <a:solidFill>
              <a:srgbClr val="2B2B3D"/>
            </a:solidFill>
          </p:spPr>
        </p:sp>
      </p:grpSp>
      <p:grpSp>
        <p:nvGrpSpPr>
          <p:cNvPr name="Group 186" id="186"/>
          <p:cNvGrpSpPr/>
          <p:nvPr/>
        </p:nvGrpSpPr>
        <p:grpSpPr>
          <a:xfrm rot="0">
            <a:off x="9154754" y="5503478"/>
            <a:ext cx="225000" cy="197996"/>
            <a:chOff x="0" y="0"/>
            <a:chExt cx="299999" cy="263995"/>
          </a:xfrm>
        </p:grpSpPr>
        <p:sp>
          <p:nvSpPr>
            <p:cNvPr name="Freeform 187" id="187"/>
            <p:cNvSpPr/>
            <p:nvPr/>
          </p:nvSpPr>
          <p:spPr>
            <a:xfrm flipH="false" flipV="false" rot="0">
              <a:off x="-47" y="0"/>
              <a:ext cx="249094" cy="264040"/>
            </a:xfrm>
            <a:custGeom>
              <a:avLst/>
              <a:gdLst/>
              <a:ahLst/>
              <a:cxnLst/>
              <a:rect r="r" b="b" t="t" l="l"/>
              <a:pathLst>
                <a:path h="264040" w="249094">
                  <a:moveTo>
                    <a:pt x="249094" y="231140"/>
                  </a:moveTo>
                  <a:cubicBezTo>
                    <a:pt x="199056" y="269875"/>
                    <a:pt x="125904" y="274955"/>
                    <a:pt x="69516" y="243459"/>
                  </a:cubicBezTo>
                  <a:cubicBezTo>
                    <a:pt x="13128" y="211963"/>
                    <a:pt x="-12653" y="151511"/>
                    <a:pt x="6016" y="95123"/>
                  </a:cubicBezTo>
                  <a:cubicBezTo>
                    <a:pt x="24685" y="38735"/>
                    <a:pt x="83359" y="0"/>
                    <a:pt x="150034" y="0"/>
                  </a:cubicBezTo>
                  <a:close/>
                </a:path>
              </a:pathLst>
            </a:custGeom>
            <a:solidFill>
              <a:srgbClr val="FFE38A"/>
            </a:solidFill>
          </p:spPr>
        </p:sp>
      </p:grpSp>
      <p:grpSp>
        <p:nvGrpSpPr>
          <p:cNvPr name="Group 188" id="188"/>
          <p:cNvGrpSpPr/>
          <p:nvPr/>
        </p:nvGrpSpPr>
        <p:grpSpPr>
          <a:xfrm rot="0">
            <a:off x="9988982" y="4737564"/>
            <a:ext cx="1419054" cy="1419054"/>
            <a:chOff x="0" y="0"/>
            <a:chExt cx="1892071" cy="1892071"/>
          </a:xfrm>
        </p:grpSpPr>
        <p:sp>
          <p:nvSpPr>
            <p:cNvPr name="Freeform 189" id="189"/>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90" id="190"/>
          <p:cNvGrpSpPr/>
          <p:nvPr/>
        </p:nvGrpSpPr>
        <p:grpSpPr>
          <a:xfrm rot="0">
            <a:off x="10306002" y="5184734"/>
            <a:ext cx="250003" cy="374999"/>
            <a:chOff x="0" y="0"/>
            <a:chExt cx="333337" cy="499999"/>
          </a:xfrm>
        </p:grpSpPr>
        <p:sp>
          <p:nvSpPr>
            <p:cNvPr name="Freeform 191" id="191"/>
            <p:cNvSpPr/>
            <p:nvPr/>
          </p:nvSpPr>
          <p:spPr>
            <a:xfrm flipH="false" flipV="false" rot="0">
              <a:off x="0" y="0"/>
              <a:ext cx="333375" cy="499999"/>
            </a:xfrm>
            <a:custGeom>
              <a:avLst/>
              <a:gdLst/>
              <a:ahLst/>
              <a:cxnLst/>
              <a:rect r="r" b="b" t="t" l="l"/>
              <a:pathLst>
                <a:path h="499999" w="333375">
                  <a:moveTo>
                    <a:pt x="0" y="250063"/>
                  </a:moveTo>
                  <a:cubicBezTo>
                    <a:pt x="0" y="111887"/>
                    <a:pt x="74676" y="0"/>
                    <a:pt x="166624" y="0"/>
                  </a:cubicBezTo>
                  <a:cubicBezTo>
                    <a:pt x="258572" y="0"/>
                    <a:pt x="333375" y="111887"/>
                    <a:pt x="333375" y="250063"/>
                  </a:cubicBezTo>
                  <a:cubicBezTo>
                    <a:pt x="333375" y="388239"/>
                    <a:pt x="258699" y="499999"/>
                    <a:pt x="166624" y="499999"/>
                  </a:cubicBezTo>
                  <a:cubicBezTo>
                    <a:pt x="74549" y="499999"/>
                    <a:pt x="0" y="388112"/>
                    <a:pt x="0" y="250063"/>
                  </a:cubicBezTo>
                  <a:close/>
                </a:path>
              </a:pathLst>
            </a:custGeom>
            <a:solidFill>
              <a:srgbClr val="2B2B3D"/>
            </a:solidFill>
          </p:spPr>
        </p:sp>
      </p:grpSp>
      <p:grpSp>
        <p:nvGrpSpPr>
          <p:cNvPr name="Group 192" id="192"/>
          <p:cNvGrpSpPr/>
          <p:nvPr/>
        </p:nvGrpSpPr>
        <p:grpSpPr>
          <a:xfrm rot="0">
            <a:off x="10841003" y="5184734"/>
            <a:ext cx="250003" cy="374999"/>
            <a:chOff x="0" y="0"/>
            <a:chExt cx="333337" cy="499999"/>
          </a:xfrm>
        </p:grpSpPr>
        <p:sp>
          <p:nvSpPr>
            <p:cNvPr name="Freeform 193" id="193"/>
            <p:cNvSpPr/>
            <p:nvPr/>
          </p:nvSpPr>
          <p:spPr>
            <a:xfrm flipH="false" flipV="false" rot="0">
              <a:off x="0" y="0"/>
              <a:ext cx="333375" cy="499999"/>
            </a:xfrm>
            <a:custGeom>
              <a:avLst/>
              <a:gdLst/>
              <a:ahLst/>
              <a:cxnLst/>
              <a:rect r="r" b="b" t="t" l="l"/>
              <a:pathLst>
                <a:path h="499999" w="333375">
                  <a:moveTo>
                    <a:pt x="0" y="250063"/>
                  </a:moveTo>
                  <a:cubicBezTo>
                    <a:pt x="0" y="111887"/>
                    <a:pt x="74676" y="0"/>
                    <a:pt x="166624" y="0"/>
                  </a:cubicBezTo>
                  <a:cubicBezTo>
                    <a:pt x="258572" y="0"/>
                    <a:pt x="333375" y="111887"/>
                    <a:pt x="333375" y="250063"/>
                  </a:cubicBezTo>
                  <a:cubicBezTo>
                    <a:pt x="333375" y="388239"/>
                    <a:pt x="258699" y="499999"/>
                    <a:pt x="166624" y="499999"/>
                  </a:cubicBezTo>
                  <a:cubicBezTo>
                    <a:pt x="74549" y="499999"/>
                    <a:pt x="0" y="388112"/>
                    <a:pt x="0" y="250063"/>
                  </a:cubicBezTo>
                  <a:close/>
                </a:path>
              </a:pathLst>
            </a:custGeom>
            <a:solidFill>
              <a:srgbClr val="2B2B3D"/>
            </a:solidFill>
          </p:spPr>
        </p:sp>
      </p:grpSp>
      <p:grpSp>
        <p:nvGrpSpPr>
          <p:cNvPr name="Group 194" id="194"/>
          <p:cNvGrpSpPr/>
          <p:nvPr/>
        </p:nvGrpSpPr>
        <p:grpSpPr>
          <a:xfrm rot="0">
            <a:off x="10461003" y="5040982"/>
            <a:ext cx="475002" cy="199996"/>
            <a:chOff x="0" y="0"/>
            <a:chExt cx="633336" cy="266662"/>
          </a:xfrm>
        </p:grpSpPr>
        <p:sp>
          <p:nvSpPr>
            <p:cNvPr name="Freeform 195" id="195"/>
            <p:cNvSpPr/>
            <p:nvPr/>
          </p:nvSpPr>
          <p:spPr>
            <a:xfrm flipH="false" flipV="false" rot="0">
              <a:off x="0" y="0"/>
              <a:ext cx="633349" cy="266700"/>
            </a:xfrm>
            <a:custGeom>
              <a:avLst/>
              <a:gdLst/>
              <a:ahLst/>
              <a:cxnLst/>
              <a:rect r="r" b="b" t="t" l="l"/>
              <a:pathLst>
                <a:path h="266700" w="633349">
                  <a:moveTo>
                    <a:pt x="0" y="133350"/>
                  </a:moveTo>
                  <a:cubicBezTo>
                    <a:pt x="0" y="59690"/>
                    <a:pt x="141732" y="0"/>
                    <a:pt x="316611" y="0"/>
                  </a:cubicBezTo>
                  <a:cubicBezTo>
                    <a:pt x="491490" y="0"/>
                    <a:pt x="633349" y="59690"/>
                    <a:pt x="633349" y="133350"/>
                  </a:cubicBezTo>
                  <a:cubicBezTo>
                    <a:pt x="633349" y="207010"/>
                    <a:pt x="491617" y="266700"/>
                    <a:pt x="316611" y="266700"/>
                  </a:cubicBezTo>
                  <a:cubicBezTo>
                    <a:pt x="141605" y="266700"/>
                    <a:pt x="0" y="207010"/>
                    <a:pt x="0" y="133350"/>
                  </a:cubicBezTo>
                  <a:close/>
                </a:path>
              </a:pathLst>
            </a:custGeom>
            <a:solidFill>
              <a:srgbClr val="2B2B3D"/>
            </a:solidFill>
          </p:spPr>
        </p:sp>
      </p:grpSp>
      <p:grpSp>
        <p:nvGrpSpPr>
          <p:cNvPr name="Group 196" id="196"/>
          <p:cNvGrpSpPr/>
          <p:nvPr/>
        </p:nvGrpSpPr>
        <p:grpSpPr>
          <a:xfrm rot="0">
            <a:off x="10386003" y="5090979"/>
            <a:ext cx="625002" cy="625002"/>
            <a:chOff x="0" y="0"/>
            <a:chExt cx="833336" cy="833336"/>
          </a:xfrm>
        </p:grpSpPr>
        <p:sp>
          <p:nvSpPr>
            <p:cNvPr name="Freeform 197" id="197"/>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0B48C"/>
            </a:solidFill>
          </p:spPr>
        </p:sp>
      </p:grpSp>
      <p:grpSp>
        <p:nvGrpSpPr>
          <p:cNvPr name="Group 198" id="198"/>
          <p:cNvGrpSpPr/>
          <p:nvPr/>
        </p:nvGrpSpPr>
        <p:grpSpPr>
          <a:xfrm rot="0">
            <a:off x="10413825" y="4859436"/>
            <a:ext cx="569347" cy="213103"/>
            <a:chOff x="0" y="0"/>
            <a:chExt cx="759130" cy="284137"/>
          </a:xfrm>
        </p:grpSpPr>
        <p:sp>
          <p:nvSpPr>
            <p:cNvPr name="Freeform 199" id="199"/>
            <p:cNvSpPr/>
            <p:nvPr/>
          </p:nvSpPr>
          <p:spPr>
            <a:xfrm flipH="false" flipV="false" rot="0">
              <a:off x="0" y="0"/>
              <a:ext cx="759079" cy="284099"/>
            </a:xfrm>
            <a:custGeom>
              <a:avLst/>
              <a:gdLst/>
              <a:ahLst/>
              <a:cxnLst/>
              <a:rect r="r" b="b" t="t" l="l"/>
              <a:pathLst>
                <a:path h="284099" w="759079">
                  <a:moveTo>
                    <a:pt x="0" y="142113"/>
                  </a:moveTo>
                  <a:cubicBezTo>
                    <a:pt x="0" y="63627"/>
                    <a:pt x="169926" y="0"/>
                    <a:pt x="379603" y="0"/>
                  </a:cubicBezTo>
                  <a:cubicBezTo>
                    <a:pt x="589280" y="0"/>
                    <a:pt x="759079" y="63627"/>
                    <a:pt x="759079" y="142113"/>
                  </a:cubicBezTo>
                  <a:cubicBezTo>
                    <a:pt x="759079" y="220599"/>
                    <a:pt x="589153" y="284099"/>
                    <a:pt x="379603" y="284099"/>
                  </a:cubicBezTo>
                  <a:cubicBezTo>
                    <a:pt x="170053" y="284099"/>
                    <a:pt x="0" y="220472"/>
                    <a:pt x="0" y="142113"/>
                  </a:cubicBezTo>
                  <a:close/>
                </a:path>
              </a:pathLst>
            </a:custGeom>
            <a:solidFill>
              <a:srgbClr val="C8E6FF"/>
            </a:solidFill>
            <a:ln w="38100" cap="sq">
              <a:solidFill>
                <a:srgbClr val="8FE0C0"/>
              </a:solidFill>
              <a:prstDash val="solid"/>
              <a:miter/>
            </a:ln>
          </p:spPr>
        </p:sp>
      </p:grpSp>
      <p:grpSp>
        <p:nvGrpSpPr>
          <p:cNvPr name="Group 200" id="200"/>
          <p:cNvGrpSpPr/>
          <p:nvPr/>
        </p:nvGrpSpPr>
        <p:grpSpPr>
          <a:xfrm rot="0">
            <a:off x="10573502" y="5353479"/>
            <a:ext cx="68751" cy="68751"/>
            <a:chOff x="0" y="0"/>
            <a:chExt cx="91669" cy="91669"/>
          </a:xfrm>
        </p:grpSpPr>
        <p:sp>
          <p:nvSpPr>
            <p:cNvPr name="Freeform 201" id="201"/>
            <p:cNvSpPr/>
            <p:nvPr/>
          </p:nvSpPr>
          <p:spPr>
            <a:xfrm flipH="false" flipV="false" rot="0">
              <a:off x="0" y="0"/>
              <a:ext cx="91694" cy="91694"/>
            </a:xfrm>
            <a:custGeom>
              <a:avLst/>
              <a:gdLst/>
              <a:ahLst/>
              <a:cxnLst/>
              <a:rect r="r" b="b" t="t" l="l"/>
              <a:pathLst>
                <a:path h="91694" w="91694">
                  <a:moveTo>
                    <a:pt x="0" y="45847"/>
                  </a:moveTo>
                  <a:cubicBezTo>
                    <a:pt x="0" y="20574"/>
                    <a:pt x="20574" y="0"/>
                    <a:pt x="45847" y="0"/>
                  </a:cubicBezTo>
                  <a:cubicBezTo>
                    <a:pt x="71120" y="0"/>
                    <a:pt x="91694" y="20574"/>
                    <a:pt x="91694" y="45847"/>
                  </a:cubicBezTo>
                  <a:cubicBezTo>
                    <a:pt x="91694" y="71120"/>
                    <a:pt x="71120" y="91694"/>
                    <a:pt x="45847" y="91694"/>
                  </a:cubicBezTo>
                  <a:cubicBezTo>
                    <a:pt x="20574" y="91694"/>
                    <a:pt x="0" y="71120"/>
                    <a:pt x="0" y="45847"/>
                  </a:cubicBezTo>
                  <a:close/>
                </a:path>
              </a:pathLst>
            </a:custGeom>
            <a:solidFill>
              <a:srgbClr val="2B2B3D"/>
            </a:solidFill>
          </p:spPr>
        </p:sp>
      </p:grpSp>
      <p:grpSp>
        <p:nvGrpSpPr>
          <p:cNvPr name="Group 202" id="202"/>
          <p:cNvGrpSpPr/>
          <p:nvPr/>
        </p:nvGrpSpPr>
        <p:grpSpPr>
          <a:xfrm rot="-799980">
            <a:off x="10754754" y="5378234"/>
            <a:ext cx="68751" cy="19250"/>
            <a:chOff x="0" y="0"/>
            <a:chExt cx="91669" cy="25667"/>
          </a:xfrm>
        </p:grpSpPr>
        <p:sp>
          <p:nvSpPr>
            <p:cNvPr name="Freeform 203" id="203"/>
            <p:cNvSpPr/>
            <p:nvPr/>
          </p:nvSpPr>
          <p:spPr>
            <a:xfrm flipH="false" flipV="false" rot="0">
              <a:off x="0" y="0"/>
              <a:ext cx="91694" cy="25654"/>
            </a:xfrm>
            <a:custGeom>
              <a:avLst/>
              <a:gdLst/>
              <a:ahLst/>
              <a:cxnLst/>
              <a:rect r="r" b="b" t="t" l="l"/>
              <a:pathLst>
                <a:path h="25654" w="91694">
                  <a:moveTo>
                    <a:pt x="0" y="12827"/>
                  </a:moveTo>
                  <a:cubicBezTo>
                    <a:pt x="0" y="5715"/>
                    <a:pt x="5715" y="0"/>
                    <a:pt x="12827" y="0"/>
                  </a:cubicBezTo>
                  <a:lnTo>
                    <a:pt x="78867" y="0"/>
                  </a:lnTo>
                  <a:cubicBezTo>
                    <a:pt x="85979" y="0"/>
                    <a:pt x="91694" y="5715"/>
                    <a:pt x="91694" y="12827"/>
                  </a:cubicBezTo>
                  <a:cubicBezTo>
                    <a:pt x="91694" y="19939"/>
                    <a:pt x="85979" y="25654"/>
                    <a:pt x="78867" y="25654"/>
                  </a:cubicBezTo>
                  <a:lnTo>
                    <a:pt x="12827" y="25654"/>
                  </a:lnTo>
                  <a:cubicBezTo>
                    <a:pt x="5715" y="25654"/>
                    <a:pt x="0" y="19939"/>
                    <a:pt x="0" y="12827"/>
                  </a:cubicBezTo>
                  <a:close/>
                </a:path>
              </a:pathLst>
            </a:custGeom>
            <a:solidFill>
              <a:srgbClr val="2B2B3D"/>
            </a:solidFill>
          </p:spPr>
        </p:sp>
      </p:grpSp>
      <p:grpSp>
        <p:nvGrpSpPr>
          <p:cNvPr name="Group 204" id="204"/>
          <p:cNvGrpSpPr/>
          <p:nvPr/>
        </p:nvGrpSpPr>
        <p:grpSpPr>
          <a:xfrm rot="0">
            <a:off x="10623499" y="5490982"/>
            <a:ext cx="180003" cy="59998"/>
            <a:chOff x="0" y="0"/>
            <a:chExt cx="240005" cy="79997"/>
          </a:xfrm>
        </p:grpSpPr>
        <p:sp>
          <p:nvSpPr>
            <p:cNvPr name="Freeform 205" id="205"/>
            <p:cNvSpPr/>
            <p:nvPr/>
          </p:nvSpPr>
          <p:spPr>
            <a:xfrm flipH="false" flipV="false" rot="0">
              <a:off x="-24" y="0"/>
              <a:ext cx="158012" cy="80000"/>
            </a:xfrm>
            <a:custGeom>
              <a:avLst/>
              <a:gdLst/>
              <a:ahLst/>
              <a:cxnLst/>
              <a:rect r="r" b="b" t="t" l="l"/>
              <a:pathLst>
                <a:path h="80000" w="158012">
                  <a:moveTo>
                    <a:pt x="158012" y="77978"/>
                  </a:moveTo>
                  <a:cubicBezTo>
                    <a:pt x="112927" y="82931"/>
                    <a:pt x="63270" y="78613"/>
                    <a:pt x="31266" y="66929"/>
                  </a:cubicBezTo>
                  <a:cubicBezTo>
                    <a:pt x="-738" y="55245"/>
                    <a:pt x="-8993" y="38354"/>
                    <a:pt x="10311" y="23876"/>
                  </a:cubicBezTo>
                  <a:cubicBezTo>
                    <a:pt x="29615" y="9398"/>
                    <a:pt x="72541" y="0"/>
                    <a:pt x="120039" y="0"/>
                  </a:cubicBezTo>
                  <a:close/>
                </a:path>
              </a:pathLst>
            </a:custGeom>
            <a:solidFill>
              <a:srgbClr val="FFB6C1"/>
            </a:solidFill>
          </p:spPr>
        </p:sp>
      </p:grpSp>
      <p:grpSp>
        <p:nvGrpSpPr>
          <p:cNvPr name="Group 206" id="206"/>
          <p:cNvGrpSpPr/>
          <p:nvPr/>
        </p:nvGrpSpPr>
        <p:grpSpPr>
          <a:xfrm rot="0">
            <a:off x="10043741" y="4969097"/>
            <a:ext cx="119043" cy="119043"/>
            <a:chOff x="0" y="0"/>
            <a:chExt cx="158725" cy="158725"/>
          </a:xfrm>
        </p:grpSpPr>
        <p:sp>
          <p:nvSpPr>
            <p:cNvPr name="Freeform 207" id="207"/>
            <p:cNvSpPr/>
            <p:nvPr/>
          </p:nvSpPr>
          <p:spPr>
            <a:xfrm flipH="false" flipV="false" rot="0">
              <a:off x="0" y="0"/>
              <a:ext cx="158623" cy="158750"/>
            </a:xfrm>
            <a:custGeom>
              <a:avLst/>
              <a:gdLst/>
              <a:ahLst/>
              <a:cxnLst/>
              <a:rect r="r" b="b" t="t" l="l"/>
              <a:pathLst>
                <a:path h="158750" w="158623">
                  <a:moveTo>
                    <a:pt x="0" y="60579"/>
                  </a:moveTo>
                  <a:lnTo>
                    <a:pt x="60579" y="60579"/>
                  </a:lnTo>
                  <a:lnTo>
                    <a:pt x="79375" y="0"/>
                  </a:lnTo>
                  <a:lnTo>
                    <a:pt x="98044" y="60579"/>
                  </a:lnTo>
                  <a:lnTo>
                    <a:pt x="158623" y="60579"/>
                  </a:lnTo>
                  <a:lnTo>
                    <a:pt x="109728" y="98044"/>
                  </a:lnTo>
                  <a:lnTo>
                    <a:pt x="128524" y="158623"/>
                  </a:lnTo>
                  <a:lnTo>
                    <a:pt x="79375" y="121285"/>
                  </a:lnTo>
                  <a:lnTo>
                    <a:pt x="30353" y="158750"/>
                  </a:lnTo>
                  <a:lnTo>
                    <a:pt x="49022" y="98044"/>
                  </a:lnTo>
                  <a:close/>
                </a:path>
              </a:pathLst>
            </a:custGeom>
            <a:solidFill>
              <a:srgbClr val="8FE0C0"/>
            </a:solidFill>
          </p:spPr>
        </p:sp>
      </p:grpSp>
      <p:grpSp>
        <p:nvGrpSpPr>
          <p:cNvPr name="Group 208" id="208"/>
          <p:cNvGrpSpPr/>
          <p:nvPr/>
        </p:nvGrpSpPr>
        <p:grpSpPr>
          <a:xfrm rot="0">
            <a:off x="11204458" y="5578507"/>
            <a:ext cx="83334" cy="83334"/>
            <a:chOff x="0" y="0"/>
            <a:chExt cx="111112" cy="111112"/>
          </a:xfrm>
        </p:grpSpPr>
        <p:sp>
          <p:nvSpPr>
            <p:cNvPr name="Freeform 209" id="209"/>
            <p:cNvSpPr/>
            <p:nvPr/>
          </p:nvSpPr>
          <p:spPr>
            <a:xfrm flipH="false" flipV="false" rot="0">
              <a:off x="0" y="0"/>
              <a:ext cx="111125" cy="111125"/>
            </a:xfrm>
            <a:custGeom>
              <a:avLst/>
              <a:gdLst/>
              <a:ahLst/>
              <a:cxnLst/>
              <a:rect r="r" b="b" t="t" l="l"/>
              <a:pathLst>
                <a:path h="111125" w="111125">
                  <a:moveTo>
                    <a:pt x="0" y="42418"/>
                  </a:moveTo>
                  <a:lnTo>
                    <a:pt x="42418" y="42418"/>
                  </a:lnTo>
                  <a:lnTo>
                    <a:pt x="55499" y="0"/>
                  </a:lnTo>
                  <a:lnTo>
                    <a:pt x="68707" y="42418"/>
                  </a:lnTo>
                  <a:lnTo>
                    <a:pt x="111125" y="42418"/>
                  </a:lnTo>
                  <a:lnTo>
                    <a:pt x="76835" y="68707"/>
                  </a:lnTo>
                  <a:lnTo>
                    <a:pt x="89916" y="111125"/>
                  </a:lnTo>
                  <a:lnTo>
                    <a:pt x="55499" y="84836"/>
                  </a:lnTo>
                  <a:lnTo>
                    <a:pt x="21209" y="111125"/>
                  </a:lnTo>
                  <a:lnTo>
                    <a:pt x="34290" y="68707"/>
                  </a:lnTo>
                  <a:close/>
                </a:path>
              </a:pathLst>
            </a:custGeom>
            <a:solidFill>
              <a:srgbClr val="8FE0C0"/>
            </a:solidFill>
          </p:spPr>
        </p:sp>
      </p:grpSp>
      <p:grpSp>
        <p:nvGrpSpPr>
          <p:cNvPr name="Group 210" id="210"/>
          <p:cNvGrpSpPr/>
          <p:nvPr/>
        </p:nvGrpSpPr>
        <p:grpSpPr>
          <a:xfrm rot="0">
            <a:off x="11438982" y="4737564"/>
            <a:ext cx="1419054" cy="1419054"/>
            <a:chOff x="0" y="0"/>
            <a:chExt cx="1892071" cy="1892071"/>
          </a:xfrm>
        </p:grpSpPr>
        <p:sp>
          <p:nvSpPr>
            <p:cNvPr name="Freeform 211" id="211"/>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12" id="212"/>
          <p:cNvGrpSpPr/>
          <p:nvPr/>
        </p:nvGrpSpPr>
        <p:grpSpPr>
          <a:xfrm rot="0">
            <a:off x="11756003" y="5184734"/>
            <a:ext cx="250003" cy="374999"/>
            <a:chOff x="0" y="0"/>
            <a:chExt cx="333337" cy="499999"/>
          </a:xfrm>
        </p:grpSpPr>
        <p:sp>
          <p:nvSpPr>
            <p:cNvPr name="Freeform 213" id="213"/>
            <p:cNvSpPr/>
            <p:nvPr/>
          </p:nvSpPr>
          <p:spPr>
            <a:xfrm flipH="false" flipV="false" rot="0">
              <a:off x="0" y="0"/>
              <a:ext cx="333375" cy="499999"/>
            </a:xfrm>
            <a:custGeom>
              <a:avLst/>
              <a:gdLst/>
              <a:ahLst/>
              <a:cxnLst/>
              <a:rect r="r" b="b" t="t" l="l"/>
              <a:pathLst>
                <a:path h="499999" w="333375">
                  <a:moveTo>
                    <a:pt x="0" y="250063"/>
                  </a:moveTo>
                  <a:cubicBezTo>
                    <a:pt x="0" y="111887"/>
                    <a:pt x="74676" y="0"/>
                    <a:pt x="166624" y="0"/>
                  </a:cubicBezTo>
                  <a:cubicBezTo>
                    <a:pt x="258572" y="0"/>
                    <a:pt x="333375" y="111887"/>
                    <a:pt x="333375" y="250063"/>
                  </a:cubicBezTo>
                  <a:cubicBezTo>
                    <a:pt x="333375" y="388239"/>
                    <a:pt x="258699" y="499999"/>
                    <a:pt x="166624" y="499999"/>
                  </a:cubicBezTo>
                  <a:cubicBezTo>
                    <a:pt x="74549" y="499999"/>
                    <a:pt x="0" y="388112"/>
                    <a:pt x="0" y="250063"/>
                  </a:cubicBezTo>
                  <a:close/>
                </a:path>
              </a:pathLst>
            </a:custGeom>
            <a:solidFill>
              <a:srgbClr val="4A2A5C"/>
            </a:solidFill>
          </p:spPr>
        </p:sp>
      </p:grpSp>
      <p:grpSp>
        <p:nvGrpSpPr>
          <p:cNvPr name="Group 214" id="214"/>
          <p:cNvGrpSpPr/>
          <p:nvPr/>
        </p:nvGrpSpPr>
        <p:grpSpPr>
          <a:xfrm rot="0">
            <a:off x="12291003" y="5184734"/>
            <a:ext cx="250003" cy="374999"/>
            <a:chOff x="0" y="0"/>
            <a:chExt cx="333337" cy="499999"/>
          </a:xfrm>
        </p:grpSpPr>
        <p:sp>
          <p:nvSpPr>
            <p:cNvPr name="Freeform 215" id="215"/>
            <p:cNvSpPr/>
            <p:nvPr/>
          </p:nvSpPr>
          <p:spPr>
            <a:xfrm flipH="false" flipV="false" rot="0">
              <a:off x="0" y="0"/>
              <a:ext cx="333375" cy="499999"/>
            </a:xfrm>
            <a:custGeom>
              <a:avLst/>
              <a:gdLst/>
              <a:ahLst/>
              <a:cxnLst/>
              <a:rect r="r" b="b" t="t" l="l"/>
              <a:pathLst>
                <a:path h="499999" w="333375">
                  <a:moveTo>
                    <a:pt x="0" y="250063"/>
                  </a:moveTo>
                  <a:cubicBezTo>
                    <a:pt x="0" y="111887"/>
                    <a:pt x="74676" y="0"/>
                    <a:pt x="166624" y="0"/>
                  </a:cubicBezTo>
                  <a:cubicBezTo>
                    <a:pt x="258572" y="0"/>
                    <a:pt x="333375" y="111887"/>
                    <a:pt x="333375" y="250063"/>
                  </a:cubicBezTo>
                  <a:cubicBezTo>
                    <a:pt x="333375" y="388239"/>
                    <a:pt x="258699" y="499999"/>
                    <a:pt x="166624" y="499999"/>
                  </a:cubicBezTo>
                  <a:cubicBezTo>
                    <a:pt x="74549" y="499999"/>
                    <a:pt x="0" y="388112"/>
                    <a:pt x="0" y="250063"/>
                  </a:cubicBezTo>
                  <a:close/>
                </a:path>
              </a:pathLst>
            </a:custGeom>
            <a:solidFill>
              <a:srgbClr val="4A2A5C"/>
            </a:solidFill>
          </p:spPr>
        </p:sp>
      </p:grpSp>
      <p:grpSp>
        <p:nvGrpSpPr>
          <p:cNvPr name="Group 216" id="216"/>
          <p:cNvGrpSpPr/>
          <p:nvPr/>
        </p:nvGrpSpPr>
        <p:grpSpPr>
          <a:xfrm rot="0">
            <a:off x="11911003" y="5040982"/>
            <a:ext cx="475002" cy="199996"/>
            <a:chOff x="0" y="0"/>
            <a:chExt cx="633336" cy="266662"/>
          </a:xfrm>
        </p:grpSpPr>
        <p:sp>
          <p:nvSpPr>
            <p:cNvPr name="Freeform 217" id="217"/>
            <p:cNvSpPr/>
            <p:nvPr/>
          </p:nvSpPr>
          <p:spPr>
            <a:xfrm flipH="false" flipV="false" rot="0">
              <a:off x="0" y="0"/>
              <a:ext cx="633349" cy="266700"/>
            </a:xfrm>
            <a:custGeom>
              <a:avLst/>
              <a:gdLst/>
              <a:ahLst/>
              <a:cxnLst/>
              <a:rect r="r" b="b" t="t" l="l"/>
              <a:pathLst>
                <a:path h="266700" w="633349">
                  <a:moveTo>
                    <a:pt x="0" y="133350"/>
                  </a:moveTo>
                  <a:cubicBezTo>
                    <a:pt x="0" y="59690"/>
                    <a:pt x="141732" y="0"/>
                    <a:pt x="316611" y="0"/>
                  </a:cubicBezTo>
                  <a:cubicBezTo>
                    <a:pt x="491490" y="0"/>
                    <a:pt x="633349" y="59690"/>
                    <a:pt x="633349" y="133350"/>
                  </a:cubicBezTo>
                  <a:cubicBezTo>
                    <a:pt x="633349" y="207010"/>
                    <a:pt x="491617" y="266700"/>
                    <a:pt x="316611" y="266700"/>
                  </a:cubicBezTo>
                  <a:cubicBezTo>
                    <a:pt x="141605" y="266700"/>
                    <a:pt x="0" y="207010"/>
                    <a:pt x="0" y="133350"/>
                  </a:cubicBezTo>
                  <a:close/>
                </a:path>
              </a:pathLst>
            </a:custGeom>
            <a:solidFill>
              <a:srgbClr val="4A2A5C"/>
            </a:solidFill>
          </p:spPr>
        </p:sp>
      </p:grpSp>
      <p:grpSp>
        <p:nvGrpSpPr>
          <p:cNvPr name="Group 218" id="218"/>
          <p:cNvGrpSpPr/>
          <p:nvPr/>
        </p:nvGrpSpPr>
        <p:grpSpPr>
          <a:xfrm rot="0">
            <a:off x="11836003" y="5090979"/>
            <a:ext cx="625002" cy="625002"/>
            <a:chOff x="0" y="0"/>
            <a:chExt cx="833336" cy="833336"/>
          </a:xfrm>
        </p:grpSpPr>
        <p:sp>
          <p:nvSpPr>
            <p:cNvPr name="Freeform 219" id="21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8B48A"/>
            </a:solidFill>
          </p:spPr>
        </p:sp>
      </p:grpSp>
      <p:grpSp>
        <p:nvGrpSpPr>
          <p:cNvPr name="Group 220" id="220"/>
          <p:cNvGrpSpPr/>
          <p:nvPr/>
        </p:nvGrpSpPr>
        <p:grpSpPr>
          <a:xfrm rot="0">
            <a:off x="11863826" y="4859436"/>
            <a:ext cx="569347" cy="213103"/>
            <a:chOff x="0" y="0"/>
            <a:chExt cx="759130" cy="284137"/>
          </a:xfrm>
        </p:grpSpPr>
        <p:sp>
          <p:nvSpPr>
            <p:cNvPr name="Freeform 221" id="221"/>
            <p:cNvSpPr/>
            <p:nvPr/>
          </p:nvSpPr>
          <p:spPr>
            <a:xfrm flipH="false" flipV="false" rot="0">
              <a:off x="0" y="0"/>
              <a:ext cx="759079" cy="284099"/>
            </a:xfrm>
            <a:custGeom>
              <a:avLst/>
              <a:gdLst/>
              <a:ahLst/>
              <a:cxnLst/>
              <a:rect r="r" b="b" t="t" l="l"/>
              <a:pathLst>
                <a:path h="284099" w="759079">
                  <a:moveTo>
                    <a:pt x="0" y="142113"/>
                  </a:moveTo>
                  <a:cubicBezTo>
                    <a:pt x="0" y="63627"/>
                    <a:pt x="169926" y="0"/>
                    <a:pt x="379603" y="0"/>
                  </a:cubicBezTo>
                  <a:cubicBezTo>
                    <a:pt x="589280" y="0"/>
                    <a:pt x="759079" y="63627"/>
                    <a:pt x="759079" y="142113"/>
                  </a:cubicBezTo>
                  <a:cubicBezTo>
                    <a:pt x="759079" y="220599"/>
                    <a:pt x="589153" y="284099"/>
                    <a:pt x="379603" y="284099"/>
                  </a:cubicBezTo>
                  <a:cubicBezTo>
                    <a:pt x="170053" y="284099"/>
                    <a:pt x="0" y="220472"/>
                    <a:pt x="0" y="142113"/>
                  </a:cubicBezTo>
                  <a:close/>
                </a:path>
              </a:pathLst>
            </a:custGeom>
            <a:solidFill>
              <a:srgbClr val="FFD9E8"/>
            </a:solidFill>
            <a:ln w="38100" cap="sq">
              <a:solidFill>
                <a:srgbClr val="C9A0DC"/>
              </a:solidFill>
              <a:prstDash val="solid"/>
              <a:miter/>
            </a:ln>
          </p:spPr>
        </p:sp>
      </p:grpSp>
      <p:grpSp>
        <p:nvGrpSpPr>
          <p:cNvPr name="Group 222" id="222"/>
          <p:cNvGrpSpPr/>
          <p:nvPr/>
        </p:nvGrpSpPr>
        <p:grpSpPr>
          <a:xfrm rot="0">
            <a:off x="12008034" y="5338010"/>
            <a:ext cx="99689" cy="99689"/>
            <a:chOff x="0" y="0"/>
            <a:chExt cx="132918" cy="132918"/>
          </a:xfrm>
        </p:grpSpPr>
        <p:sp>
          <p:nvSpPr>
            <p:cNvPr name="Freeform 223" id="223"/>
            <p:cNvSpPr/>
            <p:nvPr/>
          </p:nvSpPr>
          <p:spPr>
            <a:xfrm flipH="false" flipV="false" rot="0">
              <a:off x="0" y="0"/>
              <a:ext cx="132842" cy="132842"/>
            </a:xfrm>
            <a:custGeom>
              <a:avLst/>
              <a:gdLst/>
              <a:ahLst/>
              <a:cxnLst/>
              <a:rect r="r" b="b" t="t" l="l"/>
              <a:pathLst>
                <a:path h="132842" w="132842">
                  <a:moveTo>
                    <a:pt x="0" y="66421"/>
                  </a:moveTo>
                  <a:cubicBezTo>
                    <a:pt x="0" y="29718"/>
                    <a:pt x="29718" y="0"/>
                    <a:pt x="66421" y="0"/>
                  </a:cubicBezTo>
                  <a:cubicBezTo>
                    <a:pt x="103124" y="0"/>
                    <a:pt x="132842" y="29718"/>
                    <a:pt x="132842" y="66421"/>
                  </a:cubicBezTo>
                  <a:cubicBezTo>
                    <a:pt x="132842" y="103124"/>
                    <a:pt x="103124" y="132842"/>
                    <a:pt x="66421" y="132842"/>
                  </a:cubicBezTo>
                  <a:cubicBezTo>
                    <a:pt x="29718" y="132842"/>
                    <a:pt x="0" y="103124"/>
                    <a:pt x="0" y="66421"/>
                  </a:cubicBezTo>
                  <a:close/>
                </a:path>
              </a:pathLst>
            </a:custGeom>
            <a:solidFill>
              <a:srgbClr val="2B2B3D"/>
            </a:solidFill>
          </p:spPr>
        </p:sp>
      </p:grpSp>
      <p:grpSp>
        <p:nvGrpSpPr>
          <p:cNvPr name="Group 224" id="224"/>
          <p:cNvGrpSpPr/>
          <p:nvPr/>
        </p:nvGrpSpPr>
        <p:grpSpPr>
          <a:xfrm rot="0">
            <a:off x="12189285" y="5338010"/>
            <a:ext cx="99689" cy="99689"/>
            <a:chOff x="0" y="0"/>
            <a:chExt cx="132918" cy="132918"/>
          </a:xfrm>
        </p:grpSpPr>
        <p:sp>
          <p:nvSpPr>
            <p:cNvPr name="Freeform 225" id="225"/>
            <p:cNvSpPr/>
            <p:nvPr/>
          </p:nvSpPr>
          <p:spPr>
            <a:xfrm flipH="false" flipV="false" rot="0">
              <a:off x="0" y="0"/>
              <a:ext cx="132842" cy="132842"/>
            </a:xfrm>
            <a:custGeom>
              <a:avLst/>
              <a:gdLst/>
              <a:ahLst/>
              <a:cxnLst/>
              <a:rect r="r" b="b" t="t" l="l"/>
              <a:pathLst>
                <a:path h="132842" w="132842">
                  <a:moveTo>
                    <a:pt x="0" y="66421"/>
                  </a:moveTo>
                  <a:cubicBezTo>
                    <a:pt x="0" y="29718"/>
                    <a:pt x="29718" y="0"/>
                    <a:pt x="66421" y="0"/>
                  </a:cubicBezTo>
                  <a:cubicBezTo>
                    <a:pt x="103124" y="0"/>
                    <a:pt x="132842" y="29718"/>
                    <a:pt x="132842" y="66421"/>
                  </a:cubicBezTo>
                  <a:cubicBezTo>
                    <a:pt x="132842" y="103124"/>
                    <a:pt x="103124" y="132842"/>
                    <a:pt x="66421" y="132842"/>
                  </a:cubicBezTo>
                  <a:cubicBezTo>
                    <a:pt x="29718" y="132842"/>
                    <a:pt x="0" y="103124"/>
                    <a:pt x="0" y="66421"/>
                  </a:cubicBezTo>
                  <a:close/>
                </a:path>
              </a:pathLst>
            </a:custGeom>
            <a:solidFill>
              <a:srgbClr val="2B2B3D"/>
            </a:solidFill>
          </p:spPr>
        </p:sp>
      </p:grpSp>
      <p:grpSp>
        <p:nvGrpSpPr>
          <p:cNvPr name="Group 226" id="226"/>
          <p:cNvGrpSpPr/>
          <p:nvPr/>
        </p:nvGrpSpPr>
        <p:grpSpPr>
          <a:xfrm rot="0">
            <a:off x="12118505" y="5479732"/>
            <a:ext cx="59998" cy="59998"/>
            <a:chOff x="0" y="0"/>
            <a:chExt cx="79997" cy="79997"/>
          </a:xfrm>
        </p:grpSpPr>
        <p:sp>
          <p:nvSpPr>
            <p:cNvPr name="Freeform 227" id="227"/>
            <p:cNvSpPr/>
            <p:nvPr/>
          </p:nvSpPr>
          <p:spPr>
            <a:xfrm flipH="false" flipV="false" rot="0">
              <a:off x="0" y="0"/>
              <a:ext cx="80010" cy="80010"/>
            </a:xfrm>
            <a:custGeom>
              <a:avLst/>
              <a:gdLst/>
              <a:ahLst/>
              <a:cxnLst/>
              <a:rect r="r" b="b" t="t" l="l"/>
              <a:pathLst>
                <a:path h="80010" w="80010">
                  <a:moveTo>
                    <a:pt x="0" y="40005"/>
                  </a:moveTo>
                  <a:cubicBezTo>
                    <a:pt x="0" y="17907"/>
                    <a:pt x="17907" y="0"/>
                    <a:pt x="40005" y="0"/>
                  </a:cubicBezTo>
                  <a:cubicBezTo>
                    <a:pt x="62103" y="0"/>
                    <a:pt x="80010" y="17907"/>
                    <a:pt x="80010" y="40005"/>
                  </a:cubicBezTo>
                  <a:cubicBezTo>
                    <a:pt x="80010" y="62103"/>
                    <a:pt x="62103" y="80010"/>
                    <a:pt x="40005" y="80010"/>
                  </a:cubicBezTo>
                  <a:cubicBezTo>
                    <a:pt x="17907" y="80010"/>
                    <a:pt x="0" y="62103"/>
                    <a:pt x="0" y="40005"/>
                  </a:cubicBezTo>
                  <a:close/>
                </a:path>
              </a:pathLst>
            </a:custGeom>
            <a:solidFill>
              <a:srgbClr val="FFD08A"/>
            </a:solidFill>
          </p:spPr>
        </p:sp>
      </p:grpSp>
      <p:grpSp>
        <p:nvGrpSpPr>
          <p:cNvPr name="Group 228" id="228"/>
          <p:cNvGrpSpPr/>
          <p:nvPr/>
        </p:nvGrpSpPr>
        <p:grpSpPr>
          <a:xfrm rot="0">
            <a:off x="11493741" y="4969097"/>
            <a:ext cx="119043" cy="119043"/>
            <a:chOff x="0" y="0"/>
            <a:chExt cx="158725" cy="158725"/>
          </a:xfrm>
        </p:grpSpPr>
        <p:sp>
          <p:nvSpPr>
            <p:cNvPr name="Freeform 229" id="229"/>
            <p:cNvSpPr/>
            <p:nvPr/>
          </p:nvSpPr>
          <p:spPr>
            <a:xfrm flipH="false" flipV="false" rot="0">
              <a:off x="0" y="0"/>
              <a:ext cx="158623" cy="158750"/>
            </a:xfrm>
            <a:custGeom>
              <a:avLst/>
              <a:gdLst/>
              <a:ahLst/>
              <a:cxnLst/>
              <a:rect r="r" b="b" t="t" l="l"/>
              <a:pathLst>
                <a:path h="158750" w="158623">
                  <a:moveTo>
                    <a:pt x="0" y="60579"/>
                  </a:moveTo>
                  <a:lnTo>
                    <a:pt x="60579" y="60579"/>
                  </a:lnTo>
                  <a:lnTo>
                    <a:pt x="79375" y="0"/>
                  </a:lnTo>
                  <a:lnTo>
                    <a:pt x="98044" y="60579"/>
                  </a:lnTo>
                  <a:lnTo>
                    <a:pt x="158623" y="60579"/>
                  </a:lnTo>
                  <a:lnTo>
                    <a:pt x="109728" y="98044"/>
                  </a:lnTo>
                  <a:lnTo>
                    <a:pt x="128524" y="158623"/>
                  </a:lnTo>
                  <a:lnTo>
                    <a:pt x="79375" y="121285"/>
                  </a:lnTo>
                  <a:lnTo>
                    <a:pt x="30353" y="158750"/>
                  </a:lnTo>
                  <a:lnTo>
                    <a:pt x="49022" y="98044"/>
                  </a:lnTo>
                  <a:close/>
                </a:path>
              </a:pathLst>
            </a:custGeom>
            <a:solidFill>
              <a:srgbClr val="C9A0DC"/>
            </a:solidFill>
          </p:spPr>
        </p:sp>
      </p:grpSp>
      <p:grpSp>
        <p:nvGrpSpPr>
          <p:cNvPr name="Group 230" id="230"/>
          <p:cNvGrpSpPr/>
          <p:nvPr/>
        </p:nvGrpSpPr>
        <p:grpSpPr>
          <a:xfrm rot="0">
            <a:off x="12654458" y="5578507"/>
            <a:ext cx="83334" cy="83334"/>
            <a:chOff x="0" y="0"/>
            <a:chExt cx="111112" cy="111112"/>
          </a:xfrm>
        </p:grpSpPr>
        <p:sp>
          <p:nvSpPr>
            <p:cNvPr name="Freeform 231" id="231"/>
            <p:cNvSpPr/>
            <p:nvPr/>
          </p:nvSpPr>
          <p:spPr>
            <a:xfrm flipH="false" flipV="false" rot="0">
              <a:off x="0" y="0"/>
              <a:ext cx="111125" cy="111125"/>
            </a:xfrm>
            <a:custGeom>
              <a:avLst/>
              <a:gdLst/>
              <a:ahLst/>
              <a:cxnLst/>
              <a:rect r="r" b="b" t="t" l="l"/>
              <a:pathLst>
                <a:path h="111125" w="111125">
                  <a:moveTo>
                    <a:pt x="0" y="42418"/>
                  </a:moveTo>
                  <a:lnTo>
                    <a:pt x="42418" y="42418"/>
                  </a:lnTo>
                  <a:lnTo>
                    <a:pt x="55499" y="0"/>
                  </a:lnTo>
                  <a:lnTo>
                    <a:pt x="68707" y="42418"/>
                  </a:lnTo>
                  <a:lnTo>
                    <a:pt x="111125" y="42418"/>
                  </a:lnTo>
                  <a:lnTo>
                    <a:pt x="76835" y="68707"/>
                  </a:lnTo>
                  <a:lnTo>
                    <a:pt x="89916" y="111125"/>
                  </a:lnTo>
                  <a:lnTo>
                    <a:pt x="55499" y="84836"/>
                  </a:lnTo>
                  <a:lnTo>
                    <a:pt x="21209" y="111125"/>
                  </a:lnTo>
                  <a:lnTo>
                    <a:pt x="34290" y="68707"/>
                  </a:lnTo>
                  <a:close/>
                </a:path>
              </a:pathLst>
            </a:custGeom>
            <a:solidFill>
              <a:srgbClr val="C9A0DC"/>
            </a:solidFill>
          </p:spPr>
        </p:sp>
      </p:grpSp>
      <p:grpSp>
        <p:nvGrpSpPr>
          <p:cNvPr name="Group 232" id="232"/>
          <p:cNvGrpSpPr/>
          <p:nvPr/>
        </p:nvGrpSpPr>
        <p:grpSpPr>
          <a:xfrm rot="0">
            <a:off x="5646353" y="6388313"/>
            <a:ext cx="1419054" cy="1419054"/>
            <a:chOff x="0" y="0"/>
            <a:chExt cx="1892071" cy="1892071"/>
          </a:xfrm>
        </p:grpSpPr>
        <p:sp>
          <p:nvSpPr>
            <p:cNvPr name="Freeform 233" id="23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34" id="234"/>
          <p:cNvGrpSpPr/>
          <p:nvPr/>
        </p:nvGrpSpPr>
        <p:grpSpPr>
          <a:xfrm rot="0">
            <a:off x="6043374" y="6741738"/>
            <a:ext cx="625002" cy="625002"/>
            <a:chOff x="0" y="0"/>
            <a:chExt cx="833336" cy="833336"/>
          </a:xfrm>
        </p:grpSpPr>
        <p:sp>
          <p:nvSpPr>
            <p:cNvPr name="Freeform 235" id="235"/>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4C9A0"/>
            </a:solidFill>
          </p:spPr>
        </p:sp>
      </p:grpSp>
      <p:grpSp>
        <p:nvGrpSpPr>
          <p:cNvPr name="Group 236" id="236"/>
          <p:cNvGrpSpPr/>
          <p:nvPr/>
        </p:nvGrpSpPr>
        <p:grpSpPr>
          <a:xfrm rot="0">
            <a:off x="6112126" y="6954231"/>
            <a:ext cx="487499" cy="124997"/>
            <a:chOff x="0" y="0"/>
            <a:chExt cx="649999" cy="166662"/>
          </a:xfrm>
        </p:grpSpPr>
        <p:sp>
          <p:nvSpPr>
            <p:cNvPr name="Freeform 237" id="237"/>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B1418"/>
            </a:solidFill>
          </p:spPr>
        </p:sp>
      </p:grpSp>
      <p:grpSp>
        <p:nvGrpSpPr>
          <p:cNvPr name="Group 238" id="238"/>
          <p:cNvGrpSpPr/>
          <p:nvPr/>
        </p:nvGrpSpPr>
        <p:grpSpPr>
          <a:xfrm rot="1900020">
            <a:off x="6155874" y="6910121"/>
            <a:ext cx="112500" cy="28127"/>
            <a:chOff x="0" y="0"/>
            <a:chExt cx="150000" cy="37503"/>
          </a:xfrm>
        </p:grpSpPr>
        <p:sp>
          <p:nvSpPr>
            <p:cNvPr name="Freeform 239" id="239"/>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240" id="240"/>
          <p:cNvGrpSpPr/>
          <p:nvPr/>
        </p:nvGrpSpPr>
        <p:grpSpPr>
          <a:xfrm rot="-1900020">
            <a:off x="6443377" y="6910121"/>
            <a:ext cx="112500" cy="28127"/>
            <a:chOff x="0" y="0"/>
            <a:chExt cx="150000" cy="37503"/>
          </a:xfrm>
        </p:grpSpPr>
        <p:sp>
          <p:nvSpPr>
            <p:cNvPr name="Freeform 241" id="241"/>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242" id="242"/>
          <p:cNvGrpSpPr/>
          <p:nvPr/>
        </p:nvGrpSpPr>
        <p:grpSpPr>
          <a:xfrm rot="0">
            <a:off x="6218377" y="7021106"/>
            <a:ext cx="75000" cy="41253"/>
            <a:chOff x="0" y="0"/>
            <a:chExt cx="100000" cy="55004"/>
          </a:xfrm>
        </p:grpSpPr>
        <p:sp>
          <p:nvSpPr>
            <p:cNvPr name="Freeform 243" id="243"/>
            <p:cNvSpPr/>
            <p:nvPr/>
          </p:nvSpPr>
          <p:spPr>
            <a:xfrm flipH="false" flipV="false" rot="0">
              <a:off x="0" y="0"/>
              <a:ext cx="99949" cy="54991"/>
            </a:xfrm>
            <a:custGeom>
              <a:avLst/>
              <a:gdLst/>
              <a:ahLst/>
              <a:cxnLst/>
              <a:rect r="r" b="b" t="t" l="l"/>
              <a:pathLst>
                <a:path h="54991" w="99949">
                  <a:moveTo>
                    <a:pt x="0" y="27559"/>
                  </a:moveTo>
                  <a:cubicBezTo>
                    <a:pt x="0" y="12319"/>
                    <a:pt x="22352" y="0"/>
                    <a:pt x="50038" y="0"/>
                  </a:cubicBezTo>
                  <a:cubicBezTo>
                    <a:pt x="77724" y="0"/>
                    <a:pt x="99949" y="12319"/>
                    <a:pt x="99949" y="27559"/>
                  </a:cubicBezTo>
                  <a:cubicBezTo>
                    <a:pt x="99949" y="42799"/>
                    <a:pt x="77597" y="54991"/>
                    <a:pt x="50038" y="54991"/>
                  </a:cubicBezTo>
                  <a:cubicBezTo>
                    <a:pt x="22479" y="54991"/>
                    <a:pt x="0" y="42672"/>
                    <a:pt x="0" y="27559"/>
                  </a:cubicBezTo>
                  <a:close/>
                </a:path>
              </a:pathLst>
            </a:custGeom>
            <a:solidFill>
              <a:srgbClr val="2B2B3D"/>
            </a:solidFill>
          </p:spPr>
        </p:sp>
      </p:grpSp>
      <p:grpSp>
        <p:nvGrpSpPr>
          <p:cNvPr name="Group 244" id="244"/>
          <p:cNvGrpSpPr/>
          <p:nvPr/>
        </p:nvGrpSpPr>
        <p:grpSpPr>
          <a:xfrm rot="0">
            <a:off x="6418374" y="7021106"/>
            <a:ext cx="75000" cy="41253"/>
            <a:chOff x="0" y="0"/>
            <a:chExt cx="100000" cy="55004"/>
          </a:xfrm>
        </p:grpSpPr>
        <p:sp>
          <p:nvSpPr>
            <p:cNvPr name="Freeform 245" id="245"/>
            <p:cNvSpPr/>
            <p:nvPr/>
          </p:nvSpPr>
          <p:spPr>
            <a:xfrm flipH="false" flipV="false" rot="0">
              <a:off x="0" y="0"/>
              <a:ext cx="99949" cy="54991"/>
            </a:xfrm>
            <a:custGeom>
              <a:avLst/>
              <a:gdLst/>
              <a:ahLst/>
              <a:cxnLst/>
              <a:rect r="r" b="b" t="t" l="l"/>
              <a:pathLst>
                <a:path h="54991" w="99949">
                  <a:moveTo>
                    <a:pt x="0" y="27559"/>
                  </a:moveTo>
                  <a:cubicBezTo>
                    <a:pt x="0" y="12319"/>
                    <a:pt x="22352" y="0"/>
                    <a:pt x="50038" y="0"/>
                  </a:cubicBezTo>
                  <a:cubicBezTo>
                    <a:pt x="77724" y="0"/>
                    <a:pt x="99949" y="12319"/>
                    <a:pt x="99949" y="27559"/>
                  </a:cubicBezTo>
                  <a:cubicBezTo>
                    <a:pt x="99949" y="42799"/>
                    <a:pt x="77597" y="54991"/>
                    <a:pt x="50038" y="54991"/>
                  </a:cubicBezTo>
                  <a:cubicBezTo>
                    <a:pt x="22479" y="54991"/>
                    <a:pt x="0" y="42672"/>
                    <a:pt x="0" y="27559"/>
                  </a:cubicBezTo>
                  <a:close/>
                </a:path>
              </a:pathLst>
            </a:custGeom>
            <a:solidFill>
              <a:srgbClr val="2B2B3D"/>
            </a:solidFill>
          </p:spPr>
        </p:sp>
      </p:grpSp>
      <p:grpSp>
        <p:nvGrpSpPr>
          <p:cNvPr name="Group 246" id="246"/>
          <p:cNvGrpSpPr/>
          <p:nvPr/>
        </p:nvGrpSpPr>
        <p:grpSpPr>
          <a:xfrm rot="0">
            <a:off x="6287129" y="7154237"/>
            <a:ext cx="110004" cy="123749"/>
            <a:chOff x="0" y="0"/>
            <a:chExt cx="146672" cy="164998"/>
          </a:xfrm>
        </p:grpSpPr>
        <p:sp>
          <p:nvSpPr>
            <p:cNvPr name="Freeform 247" id="247"/>
            <p:cNvSpPr/>
            <p:nvPr/>
          </p:nvSpPr>
          <p:spPr>
            <a:xfrm flipH="false" flipV="false" rot="0">
              <a:off x="0" y="0"/>
              <a:ext cx="146558" cy="164973"/>
            </a:xfrm>
            <a:custGeom>
              <a:avLst/>
              <a:gdLst/>
              <a:ahLst/>
              <a:cxnLst/>
              <a:rect r="r" b="b" t="t" l="l"/>
              <a:pathLst>
                <a:path h="164973" w="146558">
                  <a:moveTo>
                    <a:pt x="0" y="73279"/>
                  </a:moveTo>
                  <a:cubicBezTo>
                    <a:pt x="0" y="32893"/>
                    <a:pt x="32893" y="0"/>
                    <a:pt x="73279" y="0"/>
                  </a:cubicBezTo>
                  <a:cubicBezTo>
                    <a:pt x="113665" y="0"/>
                    <a:pt x="146558" y="32893"/>
                    <a:pt x="146558" y="73279"/>
                  </a:cubicBezTo>
                  <a:lnTo>
                    <a:pt x="146558" y="91694"/>
                  </a:lnTo>
                  <a:cubicBezTo>
                    <a:pt x="146558" y="132207"/>
                    <a:pt x="113665" y="164973"/>
                    <a:pt x="73279" y="164973"/>
                  </a:cubicBezTo>
                  <a:cubicBezTo>
                    <a:pt x="32893" y="164973"/>
                    <a:pt x="0" y="132207"/>
                    <a:pt x="0" y="91694"/>
                  </a:cubicBezTo>
                  <a:close/>
                </a:path>
              </a:pathLst>
            </a:custGeom>
            <a:solidFill>
              <a:srgbClr val="8A4A3A"/>
            </a:solidFill>
          </p:spPr>
        </p:sp>
      </p:grpSp>
      <p:grpSp>
        <p:nvGrpSpPr>
          <p:cNvPr name="Group 248" id="248"/>
          <p:cNvGrpSpPr/>
          <p:nvPr/>
        </p:nvGrpSpPr>
        <p:grpSpPr>
          <a:xfrm rot="0">
            <a:off x="7096354" y="6388313"/>
            <a:ext cx="1419054" cy="1419054"/>
            <a:chOff x="0" y="0"/>
            <a:chExt cx="1892071" cy="1892071"/>
          </a:xfrm>
        </p:grpSpPr>
        <p:sp>
          <p:nvSpPr>
            <p:cNvPr name="Freeform 249" id="249"/>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50" id="250"/>
          <p:cNvGrpSpPr/>
          <p:nvPr/>
        </p:nvGrpSpPr>
        <p:grpSpPr>
          <a:xfrm rot="0">
            <a:off x="7401506" y="6835483"/>
            <a:ext cx="262499" cy="387496"/>
            <a:chOff x="0" y="0"/>
            <a:chExt cx="349999" cy="516661"/>
          </a:xfrm>
        </p:grpSpPr>
        <p:sp>
          <p:nvSpPr>
            <p:cNvPr name="Freeform 251" id="251"/>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252" id="252"/>
          <p:cNvGrpSpPr/>
          <p:nvPr/>
        </p:nvGrpSpPr>
        <p:grpSpPr>
          <a:xfrm rot="0">
            <a:off x="7947755" y="6835483"/>
            <a:ext cx="262499" cy="387496"/>
            <a:chOff x="0" y="0"/>
            <a:chExt cx="349999" cy="516661"/>
          </a:xfrm>
        </p:grpSpPr>
        <p:sp>
          <p:nvSpPr>
            <p:cNvPr name="Freeform 253" id="253"/>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254" id="254"/>
          <p:cNvGrpSpPr/>
          <p:nvPr/>
        </p:nvGrpSpPr>
        <p:grpSpPr>
          <a:xfrm rot="0">
            <a:off x="7587129" y="6679235"/>
            <a:ext cx="437502" cy="218751"/>
            <a:chOff x="0" y="0"/>
            <a:chExt cx="583336" cy="291668"/>
          </a:xfrm>
        </p:grpSpPr>
        <p:sp>
          <p:nvSpPr>
            <p:cNvPr name="Freeform 255" id="255"/>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3A2B1E"/>
            </a:solidFill>
          </p:spPr>
        </p:sp>
      </p:grpSp>
      <p:grpSp>
        <p:nvGrpSpPr>
          <p:cNvPr name="Group 256" id="256"/>
          <p:cNvGrpSpPr/>
          <p:nvPr/>
        </p:nvGrpSpPr>
        <p:grpSpPr>
          <a:xfrm rot="0">
            <a:off x="7493375" y="6741738"/>
            <a:ext cx="625002" cy="625002"/>
            <a:chOff x="0" y="0"/>
            <a:chExt cx="833336" cy="833336"/>
          </a:xfrm>
        </p:grpSpPr>
        <p:sp>
          <p:nvSpPr>
            <p:cNvPr name="Freeform 257" id="257"/>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258" id="258"/>
          <p:cNvGrpSpPr/>
          <p:nvPr/>
        </p:nvGrpSpPr>
        <p:grpSpPr>
          <a:xfrm rot="0">
            <a:off x="7562126" y="6954231"/>
            <a:ext cx="487499" cy="124997"/>
            <a:chOff x="0" y="0"/>
            <a:chExt cx="649999" cy="166662"/>
          </a:xfrm>
        </p:grpSpPr>
        <p:sp>
          <p:nvSpPr>
            <p:cNvPr name="Freeform 259" id="259"/>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B3A5C"/>
            </a:solidFill>
          </p:spPr>
        </p:sp>
      </p:grpSp>
      <p:grpSp>
        <p:nvGrpSpPr>
          <p:cNvPr name="Group 260" id="260"/>
          <p:cNvGrpSpPr/>
          <p:nvPr/>
        </p:nvGrpSpPr>
        <p:grpSpPr>
          <a:xfrm rot="0">
            <a:off x="7659005" y="6994865"/>
            <a:ext cx="93755" cy="93755"/>
            <a:chOff x="0" y="0"/>
            <a:chExt cx="125006" cy="125006"/>
          </a:xfrm>
        </p:grpSpPr>
        <p:sp>
          <p:nvSpPr>
            <p:cNvPr name="Freeform 261" id="261"/>
            <p:cNvSpPr/>
            <p:nvPr/>
          </p:nvSpPr>
          <p:spPr>
            <a:xfrm flipH="false" flipV="false" rot="0">
              <a:off x="0" y="0"/>
              <a:ext cx="124968" cy="124968"/>
            </a:xfrm>
            <a:custGeom>
              <a:avLst/>
              <a:gdLst/>
              <a:ahLst/>
              <a:cxnLst/>
              <a:rect r="r" b="b" t="t" l="l"/>
              <a:pathLst>
                <a:path h="124968" w="124968">
                  <a:moveTo>
                    <a:pt x="0" y="62484"/>
                  </a:moveTo>
                  <a:cubicBezTo>
                    <a:pt x="0" y="27940"/>
                    <a:pt x="27940" y="0"/>
                    <a:pt x="62484" y="0"/>
                  </a:cubicBezTo>
                  <a:cubicBezTo>
                    <a:pt x="97028" y="0"/>
                    <a:pt x="124968" y="27940"/>
                    <a:pt x="124968" y="62484"/>
                  </a:cubicBezTo>
                  <a:cubicBezTo>
                    <a:pt x="124968" y="97028"/>
                    <a:pt x="97028" y="124968"/>
                    <a:pt x="62484" y="124968"/>
                  </a:cubicBezTo>
                  <a:cubicBezTo>
                    <a:pt x="27940" y="124968"/>
                    <a:pt x="0" y="97028"/>
                    <a:pt x="0" y="62484"/>
                  </a:cubicBezTo>
                  <a:close/>
                </a:path>
              </a:pathLst>
            </a:custGeom>
            <a:solidFill>
              <a:srgbClr val="2B2B3D"/>
            </a:solidFill>
          </p:spPr>
        </p:sp>
      </p:grpSp>
      <p:grpSp>
        <p:nvGrpSpPr>
          <p:cNvPr name="Group 262" id="262"/>
          <p:cNvGrpSpPr/>
          <p:nvPr/>
        </p:nvGrpSpPr>
        <p:grpSpPr>
          <a:xfrm rot="0">
            <a:off x="7859001" y="6994865"/>
            <a:ext cx="93755" cy="93755"/>
            <a:chOff x="0" y="0"/>
            <a:chExt cx="125006" cy="125006"/>
          </a:xfrm>
        </p:grpSpPr>
        <p:sp>
          <p:nvSpPr>
            <p:cNvPr name="Freeform 263" id="263"/>
            <p:cNvSpPr/>
            <p:nvPr/>
          </p:nvSpPr>
          <p:spPr>
            <a:xfrm flipH="false" flipV="false" rot="0">
              <a:off x="0" y="0"/>
              <a:ext cx="124968" cy="124968"/>
            </a:xfrm>
            <a:custGeom>
              <a:avLst/>
              <a:gdLst/>
              <a:ahLst/>
              <a:cxnLst/>
              <a:rect r="r" b="b" t="t" l="l"/>
              <a:pathLst>
                <a:path h="124968" w="124968">
                  <a:moveTo>
                    <a:pt x="0" y="62484"/>
                  </a:moveTo>
                  <a:cubicBezTo>
                    <a:pt x="0" y="27940"/>
                    <a:pt x="27940" y="0"/>
                    <a:pt x="62484" y="0"/>
                  </a:cubicBezTo>
                  <a:cubicBezTo>
                    <a:pt x="97028" y="0"/>
                    <a:pt x="124968" y="27940"/>
                    <a:pt x="124968" y="62484"/>
                  </a:cubicBezTo>
                  <a:cubicBezTo>
                    <a:pt x="124968" y="97028"/>
                    <a:pt x="97028" y="124968"/>
                    <a:pt x="62484" y="124968"/>
                  </a:cubicBezTo>
                  <a:cubicBezTo>
                    <a:pt x="27940" y="124968"/>
                    <a:pt x="0" y="97028"/>
                    <a:pt x="0" y="62484"/>
                  </a:cubicBezTo>
                  <a:close/>
                </a:path>
              </a:pathLst>
            </a:custGeom>
            <a:solidFill>
              <a:srgbClr val="2B2B3D"/>
            </a:solidFill>
          </p:spPr>
        </p:sp>
      </p:grpSp>
      <p:grpSp>
        <p:nvGrpSpPr>
          <p:cNvPr name="Group 264" id="264"/>
          <p:cNvGrpSpPr/>
          <p:nvPr/>
        </p:nvGrpSpPr>
        <p:grpSpPr>
          <a:xfrm rot="0">
            <a:off x="7665253" y="7079990"/>
            <a:ext cx="281254" cy="272253"/>
            <a:chOff x="0" y="0"/>
            <a:chExt cx="375006" cy="363004"/>
          </a:xfrm>
        </p:grpSpPr>
        <p:sp>
          <p:nvSpPr>
            <p:cNvPr name="Freeform 265" id="265"/>
            <p:cNvSpPr/>
            <p:nvPr/>
          </p:nvSpPr>
          <p:spPr>
            <a:xfrm flipH="false" flipV="false" rot="0">
              <a:off x="-41" y="0"/>
              <a:ext cx="317922" cy="363010"/>
            </a:xfrm>
            <a:custGeom>
              <a:avLst/>
              <a:gdLst/>
              <a:ahLst/>
              <a:cxnLst/>
              <a:rect r="r" b="b" t="t" l="l"/>
              <a:pathLst>
                <a:path h="363010" w="317922">
                  <a:moveTo>
                    <a:pt x="317922" y="311912"/>
                  </a:moveTo>
                  <a:cubicBezTo>
                    <a:pt x="257216" y="368808"/>
                    <a:pt x="164760" y="379349"/>
                    <a:pt x="91989" y="337693"/>
                  </a:cubicBezTo>
                  <a:cubicBezTo>
                    <a:pt x="19218" y="296037"/>
                    <a:pt x="-15580" y="212471"/>
                    <a:pt x="6645" y="133604"/>
                  </a:cubicBezTo>
                  <a:cubicBezTo>
                    <a:pt x="28870" y="54737"/>
                    <a:pt x="103038" y="0"/>
                    <a:pt x="187493" y="0"/>
                  </a:cubicBezTo>
                  <a:close/>
                </a:path>
              </a:pathLst>
            </a:custGeom>
            <a:solidFill>
              <a:srgbClr val="C15B5B"/>
            </a:solidFill>
          </p:spPr>
        </p:sp>
      </p:grpSp>
      <p:grpSp>
        <p:nvGrpSpPr>
          <p:cNvPr name="Group 266" id="266"/>
          <p:cNvGrpSpPr/>
          <p:nvPr/>
        </p:nvGrpSpPr>
        <p:grpSpPr>
          <a:xfrm rot="0">
            <a:off x="8546354" y="6388313"/>
            <a:ext cx="1419054" cy="1419054"/>
            <a:chOff x="0" y="0"/>
            <a:chExt cx="1892071" cy="1892071"/>
          </a:xfrm>
        </p:grpSpPr>
        <p:sp>
          <p:nvSpPr>
            <p:cNvPr name="Freeform 267" id="267"/>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68" id="268"/>
          <p:cNvGrpSpPr/>
          <p:nvPr/>
        </p:nvGrpSpPr>
        <p:grpSpPr>
          <a:xfrm rot="0">
            <a:off x="8943375" y="6741738"/>
            <a:ext cx="625002" cy="625002"/>
            <a:chOff x="0" y="0"/>
            <a:chExt cx="833336" cy="833336"/>
          </a:xfrm>
        </p:grpSpPr>
        <p:sp>
          <p:nvSpPr>
            <p:cNvPr name="Freeform 269" id="26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8A4A3A"/>
            </a:solidFill>
          </p:spPr>
        </p:sp>
      </p:grpSp>
      <p:grpSp>
        <p:nvGrpSpPr>
          <p:cNvPr name="Group 270" id="270"/>
          <p:cNvGrpSpPr/>
          <p:nvPr/>
        </p:nvGrpSpPr>
        <p:grpSpPr>
          <a:xfrm rot="0">
            <a:off x="9012126" y="6954231"/>
            <a:ext cx="487499" cy="124997"/>
            <a:chOff x="0" y="0"/>
            <a:chExt cx="649999" cy="166662"/>
          </a:xfrm>
        </p:grpSpPr>
        <p:sp>
          <p:nvSpPr>
            <p:cNvPr name="Freeform 271" id="271"/>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6151C"/>
            </a:solidFill>
          </p:spPr>
        </p:sp>
      </p:grpSp>
      <p:grpSp>
        <p:nvGrpSpPr>
          <p:cNvPr name="Group 272" id="272"/>
          <p:cNvGrpSpPr/>
          <p:nvPr/>
        </p:nvGrpSpPr>
        <p:grpSpPr>
          <a:xfrm rot="-1080000">
            <a:off x="9043378" y="6929237"/>
            <a:ext cx="124997" cy="31252"/>
            <a:chOff x="0" y="0"/>
            <a:chExt cx="166662" cy="41669"/>
          </a:xfrm>
        </p:grpSpPr>
        <p:sp>
          <p:nvSpPr>
            <p:cNvPr name="Freeform 273" id="273"/>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274" id="274"/>
          <p:cNvGrpSpPr/>
          <p:nvPr/>
        </p:nvGrpSpPr>
        <p:grpSpPr>
          <a:xfrm rot="-1399980">
            <a:off x="9343377" y="6912702"/>
            <a:ext cx="124997" cy="31252"/>
            <a:chOff x="0" y="0"/>
            <a:chExt cx="166662" cy="41669"/>
          </a:xfrm>
        </p:grpSpPr>
        <p:sp>
          <p:nvSpPr>
            <p:cNvPr name="Freeform 275" id="275"/>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276" id="276"/>
          <p:cNvGrpSpPr/>
          <p:nvPr/>
        </p:nvGrpSpPr>
        <p:grpSpPr>
          <a:xfrm rot="0">
            <a:off x="9118378" y="7004237"/>
            <a:ext cx="75000" cy="75000"/>
            <a:chOff x="0" y="0"/>
            <a:chExt cx="100000" cy="100000"/>
          </a:xfrm>
        </p:grpSpPr>
        <p:sp>
          <p:nvSpPr>
            <p:cNvPr name="Freeform 277" id="277"/>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78" id="278"/>
          <p:cNvGrpSpPr/>
          <p:nvPr/>
        </p:nvGrpSpPr>
        <p:grpSpPr>
          <a:xfrm rot="0">
            <a:off x="9318374" y="7004237"/>
            <a:ext cx="75000" cy="75000"/>
            <a:chOff x="0" y="0"/>
            <a:chExt cx="100000" cy="100000"/>
          </a:xfrm>
        </p:grpSpPr>
        <p:sp>
          <p:nvSpPr>
            <p:cNvPr name="Freeform 279" id="279"/>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80" id="280"/>
          <p:cNvGrpSpPr/>
          <p:nvPr/>
        </p:nvGrpSpPr>
        <p:grpSpPr>
          <a:xfrm rot="1399980">
            <a:off x="9238812" y="7154237"/>
            <a:ext cx="113748" cy="37500"/>
            <a:chOff x="0" y="0"/>
            <a:chExt cx="151663" cy="50000"/>
          </a:xfrm>
        </p:grpSpPr>
        <p:sp>
          <p:nvSpPr>
            <p:cNvPr name="Freeform 281" id="281"/>
            <p:cNvSpPr/>
            <p:nvPr/>
          </p:nvSpPr>
          <p:spPr>
            <a:xfrm flipH="false" flipV="false" rot="0">
              <a:off x="0" y="0"/>
              <a:ext cx="151638" cy="50038"/>
            </a:xfrm>
            <a:custGeom>
              <a:avLst/>
              <a:gdLst/>
              <a:ahLst/>
              <a:cxnLst/>
              <a:rect r="r" b="b" t="t" l="l"/>
              <a:pathLst>
                <a:path h="50038" w="151638">
                  <a:moveTo>
                    <a:pt x="0" y="25019"/>
                  </a:moveTo>
                  <a:cubicBezTo>
                    <a:pt x="0" y="11176"/>
                    <a:pt x="11176" y="0"/>
                    <a:pt x="25019" y="0"/>
                  </a:cubicBezTo>
                  <a:lnTo>
                    <a:pt x="126619" y="0"/>
                  </a:lnTo>
                  <a:cubicBezTo>
                    <a:pt x="140462" y="0"/>
                    <a:pt x="151638" y="11176"/>
                    <a:pt x="151638" y="25019"/>
                  </a:cubicBezTo>
                  <a:cubicBezTo>
                    <a:pt x="151638" y="38862"/>
                    <a:pt x="140462" y="50038"/>
                    <a:pt x="126619" y="50038"/>
                  </a:cubicBezTo>
                  <a:lnTo>
                    <a:pt x="25019" y="50038"/>
                  </a:lnTo>
                  <a:cubicBezTo>
                    <a:pt x="11176" y="50038"/>
                    <a:pt x="0" y="38862"/>
                    <a:pt x="0" y="25019"/>
                  </a:cubicBezTo>
                  <a:close/>
                </a:path>
              </a:pathLst>
            </a:custGeom>
            <a:solidFill>
              <a:srgbClr val="C15B5B"/>
            </a:solidFill>
          </p:spPr>
        </p:sp>
      </p:grpSp>
      <p:grpSp>
        <p:nvGrpSpPr>
          <p:cNvPr name="Group 282" id="282"/>
          <p:cNvGrpSpPr/>
          <p:nvPr/>
        </p:nvGrpSpPr>
        <p:grpSpPr>
          <a:xfrm rot="0">
            <a:off x="9996354" y="6388313"/>
            <a:ext cx="1419054" cy="1419054"/>
            <a:chOff x="0" y="0"/>
            <a:chExt cx="1892071" cy="1892071"/>
          </a:xfrm>
        </p:grpSpPr>
        <p:sp>
          <p:nvSpPr>
            <p:cNvPr name="Freeform 283" id="28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84" id="284"/>
          <p:cNvGrpSpPr/>
          <p:nvPr/>
        </p:nvGrpSpPr>
        <p:grpSpPr>
          <a:xfrm rot="0">
            <a:off x="10393375" y="6741738"/>
            <a:ext cx="625002" cy="625002"/>
            <a:chOff x="0" y="0"/>
            <a:chExt cx="833336" cy="833336"/>
          </a:xfrm>
        </p:grpSpPr>
        <p:sp>
          <p:nvSpPr>
            <p:cNvPr name="Freeform 285" id="285"/>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0B48C"/>
            </a:solidFill>
          </p:spPr>
        </p:sp>
      </p:grpSp>
      <p:grpSp>
        <p:nvGrpSpPr>
          <p:cNvPr name="Group 286" id="286"/>
          <p:cNvGrpSpPr/>
          <p:nvPr/>
        </p:nvGrpSpPr>
        <p:grpSpPr>
          <a:xfrm rot="0">
            <a:off x="10462127" y="6954231"/>
            <a:ext cx="487499" cy="124997"/>
            <a:chOff x="0" y="0"/>
            <a:chExt cx="649999" cy="166662"/>
          </a:xfrm>
        </p:grpSpPr>
        <p:sp>
          <p:nvSpPr>
            <p:cNvPr name="Freeform 287" id="287"/>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7A3D12"/>
            </a:solidFill>
          </p:spPr>
        </p:sp>
      </p:grpSp>
      <p:grpSp>
        <p:nvGrpSpPr>
          <p:cNvPr name="Group 288" id="288"/>
          <p:cNvGrpSpPr/>
          <p:nvPr/>
        </p:nvGrpSpPr>
        <p:grpSpPr>
          <a:xfrm rot="600000">
            <a:off x="10505875" y="6916731"/>
            <a:ext cx="112500" cy="28127"/>
            <a:chOff x="0" y="0"/>
            <a:chExt cx="150000" cy="37503"/>
          </a:xfrm>
        </p:grpSpPr>
        <p:sp>
          <p:nvSpPr>
            <p:cNvPr name="Freeform 289" id="289"/>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290" id="290"/>
          <p:cNvGrpSpPr/>
          <p:nvPr/>
        </p:nvGrpSpPr>
        <p:grpSpPr>
          <a:xfrm rot="-600000">
            <a:off x="10793378" y="6916731"/>
            <a:ext cx="112500" cy="28127"/>
            <a:chOff x="0" y="0"/>
            <a:chExt cx="150000" cy="37503"/>
          </a:xfrm>
        </p:grpSpPr>
        <p:sp>
          <p:nvSpPr>
            <p:cNvPr name="Freeform 291" id="291"/>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292" id="292"/>
          <p:cNvGrpSpPr/>
          <p:nvPr/>
        </p:nvGrpSpPr>
        <p:grpSpPr>
          <a:xfrm rot="0">
            <a:off x="10568378" y="7004237"/>
            <a:ext cx="75000" cy="75000"/>
            <a:chOff x="0" y="0"/>
            <a:chExt cx="100000" cy="100000"/>
          </a:xfrm>
        </p:grpSpPr>
        <p:sp>
          <p:nvSpPr>
            <p:cNvPr name="Freeform 293" id="293"/>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94" id="294"/>
          <p:cNvGrpSpPr/>
          <p:nvPr/>
        </p:nvGrpSpPr>
        <p:grpSpPr>
          <a:xfrm rot="-799980">
            <a:off x="10768374" y="7031231"/>
            <a:ext cx="75000" cy="21003"/>
            <a:chOff x="0" y="0"/>
            <a:chExt cx="100000" cy="28004"/>
          </a:xfrm>
        </p:grpSpPr>
        <p:sp>
          <p:nvSpPr>
            <p:cNvPr name="Freeform 295" id="295"/>
            <p:cNvSpPr/>
            <p:nvPr/>
          </p:nvSpPr>
          <p:spPr>
            <a:xfrm flipH="false" flipV="false" rot="0">
              <a:off x="0" y="0"/>
              <a:ext cx="99949" cy="27940"/>
            </a:xfrm>
            <a:custGeom>
              <a:avLst/>
              <a:gdLst/>
              <a:ahLst/>
              <a:cxnLst/>
              <a:rect r="r" b="b" t="t" l="l"/>
              <a:pathLst>
                <a:path h="27940" w="99949">
                  <a:moveTo>
                    <a:pt x="0" y="13970"/>
                  </a:moveTo>
                  <a:cubicBezTo>
                    <a:pt x="0" y="6223"/>
                    <a:pt x="6223" y="0"/>
                    <a:pt x="13970" y="0"/>
                  </a:cubicBezTo>
                  <a:lnTo>
                    <a:pt x="85979" y="0"/>
                  </a:lnTo>
                  <a:cubicBezTo>
                    <a:pt x="93726" y="0"/>
                    <a:pt x="99949" y="6223"/>
                    <a:pt x="99949" y="13970"/>
                  </a:cubicBezTo>
                  <a:cubicBezTo>
                    <a:pt x="99949" y="21717"/>
                    <a:pt x="93726" y="27940"/>
                    <a:pt x="85979" y="27940"/>
                  </a:cubicBezTo>
                  <a:lnTo>
                    <a:pt x="13970" y="27940"/>
                  </a:lnTo>
                  <a:cubicBezTo>
                    <a:pt x="6223" y="27940"/>
                    <a:pt x="0" y="21717"/>
                    <a:pt x="0" y="13970"/>
                  </a:cubicBezTo>
                  <a:close/>
                </a:path>
              </a:pathLst>
            </a:custGeom>
            <a:solidFill>
              <a:srgbClr val="2B2B3D"/>
            </a:solidFill>
          </p:spPr>
        </p:sp>
      </p:grpSp>
      <p:grpSp>
        <p:nvGrpSpPr>
          <p:cNvPr name="Group 296" id="296"/>
          <p:cNvGrpSpPr/>
          <p:nvPr/>
        </p:nvGrpSpPr>
        <p:grpSpPr>
          <a:xfrm rot="0">
            <a:off x="10624623" y="7154237"/>
            <a:ext cx="211245" cy="63751"/>
            <a:chOff x="0" y="0"/>
            <a:chExt cx="281661" cy="85001"/>
          </a:xfrm>
        </p:grpSpPr>
        <p:sp>
          <p:nvSpPr>
            <p:cNvPr name="Freeform 297" id="297"/>
            <p:cNvSpPr/>
            <p:nvPr/>
          </p:nvSpPr>
          <p:spPr>
            <a:xfrm flipH="false" flipV="false" rot="0">
              <a:off x="-53" y="0"/>
              <a:ext cx="181536" cy="85005"/>
            </a:xfrm>
            <a:custGeom>
              <a:avLst/>
              <a:gdLst/>
              <a:ahLst/>
              <a:cxnLst/>
              <a:rect r="r" b="b" t="t" l="l"/>
              <a:pathLst>
                <a:path h="85005" w="181536">
                  <a:moveTo>
                    <a:pt x="181536" y="83185"/>
                  </a:moveTo>
                  <a:cubicBezTo>
                    <a:pt x="128577" y="88011"/>
                    <a:pt x="71300" y="83058"/>
                    <a:pt x="34851" y="70485"/>
                  </a:cubicBezTo>
                  <a:cubicBezTo>
                    <a:pt x="-1598" y="57912"/>
                    <a:pt x="-10234" y="40132"/>
                    <a:pt x="12626" y="24892"/>
                  </a:cubicBezTo>
                  <a:cubicBezTo>
                    <a:pt x="35486" y="9652"/>
                    <a:pt x="85651" y="0"/>
                    <a:pt x="140896" y="0"/>
                  </a:cubicBezTo>
                  <a:close/>
                </a:path>
              </a:pathLst>
            </a:custGeom>
            <a:solidFill>
              <a:srgbClr val="C15B5B"/>
            </a:solidFill>
          </p:spPr>
        </p:sp>
      </p:grpSp>
      <p:grpSp>
        <p:nvGrpSpPr>
          <p:cNvPr name="Group 298" id="298"/>
          <p:cNvGrpSpPr/>
          <p:nvPr/>
        </p:nvGrpSpPr>
        <p:grpSpPr>
          <a:xfrm rot="0">
            <a:off x="10690565" y="7202043"/>
            <a:ext cx="79362" cy="59522"/>
            <a:chOff x="0" y="0"/>
            <a:chExt cx="105816" cy="79362"/>
          </a:xfrm>
        </p:grpSpPr>
        <p:sp>
          <p:nvSpPr>
            <p:cNvPr name="Freeform 299" id="299"/>
            <p:cNvSpPr/>
            <p:nvPr/>
          </p:nvSpPr>
          <p:spPr>
            <a:xfrm flipH="false" flipV="false" rot="0">
              <a:off x="0" y="0"/>
              <a:ext cx="105791" cy="79375"/>
            </a:xfrm>
            <a:custGeom>
              <a:avLst/>
              <a:gdLst/>
              <a:ahLst/>
              <a:cxnLst/>
              <a:rect r="r" b="b" t="t" l="l"/>
              <a:pathLst>
                <a:path h="79375" w="105791">
                  <a:moveTo>
                    <a:pt x="0" y="39624"/>
                  </a:moveTo>
                  <a:cubicBezTo>
                    <a:pt x="0" y="17780"/>
                    <a:pt x="23749" y="0"/>
                    <a:pt x="52959" y="0"/>
                  </a:cubicBezTo>
                  <a:cubicBezTo>
                    <a:pt x="82169" y="0"/>
                    <a:pt x="105791" y="17780"/>
                    <a:pt x="105791" y="39624"/>
                  </a:cubicBezTo>
                  <a:cubicBezTo>
                    <a:pt x="105791" y="61468"/>
                    <a:pt x="82169" y="79375"/>
                    <a:pt x="52959" y="79375"/>
                  </a:cubicBezTo>
                  <a:cubicBezTo>
                    <a:pt x="23749" y="79375"/>
                    <a:pt x="0" y="61595"/>
                    <a:pt x="0" y="39624"/>
                  </a:cubicBezTo>
                  <a:close/>
                </a:path>
              </a:pathLst>
            </a:custGeom>
            <a:solidFill>
              <a:srgbClr val="E8757A"/>
            </a:solidFill>
          </p:spPr>
        </p:sp>
      </p:grpSp>
      <p:grpSp>
        <p:nvGrpSpPr>
          <p:cNvPr name="Group 300" id="300"/>
          <p:cNvGrpSpPr/>
          <p:nvPr/>
        </p:nvGrpSpPr>
        <p:grpSpPr>
          <a:xfrm rot="0">
            <a:off x="11446354" y="6388313"/>
            <a:ext cx="1419054" cy="1419054"/>
            <a:chOff x="0" y="0"/>
            <a:chExt cx="1892071" cy="1892071"/>
          </a:xfrm>
        </p:grpSpPr>
        <p:sp>
          <p:nvSpPr>
            <p:cNvPr name="Freeform 301" id="301"/>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302" id="302"/>
          <p:cNvGrpSpPr/>
          <p:nvPr/>
        </p:nvGrpSpPr>
        <p:grpSpPr>
          <a:xfrm rot="0">
            <a:off x="11751497" y="6835483"/>
            <a:ext cx="262499" cy="387496"/>
            <a:chOff x="0" y="0"/>
            <a:chExt cx="349999" cy="516661"/>
          </a:xfrm>
        </p:grpSpPr>
        <p:sp>
          <p:nvSpPr>
            <p:cNvPr name="Freeform 303" id="303"/>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01C4A"/>
            </a:solidFill>
          </p:spPr>
        </p:sp>
      </p:grpSp>
      <p:grpSp>
        <p:nvGrpSpPr>
          <p:cNvPr name="Group 304" id="304"/>
          <p:cNvGrpSpPr/>
          <p:nvPr/>
        </p:nvGrpSpPr>
        <p:grpSpPr>
          <a:xfrm rot="0">
            <a:off x="12297756" y="6835483"/>
            <a:ext cx="262499" cy="387496"/>
            <a:chOff x="0" y="0"/>
            <a:chExt cx="349999" cy="516661"/>
          </a:xfrm>
        </p:grpSpPr>
        <p:sp>
          <p:nvSpPr>
            <p:cNvPr name="Freeform 305" id="305"/>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01C4A"/>
            </a:solidFill>
          </p:spPr>
        </p:sp>
      </p:grpSp>
      <p:grpSp>
        <p:nvGrpSpPr>
          <p:cNvPr name="Group 306" id="306"/>
          <p:cNvGrpSpPr/>
          <p:nvPr/>
        </p:nvGrpSpPr>
        <p:grpSpPr>
          <a:xfrm rot="0">
            <a:off x="11937130" y="6679235"/>
            <a:ext cx="437502" cy="218751"/>
            <a:chOff x="0" y="0"/>
            <a:chExt cx="583336" cy="291668"/>
          </a:xfrm>
        </p:grpSpPr>
        <p:sp>
          <p:nvSpPr>
            <p:cNvPr name="Freeform 307" id="307"/>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201C4A"/>
            </a:solidFill>
          </p:spPr>
        </p:sp>
      </p:grpSp>
      <p:grpSp>
        <p:nvGrpSpPr>
          <p:cNvPr name="Group 308" id="308"/>
          <p:cNvGrpSpPr/>
          <p:nvPr/>
        </p:nvGrpSpPr>
        <p:grpSpPr>
          <a:xfrm rot="0">
            <a:off x="11843375" y="6741738"/>
            <a:ext cx="625002" cy="625002"/>
            <a:chOff x="0" y="0"/>
            <a:chExt cx="833336" cy="833336"/>
          </a:xfrm>
        </p:grpSpPr>
        <p:sp>
          <p:nvSpPr>
            <p:cNvPr name="Freeform 309" id="309"/>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4C9A0"/>
            </a:solidFill>
          </p:spPr>
        </p:sp>
      </p:grpSp>
      <p:grpSp>
        <p:nvGrpSpPr>
          <p:cNvPr name="Group 310" id="310"/>
          <p:cNvGrpSpPr/>
          <p:nvPr/>
        </p:nvGrpSpPr>
        <p:grpSpPr>
          <a:xfrm rot="0">
            <a:off x="11912127" y="6954231"/>
            <a:ext cx="487499" cy="124997"/>
            <a:chOff x="0" y="0"/>
            <a:chExt cx="649999" cy="166662"/>
          </a:xfrm>
        </p:grpSpPr>
        <p:sp>
          <p:nvSpPr>
            <p:cNvPr name="Freeform 311" id="311"/>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01C4A"/>
            </a:solidFill>
          </p:spPr>
        </p:sp>
      </p:grpSp>
      <p:grpSp>
        <p:nvGrpSpPr>
          <p:cNvPr name="Group 312" id="312"/>
          <p:cNvGrpSpPr/>
          <p:nvPr/>
        </p:nvGrpSpPr>
        <p:grpSpPr>
          <a:xfrm rot="799980">
            <a:off x="11955875" y="6870440"/>
            <a:ext cx="112500" cy="28127"/>
            <a:chOff x="0" y="0"/>
            <a:chExt cx="150000" cy="37503"/>
          </a:xfrm>
        </p:grpSpPr>
        <p:sp>
          <p:nvSpPr>
            <p:cNvPr name="Freeform 313" id="313"/>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314" id="314"/>
          <p:cNvGrpSpPr/>
          <p:nvPr/>
        </p:nvGrpSpPr>
        <p:grpSpPr>
          <a:xfrm rot="-1399980">
            <a:off x="12243378" y="6870440"/>
            <a:ext cx="112500" cy="28127"/>
            <a:chOff x="0" y="0"/>
            <a:chExt cx="150000" cy="37503"/>
          </a:xfrm>
        </p:grpSpPr>
        <p:sp>
          <p:nvSpPr>
            <p:cNvPr name="Freeform 315" id="315"/>
            <p:cNvSpPr/>
            <p:nvPr/>
          </p:nvSpPr>
          <p:spPr>
            <a:xfrm flipH="false" flipV="false" rot="0">
              <a:off x="0" y="0"/>
              <a:ext cx="150114" cy="37592"/>
            </a:xfrm>
            <a:custGeom>
              <a:avLst/>
              <a:gdLst/>
              <a:ahLst/>
              <a:cxnLst/>
              <a:rect r="r" b="b" t="t" l="l"/>
              <a:pathLst>
                <a:path h="37592" w="150114">
                  <a:moveTo>
                    <a:pt x="0" y="18796"/>
                  </a:moveTo>
                  <a:cubicBezTo>
                    <a:pt x="0" y="8382"/>
                    <a:pt x="8382" y="0"/>
                    <a:pt x="18796" y="0"/>
                  </a:cubicBezTo>
                  <a:lnTo>
                    <a:pt x="131318" y="0"/>
                  </a:lnTo>
                  <a:cubicBezTo>
                    <a:pt x="141732" y="0"/>
                    <a:pt x="150114" y="8382"/>
                    <a:pt x="150114" y="18796"/>
                  </a:cubicBezTo>
                  <a:cubicBezTo>
                    <a:pt x="150114" y="29210"/>
                    <a:pt x="141732" y="37592"/>
                    <a:pt x="131318" y="37592"/>
                  </a:cubicBezTo>
                  <a:lnTo>
                    <a:pt x="18796" y="37592"/>
                  </a:lnTo>
                  <a:cubicBezTo>
                    <a:pt x="8382" y="37465"/>
                    <a:pt x="0" y="29083"/>
                    <a:pt x="0" y="18796"/>
                  </a:cubicBezTo>
                  <a:close/>
                </a:path>
              </a:pathLst>
            </a:custGeom>
            <a:solidFill>
              <a:srgbClr val="2B2B3D"/>
            </a:solidFill>
          </p:spPr>
        </p:sp>
      </p:grpSp>
      <p:grpSp>
        <p:nvGrpSpPr>
          <p:cNvPr name="Group 316" id="316"/>
          <p:cNvGrpSpPr/>
          <p:nvPr/>
        </p:nvGrpSpPr>
        <p:grpSpPr>
          <a:xfrm rot="0">
            <a:off x="12001500" y="6987359"/>
            <a:ext cx="108747" cy="108747"/>
            <a:chOff x="0" y="0"/>
            <a:chExt cx="144996" cy="144996"/>
          </a:xfrm>
        </p:grpSpPr>
        <p:sp>
          <p:nvSpPr>
            <p:cNvPr name="Freeform 317" id="317"/>
            <p:cNvSpPr/>
            <p:nvPr/>
          </p:nvSpPr>
          <p:spPr>
            <a:xfrm flipH="false" flipV="false" rot="0">
              <a:off x="0" y="0"/>
              <a:ext cx="145034" cy="145034"/>
            </a:xfrm>
            <a:custGeom>
              <a:avLst/>
              <a:gdLst/>
              <a:ahLst/>
              <a:cxnLst/>
              <a:rect r="r" b="b" t="t" l="l"/>
              <a:pathLst>
                <a:path h="145034" w="145034">
                  <a:moveTo>
                    <a:pt x="0" y="72517"/>
                  </a:moveTo>
                  <a:cubicBezTo>
                    <a:pt x="0" y="32512"/>
                    <a:pt x="32512" y="0"/>
                    <a:pt x="72517" y="0"/>
                  </a:cubicBezTo>
                  <a:cubicBezTo>
                    <a:pt x="112522" y="0"/>
                    <a:pt x="145034" y="32512"/>
                    <a:pt x="145034" y="72517"/>
                  </a:cubicBezTo>
                  <a:cubicBezTo>
                    <a:pt x="145034" y="112522"/>
                    <a:pt x="112522" y="145034"/>
                    <a:pt x="72517" y="145034"/>
                  </a:cubicBezTo>
                  <a:cubicBezTo>
                    <a:pt x="32512" y="145034"/>
                    <a:pt x="0" y="112522"/>
                    <a:pt x="0" y="72517"/>
                  </a:cubicBezTo>
                  <a:close/>
                </a:path>
              </a:pathLst>
            </a:custGeom>
            <a:solidFill>
              <a:srgbClr val="2B2B3D"/>
            </a:solidFill>
          </p:spPr>
        </p:sp>
      </p:grpSp>
      <p:grpSp>
        <p:nvGrpSpPr>
          <p:cNvPr name="Group 318" id="318"/>
          <p:cNvGrpSpPr/>
          <p:nvPr/>
        </p:nvGrpSpPr>
        <p:grpSpPr>
          <a:xfrm rot="0">
            <a:off x="12201506" y="6987359"/>
            <a:ext cx="108747" cy="108747"/>
            <a:chOff x="0" y="0"/>
            <a:chExt cx="144996" cy="144996"/>
          </a:xfrm>
        </p:grpSpPr>
        <p:sp>
          <p:nvSpPr>
            <p:cNvPr name="Freeform 319" id="319"/>
            <p:cNvSpPr/>
            <p:nvPr/>
          </p:nvSpPr>
          <p:spPr>
            <a:xfrm flipH="false" flipV="false" rot="0">
              <a:off x="0" y="0"/>
              <a:ext cx="145034" cy="145034"/>
            </a:xfrm>
            <a:custGeom>
              <a:avLst/>
              <a:gdLst/>
              <a:ahLst/>
              <a:cxnLst/>
              <a:rect r="r" b="b" t="t" l="l"/>
              <a:pathLst>
                <a:path h="145034" w="145034">
                  <a:moveTo>
                    <a:pt x="0" y="72517"/>
                  </a:moveTo>
                  <a:cubicBezTo>
                    <a:pt x="0" y="32512"/>
                    <a:pt x="32512" y="0"/>
                    <a:pt x="72517" y="0"/>
                  </a:cubicBezTo>
                  <a:cubicBezTo>
                    <a:pt x="112522" y="0"/>
                    <a:pt x="145034" y="32512"/>
                    <a:pt x="145034" y="72517"/>
                  </a:cubicBezTo>
                  <a:cubicBezTo>
                    <a:pt x="145034" y="112522"/>
                    <a:pt x="112522" y="145034"/>
                    <a:pt x="72517" y="145034"/>
                  </a:cubicBezTo>
                  <a:cubicBezTo>
                    <a:pt x="32512" y="145034"/>
                    <a:pt x="0" y="112522"/>
                    <a:pt x="0" y="72517"/>
                  </a:cubicBezTo>
                  <a:close/>
                </a:path>
              </a:pathLst>
            </a:custGeom>
            <a:solidFill>
              <a:srgbClr val="2B2B3D"/>
            </a:solidFill>
          </p:spPr>
        </p:sp>
      </p:grpSp>
      <p:grpSp>
        <p:nvGrpSpPr>
          <p:cNvPr name="Group 320" id="320"/>
          <p:cNvGrpSpPr/>
          <p:nvPr/>
        </p:nvGrpSpPr>
        <p:grpSpPr>
          <a:xfrm rot="0">
            <a:off x="12056878" y="7117109"/>
            <a:ext cx="197996" cy="197996"/>
            <a:chOff x="0" y="0"/>
            <a:chExt cx="263995" cy="263995"/>
          </a:xfrm>
        </p:grpSpPr>
        <p:sp>
          <p:nvSpPr>
            <p:cNvPr name="Freeform 321" id="321"/>
            <p:cNvSpPr/>
            <p:nvPr/>
          </p:nvSpPr>
          <p:spPr>
            <a:xfrm flipH="false" flipV="false" rot="0">
              <a:off x="0" y="0"/>
              <a:ext cx="264033" cy="264033"/>
            </a:xfrm>
            <a:custGeom>
              <a:avLst/>
              <a:gdLst/>
              <a:ahLst/>
              <a:cxnLst/>
              <a:rect r="r" b="b" t="t" l="l"/>
              <a:pathLst>
                <a:path h="264033" w="264033">
                  <a:moveTo>
                    <a:pt x="0" y="131953"/>
                  </a:moveTo>
                  <a:cubicBezTo>
                    <a:pt x="0" y="59055"/>
                    <a:pt x="59055" y="0"/>
                    <a:pt x="131953" y="0"/>
                  </a:cubicBezTo>
                  <a:cubicBezTo>
                    <a:pt x="204851" y="0"/>
                    <a:pt x="264033" y="59055"/>
                    <a:pt x="264033" y="131953"/>
                  </a:cubicBezTo>
                  <a:cubicBezTo>
                    <a:pt x="264033" y="204851"/>
                    <a:pt x="204851" y="264033"/>
                    <a:pt x="131953" y="264033"/>
                  </a:cubicBezTo>
                  <a:cubicBezTo>
                    <a:pt x="59055" y="264033"/>
                    <a:pt x="0" y="204851"/>
                    <a:pt x="0" y="131953"/>
                  </a:cubicBezTo>
                  <a:close/>
                </a:path>
              </a:pathLst>
            </a:custGeom>
            <a:solidFill>
              <a:srgbClr val="C15B5B"/>
            </a:solidFill>
          </p:spPr>
        </p:sp>
      </p:grpSp>
      <p:grpSp>
        <p:nvGrpSpPr>
          <p:cNvPr name="Group 322" id="322"/>
          <p:cNvGrpSpPr/>
          <p:nvPr/>
        </p:nvGrpSpPr>
        <p:grpSpPr>
          <a:xfrm rot="0">
            <a:off x="370065" y="8477345"/>
            <a:ext cx="415804" cy="1462002"/>
            <a:chOff x="0" y="0"/>
            <a:chExt cx="554406" cy="1949336"/>
          </a:xfrm>
        </p:grpSpPr>
        <p:sp>
          <p:nvSpPr>
            <p:cNvPr name="Freeform 323" id="323"/>
            <p:cNvSpPr/>
            <p:nvPr/>
          </p:nvSpPr>
          <p:spPr>
            <a:xfrm flipH="false" flipV="false" rot="0">
              <a:off x="0" y="0"/>
              <a:ext cx="554355" cy="1949323"/>
            </a:xfrm>
            <a:custGeom>
              <a:avLst/>
              <a:gdLst/>
              <a:ahLst/>
              <a:cxnLst/>
              <a:rect r="r" b="b" t="t" l="l"/>
              <a:pathLst>
                <a:path h="1949323" w="554355">
                  <a:moveTo>
                    <a:pt x="0" y="110871"/>
                  </a:moveTo>
                  <a:cubicBezTo>
                    <a:pt x="0" y="49657"/>
                    <a:pt x="49657" y="0"/>
                    <a:pt x="110871" y="0"/>
                  </a:cubicBezTo>
                  <a:lnTo>
                    <a:pt x="443484" y="0"/>
                  </a:lnTo>
                  <a:cubicBezTo>
                    <a:pt x="504698" y="0"/>
                    <a:pt x="554355" y="49657"/>
                    <a:pt x="554355" y="110871"/>
                  </a:cubicBezTo>
                  <a:lnTo>
                    <a:pt x="554355" y="1838452"/>
                  </a:lnTo>
                  <a:cubicBezTo>
                    <a:pt x="554355" y="1899666"/>
                    <a:pt x="504698" y="1949323"/>
                    <a:pt x="443484" y="1949323"/>
                  </a:cubicBezTo>
                  <a:lnTo>
                    <a:pt x="110871" y="1949323"/>
                  </a:lnTo>
                  <a:cubicBezTo>
                    <a:pt x="49657" y="1949323"/>
                    <a:pt x="0" y="1899666"/>
                    <a:pt x="0" y="1838452"/>
                  </a:cubicBezTo>
                  <a:close/>
                </a:path>
              </a:pathLst>
            </a:custGeom>
            <a:solidFill>
              <a:srgbClr val="1E5C3A"/>
            </a:solidFill>
          </p:spPr>
        </p:sp>
      </p:grpSp>
      <p:grpSp>
        <p:nvGrpSpPr>
          <p:cNvPr name="Group 324" id="324"/>
          <p:cNvGrpSpPr/>
          <p:nvPr/>
        </p:nvGrpSpPr>
        <p:grpSpPr>
          <a:xfrm rot="0">
            <a:off x="901360" y="8477345"/>
            <a:ext cx="415804" cy="1462002"/>
            <a:chOff x="0" y="0"/>
            <a:chExt cx="554406" cy="1949336"/>
          </a:xfrm>
        </p:grpSpPr>
        <p:sp>
          <p:nvSpPr>
            <p:cNvPr name="Freeform 325" id="325"/>
            <p:cNvSpPr/>
            <p:nvPr/>
          </p:nvSpPr>
          <p:spPr>
            <a:xfrm flipH="false" flipV="false" rot="0">
              <a:off x="0" y="0"/>
              <a:ext cx="554355" cy="1949323"/>
            </a:xfrm>
            <a:custGeom>
              <a:avLst/>
              <a:gdLst/>
              <a:ahLst/>
              <a:cxnLst/>
              <a:rect r="r" b="b" t="t" l="l"/>
              <a:pathLst>
                <a:path h="1949323" w="554355">
                  <a:moveTo>
                    <a:pt x="0" y="110871"/>
                  </a:moveTo>
                  <a:cubicBezTo>
                    <a:pt x="0" y="49657"/>
                    <a:pt x="49657" y="0"/>
                    <a:pt x="110871" y="0"/>
                  </a:cubicBezTo>
                  <a:lnTo>
                    <a:pt x="443484" y="0"/>
                  </a:lnTo>
                  <a:cubicBezTo>
                    <a:pt x="504698" y="0"/>
                    <a:pt x="554355" y="49657"/>
                    <a:pt x="554355" y="110871"/>
                  </a:cubicBezTo>
                  <a:lnTo>
                    <a:pt x="554355" y="1838452"/>
                  </a:lnTo>
                  <a:cubicBezTo>
                    <a:pt x="554355" y="1899666"/>
                    <a:pt x="504698" y="1949323"/>
                    <a:pt x="443484" y="1949323"/>
                  </a:cubicBezTo>
                  <a:lnTo>
                    <a:pt x="110871" y="1949323"/>
                  </a:lnTo>
                  <a:cubicBezTo>
                    <a:pt x="49657" y="1949323"/>
                    <a:pt x="0" y="1899666"/>
                    <a:pt x="0" y="1838452"/>
                  </a:cubicBezTo>
                  <a:close/>
                </a:path>
              </a:pathLst>
            </a:custGeom>
            <a:solidFill>
              <a:srgbClr val="1E5C3A"/>
            </a:solidFill>
          </p:spPr>
        </p:sp>
      </p:grpSp>
      <p:grpSp>
        <p:nvGrpSpPr>
          <p:cNvPr name="Group 326" id="326"/>
          <p:cNvGrpSpPr/>
          <p:nvPr/>
        </p:nvGrpSpPr>
        <p:grpSpPr>
          <a:xfrm rot="0">
            <a:off x="338880" y="9874844"/>
            <a:ext cx="478165" cy="387001"/>
            <a:chOff x="0" y="0"/>
            <a:chExt cx="637553" cy="516001"/>
          </a:xfrm>
        </p:grpSpPr>
        <p:sp>
          <p:nvSpPr>
            <p:cNvPr name="Freeform 327" id="327"/>
            <p:cNvSpPr/>
            <p:nvPr/>
          </p:nvSpPr>
          <p:spPr>
            <a:xfrm flipH="false" flipV="false" rot="0">
              <a:off x="0" y="0"/>
              <a:ext cx="637540" cy="516001"/>
            </a:xfrm>
            <a:custGeom>
              <a:avLst/>
              <a:gdLst/>
              <a:ahLst/>
              <a:cxnLst/>
              <a:rect r="r" b="b" t="t" l="l"/>
              <a:pathLst>
                <a:path h="516001" w="637540">
                  <a:moveTo>
                    <a:pt x="0" y="154813"/>
                  </a:moveTo>
                  <a:cubicBezTo>
                    <a:pt x="0" y="69342"/>
                    <a:pt x="69342" y="0"/>
                    <a:pt x="154813" y="0"/>
                  </a:cubicBezTo>
                  <a:lnTo>
                    <a:pt x="482727" y="0"/>
                  </a:lnTo>
                  <a:cubicBezTo>
                    <a:pt x="568198" y="0"/>
                    <a:pt x="637540" y="69342"/>
                    <a:pt x="637540" y="154813"/>
                  </a:cubicBezTo>
                  <a:lnTo>
                    <a:pt x="637540" y="361188"/>
                  </a:lnTo>
                  <a:cubicBezTo>
                    <a:pt x="637540" y="446659"/>
                    <a:pt x="568198" y="516001"/>
                    <a:pt x="482727" y="516001"/>
                  </a:cubicBezTo>
                  <a:lnTo>
                    <a:pt x="154813" y="516001"/>
                  </a:lnTo>
                  <a:cubicBezTo>
                    <a:pt x="69342" y="516001"/>
                    <a:pt x="0" y="446659"/>
                    <a:pt x="0" y="361188"/>
                  </a:cubicBezTo>
                  <a:close/>
                </a:path>
              </a:pathLst>
            </a:custGeom>
            <a:solidFill>
              <a:srgbClr val="FFFFFF"/>
            </a:solidFill>
          </p:spPr>
        </p:sp>
      </p:grpSp>
      <p:grpSp>
        <p:nvGrpSpPr>
          <p:cNvPr name="Group 328" id="328"/>
          <p:cNvGrpSpPr/>
          <p:nvPr/>
        </p:nvGrpSpPr>
        <p:grpSpPr>
          <a:xfrm rot="0">
            <a:off x="870175" y="9874844"/>
            <a:ext cx="478165" cy="387001"/>
            <a:chOff x="0" y="0"/>
            <a:chExt cx="637553" cy="516001"/>
          </a:xfrm>
        </p:grpSpPr>
        <p:sp>
          <p:nvSpPr>
            <p:cNvPr name="Freeform 329" id="329"/>
            <p:cNvSpPr/>
            <p:nvPr/>
          </p:nvSpPr>
          <p:spPr>
            <a:xfrm flipH="false" flipV="false" rot="0">
              <a:off x="0" y="0"/>
              <a:ext cx="637540" cy="516001"/>
            </a:xfrm>
            <a:custGeom>
              <a:avLst/>
              <a:gdLst/>
              <a:ahLst/>
              <a:cxnLst/>
              <a:rect r="r" b="b" t="t" l="l"/>
              <a:pathLst>
                <a:path h="516001" w="637540">
                  <a:moveTo>
                    <a:pt x="0" y="154813"/>
                  </a:moveTo>
                  <a:cubicBezTo>
                    <a:pt x="0" y="69342"/>
                    <a:pt x="69342" y="0"/>
                    <a:pt x="154813" y="0"/>
                  </a:cubicBezTo>
                  <a:lnTo>
                    <a:pt x="482727" y="0"/>
                  </a:lnTo>
                  <a:cubicBezTo>
                    <a:pt x="568198" y="0"/>
                    <a:pt x="637540" y="69342"/>
                    <a:pt x="637540" y="154813"/>
                  </a:cubicBezTo>
                  <a:lnTo>
                    <a:pt x="637540" y="361188"/>
                  </a:lnTo>
                  <a:cubicBezTo>
                    <a:pt x="637540" y="446659"/>
                    <a:pt x="568198" y="516001"/>
                    <a:pt x="482727" y="516001"/>
                  </a:cubicBezTo>
                  <a:lnTo>
                    <a:pt x="154813" y="516001"/>
                  </a:lnTo>
                  <a:cubicBezTo>
                    <a:pt x="69342" y="516001"/>
                    <a:pt x="0" y="446659"/>
                    <a:pt x="0" y="361188"/>
                  </a:cubicBezTo>
                  <a:close/>
                </a:path>
              </a:pathLst>
            </a:custGeom>
            <a:solidFill>
              <a:srgbClr val="FFFFFF"/>
            </a:solidFill>
          </p:spPr>
        </p:sp>
      </p:grpSp>
      <p:grpSp>
        <p:nvGrpSpPr>
          <p:cNvPr name="Group 330" id="330"/>
          <p:cNvGrpSpPr/>
          <p:nvPr/>
        </p:nvGrpSpPr>
        <p:grpSpPr>
          <a:xfrm rot="3600000">
            <a:off x="439369" y="7546819"/>
            <a:ext cx="369599" cy="1031996"/>
            <a:chOff x="0" y="0"/>
            <a:chExt cx="492798" cy="1375994"/>
          </a:xfrm>
        </p:grpSpPr>
        <p:sp>
          <p:nvSpPr>
            <p:cNvPr name="Freeform 331" id="331"/>
            <p:cNvSpPr/>
            <p:nvPr/>
          </p:nvSpPr>
          <p:spPr>
            <a:xfrm flipH="false" flipV="false" rot="0">
              <a:off x="0" y="0"/>
              <a:ext cx="492760" cy="1375918"/>
            </a:xfrm>
            <a:custGeom>
              <a:avLst/>
              <a:gdLst/>
              <a:ahLst/>
              <a:cxnLst/>
              <a:rect r="r" b="b" t="t" l="l"/>
              <a:pathLst>
                <a:path h="1375918" w="492760">
                  <a:moveTo>
                    <a:pt x="0" y="197104"/>
                  </a:moveTo>
                  <a:cubicBezTo>
                    <a:pt x="0" y="88265"/>
                    <a:pt x="88265" y="0"/>
                    <a:pt x="197104" y="0"/>
                  </a:cubicBezTo>
                  <a:lnTo>
                    <a:pt x="295656" y="0"/>
                  </a:lnTo>
                  <a:cubicBezTo>
                    <a:pt x="404495" y="0"/>
                    <a:pt x="492760" y="88265"/>
                    <a:pt x="492760" y="197104"/>
                  </a:cubicBezTo>
                  <a:lnTo>
                    <a:pt x="492760" y="1178814"/>
                  </a:lnTo>
                  <a:cubicBezTo>
                    <a:pt x="492760" y="1287653"/>
                    <a:pt x="404495" y="1375918"/>
                    <a:pt x="295656" y="1375918"/>
                  </a:cubicBezTo>
                  <a:lnTo>
                    <a:pt x="197104" y="1375918"/>
                  </a:lnTo>
                  <a:cubicBezTo>
                    <a:pt x="88265" y="1376045"/>
                    <a:pt x="0" y="1287780"/>
                    <a:pt x="0" y="1178941"/>
                  </a:cubicBezTo>
                  <a:close/>
                </a:path>
              </a:pathLst>
            </a:custGeom>
            <a:solidFill>
              <a:srgbClr val="2B2B3D"/>
            </a:solidFill>
          </p:spPr>
        </p:sp>
      </p:grpSp>
      <p:grpSp>
        <p:nvGrpSpPr>
          <p:cNvPr name="Group 332" id="332"/>
          <p:cNvGrpSpPr/>
          <p:nvPr/>
        </p:nvGrpSpPr>
        <p:grpSpPr>
          <a:xfrm rot="-3600000">
            <a:off x="439369" y="7546819"/>
            <a:ext cx="369599" cy="1031996"/>
            <a:chOff x="0" y="0"/>
            <a:chExt cx="492798" cy="1375994"/>
          </a:xfrm>
        </p:grpSpPr>
        <p:sp>
          <p:nvSpPr>
            <p:cNvPr name="Freeform 333" id="333"/>
            <p:cNvSpPr/>
            <p:nvPr/>
          </p:nvSpPr>
          <p:spPr>
            <a:xfrm flipH="false" flipV="false" rot="0">
              <a:off x="0" y="0"/>
              <a:ext cx="492760" cy="1375918"/>
            </a:xfrm>
            <a:custGeom>
              <a:avLst/>
              <a:gdLst/>
              <a:ahLst/>
              <a:cxnLst/>
              <a:rect r="r" b="b" t="t" l="l"/>
              <a:pathLst>
                <a:path h="1375918" w="492760">
                  <a:moveTo>
                    <a:pt x="0" y="197104"/>
                  </a:moveTo>
                  <a:cubicBezTo>
                    <a:pt x="0" y="88265"/>
                    <a:pt x="88265" y="0"/>
                    <a:pt x="197104" y="0"/>
                  </a:cubicBezTo>
                  <a:lnTo>
                    <a:pt x="295656" y="0"/>
                  </a:lnTo>
                  <a:cubicBezTo>
                    <a:pt x="404495" y="0"/>
                    <a:pt x="492760" y="88265"/>
                    <a:pt x="492760" y="197104"/>
                  </a:cubicBezTo>
                  <a:lnTo>
                    <a:pt x="492760" y="1178814"/>
                  </a:lnTo>
                  <a:cubicBezTo>
                    <a:pt x="492760" y="1287653"/>
                    <a:pt x="404495" y="1375918"/>
                    <a:pt x="295656" y="1375918"/>
                  </a:cubicBezTo>
                  <a:lnTo>
                    <a:pt x="197104" y="1375918"/>
                  </a:lnTo>
                  <a:cubicBezTo>
                    <a:pt x="88265" y="1376045"/>
                    <a:pt x="0" y="1287780"/>
                    <a:pt x="0" y="1178941"/>
                  </a:cubicBezTo>
                  <a:close/>
                </a:path>
              </a:pathLst>
            </a:custGeom>
            <a:solidFill>
              <a:srgbClr val="2B2B3D"/>
            </a:solidFill>
          </p:spPr>
        </p:sp>
      </p:grpSp>
      <p:grpSp>
        <p:nvGrpSpPr>
          <p:cNvPr name="Group 334" id="334"/>
          <p:cNvGrpSpPr/>
          <p:nvPr/>
        </p:nvGrpSpPr>
        <p:grpSpPr>
          <a:xfrm rot="0">
            <a:off x="266119" y="7402344"/>
            <a:ext cx="1155002" cy="1161002"/>
            <a:chOff x="0" y="0"/>
            <a:chExt cx="1540002" cy="1548003"/>
          </a:xfrm>
        </p:grpSpPr>
        <p:sp>
          <p:nvSpPr>
            <p:cNvPr name="Freeform 335" id="335"/>
            <p:cNvSpPr/>
            <p:nvPr/>
          </p:nvSpPr>
          <p:spPr>
            <a:xfrm flipH="false" flipV="false" rot="0">
              <a:off x="0" y="0"/>
              <a:ext cx="1540002" cy="1548003"/>
            </a:xfrm>
            <a:custGeom>
              <a:avLst/>
              <a:gdLst/>
              <a:ahLst/>
              <a:cxnLst/>
              <a:rect r="r" b="b" t="t" l="l"/>
              <a:pathLst>
                <a:path h="1548003" w="1540002">
                  <a:moveTo>
                    <a:pt x="0" y="338836"/>
                  </a:moveTo>
                  <a:cubicBezTo>
                    <a:pt x="0" y="151638"/>
                    <a:pt x="151638" y="0"/>
                    <a:pt x="338836" y="0"/>
                  </a:cubicBezTo>
                  <a:lnTo>
                    <a:pt x="1201166" y="0"/>
                  </a:lnTo>
                  <a:cubicBezTo>
                    <a:pt x="1388237" y="0"/>
                    <a:pt x="1540002" y="151638"/>
                    <a:pt x="1540002" y="338836"/>
                  </a:cubicBezTo>
                  <a:lnTo>
                    <a:pt x="1540002" y="1209167"/>
                  </a:lnTo>
                  <a:cubicBezTo>
                    <a:pt x="1540002" y="1396238"/>
                    <a:pt x="1388364" y="1548003"/>
                    <a:pt x="1201166" y="1548003"/>
                  </a:cubicBezTo>
                  <a:lnTo>
                    <a:pt x="338836" y="1548003"/>
                  </a:lnTo>
                  <a:cubicBezTo>
                    <a:pt x="151638" y="1548003"/>
                    <a:pt x="0" y="1396365"/>
                    <a:pt x="0" y="1209167"/>
                  </a:cubicBezTo>
                  <a:close/>
                </a:path>
              </a:pathLst>
            </a:custGeom>
            <a:solidFill>
              <a:srgbClr val="2B2B3D"/>
            </a:solidFill>
          </p:spPr>
        </p:sp>
      </p:grpSp>
      <p:grpSp>
        <p:nvGrpSpPr>
          <p:cNvPr name="Group 336" id="336"/>
          <p:cNvGrpSpPr/>
          <p:nvPr/>
        </p:nvGrpSpPr>
        <p:grpSpPr>
          <a:xfrm rot="0">
            <a:off x="231467" y="8412842"/>
            <a:ext cx="1224296" cy="128997"/>
            <a:chOff x="0" y="0"/>
            <a:chExt cx="1632394" cy="171996"/>
          </a:xfrm>
        </p:grpSpPr>
        <p:sp>
          <p:nvSpPr>
            <p:cNvPr name="Freeform 337" id="337"/>
            <p:cNvSpPr/>
            <p:nvPr/>
          </p:nvSpPr>
          <p:spPr>
            <a:xfrm flipH="false" flipV="false" rot="0">
              <a:off x="0" y="0"/>
              <a:ext cx="1632331" cy="171958"/>
            </a:xfrm>
            <a:custGeom>
              <a:avLst/>
              <a:gdLst/>
              <a:ahLst/>
              <a:cxnLst/>
              <a:rect r="r" b="b" t="t" l="l"/>
              <a:pathLst>
                <a:path h="171958" w="1632331">
                  <a:moveTo>
                    <a:pt x="0" y="85979"/>
                  </a:moveTo>
                  <a:cubicBezTo>
                    <a:pt x="0" y="38481"/>
                    <a:pt x="38481" y="0"/>
                    <a:pt x="85979" y="0"/>
                  </a:cubicBezTo>
                  <a:lnTo>
                    <a:pt x="1546352" y="0"/>
                  </a:lnTo>
                  <a:cubicBezTo>
                    <a:pt x="1593850" y="0"/>
                    <a:pt x="1632331" y="38481"/>
                    <a:pt x="1632331" y="85979"/>
                  </a:cubicBezTo>
                  <a:cubicBezTo>
                    <a:pt x="1632331" y="133477"/>
                    <a:pt x="1593850" y="171958"/>
                    <a:pt x="1546352" y="171958"/>
                  </a:cubicBezTo>
                  <a:lnTo>
                    <a:pt x="85979" y="171958"/>
                  </a:lnTo>
                  <a:cubicBezTo>
                    <a:pt x="38481" y="171958"/>
                    <a:pt x="0" y="133477"/>
                    <a:pt x="0" y="85979"/>
                  </a:cubicBezTo>
                  <a:close/>
                </a:path>
              </a:pathLst>
            </a:custGeom>
            <a:solidFill>
              <a:srgbClr val="1E5C3A"/>
            </a:solidFill>
          </p:spPr>
        </p:sp>
      </p:grpSp>
      <p:grpSp>
        <p:nvGrpSpPr>
          <p:cNvPr name="Group 338" id="338"/>
          <p:cNvGrpSpPr/>
          <p:nvPr/>
        </p:nvGrpSpPr>
        <p:grpSpPr>
          <a:xfrm rot="0">
            <a:off x="647262" y="7564888"/>
            <a:ext cx="392697" cy="392697"/>
            <a:chOff x="0" y="0"/>
            <a:chExt cx="523596" cy="523596"/>
          </a:xfrm>
        </p:grpSpPr>
        <p:sp>
          <p:nvSpPr>
            <p:cNvPr name="Freeform 339" id="339"/>
            <p:cNvSpPr/>
            <p:nvPr/>
          </p:nvSpPr>
          <p:spPr>
            <a:xfrm flipH="false" flipV="false" rot="0">
              <a:off x="0" y="0"/>
              <a:ext cx="523621" cy="523621"/>
            </a:xfrm>
            <a:custGeom>
              <a:avLst/>
              <a:gdLst/>
              <a:ahLst/>
              <a:cxnLst/>
              <a:rect r="r" b="b" t="t" l="l"/>
              <a:pathLst>
                <a:path h="523621" w="523621">
                  <a:moveTo>
                    <a:pt x="0" y="200025"/>
                  </a:moveTo>
                  <a:lnTo>
                    <a:pt x="200025" y="200025"/>
                  </a:lnTo>
                  <a:lnTo>
                    <a:pt x="261747" y="0"/>
                  </a:lnTo>
                  <a:lnTo>
                    <a:pt x="323596" y="200025"/>
                  </a:lnTo>
                  <a:lnTo>
                    <a:pt x="523621" y="200025"/>
                  </a:lnTo>
                  <a:lnTo>
                    <a:pt x="361823" y="323596"/>
                  </a:lnTo>
                  <a:lnTo>
                    <a:pt x="423672" y="523621"/>
                  </a:lnTo>
                  <a:lnTo>
                    <a:pt x="261747" y="400050"/>
                  </a:lnTo>
                  <a:lnTo>
                    <a:pt x="99949" y="523621"/>
                  </a:lnTo>
                  <a:lnTo>
                    <a:pt x="161798" y="323596"/>
                  </a:lnTo>
                  <a:close/>
                </a:path>
              </a:pathLst>
            </a:custGeom>
            <a:solidFill>
              <a:srgbClr val="B8E0C9"/>
            </a:solidFill>
          </p:spPr>
        </p:sp>
      </p:grpSp>
      <p:grpSp>
        <p:nvGrpSpPr>
          <p:cNvPr name="Group 340" id="340"/>
          <p:cNvGrpSpPr/>
          <p:nvPr/>
        </p:nvGrpSpPr>
        <p:grpSpPr>
          <a:xfrm rot="0">
            <a:off x="371113" y="6586347"/>
            <a:ext cx="945004" cy="945004"/>
            <a:chOff x="0" y="0"/>
            <a:chExt cx="1260005" cy="1260005"/>
          </a:xfrm>
        </p:grpSpPr>
        <p:sp>
          <p:nvSpPr>
            <p:cNvPr name="Freeform 341" id="341"/>
            <p:cNvSpPr/>
            <p:nvPr/>
          </p:nvSpPr>
          <p:spPr>
            <a:xfrm flipH="false" flipV="false" rot="0">
              <a:off x="0" y="0"/>
              <a:ext cx="1259967" cy="1259967"/>
            </a:xfrm>
            <a:custGeom>
              <a:avLst/>
              <a:gdLst/>
              <a:ahLst/>
              <a:cxnLst/>
              <a:rect r="r" b="b" t="t" l="l"/>
              <a:pathLst>
                <a:path h="1259967" w="1259967">
                  <a:moveTo>
                    <a:pt x="0" y="630047"/>
                  </a:moveTo>
                  <a:cubicBezTo>
                    <a:pt x="0" y="282067"/>
                    <a:pt x="282067" y="0"/>
                    <a:pt x="630047" y="0"/>
                  </a:cubicBezTo>
                  <a:cubicBezTo>
                    <a:pt x="978027" y="0"/>
                    <a:pt x="1259967" y="282067"/>
                    <a:pt x="1259967" y="630047"/>
                  </a:cubicBezTo>
                  <a:cubicBezTo>
                    <a:pt x="1259967" y="978027"/>
                    <a:pt x="977900" y="1259967"/>
                    <a:pt x="630047" y="1259967"/>
                  </a:cubicBezTo>
                  <a:cubicBezTo>
                    <a:pt x="282194" y="1259967"/>
                    <a:pt x="0" y="977900"/>
                    <a:pt x="0" y="630047"/>
                  </a:cubicBezTo>
                  <a:close/>
                </a:path>
              </a:pathLst>
            </a:custGeom>
            <a:solidFill>
              <a:srgbClr val="8A4A3A"/>
            </a:solidFill>
          </p:spPr>
        </p:sp>
      </p:grpSp>
      <p:grpSp>
        <p:nvGrpSpPr>
          <p:cNvPr name="Group 342" id="342"/>
          <p:cNvGrpSpPr/>
          <p:nvPr/>
        </p:nvGrpSpPr>
        <p:grpSpPr>
          <a:xfrm rot="0">
            <a:off x="475069" y="6907644"/>
            <a:ext cx="737102" cy="189005"/>
            <a:chOff x="0" y="0"/>
            <a:chExt cx="982802" cy="252006"/>
          </a:xfrm>
        </p:grpSpPr>
        <p:sp>
          <p:nvSpPr>
            <p:cNvPr name="Freeform 343" id="343"/>
            <p:cNvSpPr/>
            <p:nvPr/>
          </p:nvSpPr>
          <p:spPr>
            <a:xfrm flipH="false" flipV="false" rot="0">
              <a:off x="0" y="0"/>
              <a:ext cx="982726" cy="251968"/>
            </a:xfrm>
            <a:custGeom>
              <a:avLst/>
              <a:gdLst/>
              <a:ahLst/>
              <a:cxnLst/>
              <a:rect r="r" b="b" t="t" l="l"/>
              <a:pathLst>
                <a:path h="251968" w="982726">
                  <a:moveTo>
                    <a:pt x="0" y="125984"/>
                  </a:moveTo>
                  <a:cubicBezTo>
                    <a:pt x="0" y="56388"/>
                    <a:pt x="56388" y="0"/>
                    <a:pt x="125984" y="0"/>
                  </a:cubicBezTo>
                  <a:lnTo>
                    <a:pt x="856742" y="0"/>
                  </a:lnTo>
                  <a:cubicBezTo>
                    <a:pt x="926338" y="0"/>
                    <a:pt x="982726" y="56388"/>
                    <a:pt x="982726" y="125984"/>
                  </a:cubicBezTo>
                  <a:cubicBezTo>
                    <a:pt x="982726" y="195580"/>
                    <a:pt x="926338" y="251968"/>
                    <a:pt x="856742" y="251968"/>
                  </a:cubicBezTo>
                  <a:lnTo>
                    <a:pt x="125984" y="251968"/>
                  </a:lnTo>
                  <a:cubicBezTo>
                    <a:pt x="56388" y="251968"/>
                    <a:pt x="0" y="195580"/>
                    <a:pt x="0" y="125984"/>
                  </a:cubicBezTo>
                  <a:close/>
                </a:path>
              </a:pathLst>
            </a:custGeom>
            <a:solidFill>
              <a:srgbClr val="1E5C3A"/>
            </a:solidFill>
          </p:spPr>
        </p:sp>
      </p:grpSp>
      <p:grpSp>
        <p:nvGrpSpPr>
          <p:cNvPr name="Group 344" id="344"/>
          <p:cNvGrpSpPr/>
          <p:nvPr/>
        </p:nvGrpSpPr>
        <p:grpSpPr>
          <a:xfrm rot="-1080000">
            <a:off x="522313" y="6869840"/>
            <a:ext cx="189005" cy="47254"/>
            <a:chOff x="0" y="0"/>
            <a:chExt cx="252006" cy="63005"/>
          </a:xfrm>
        </p:grpSpPr>
        <p:sp>
          <p:nvSpPr>
            <p:cNvPr name="Freeform 345" id="345"/>
            <p:cNvSpPr/>
            <p:nvPr/>
          </p:nvSpPr>
          <p:spPr>
            <a:xfrm flipH="false" flipV="false" rot="0">
              <a:off x="0" y="0"/>
              <a:ext cx="251968" cy="62992"/>
            </a:xfrm>
            <a:custGeom>
              <a:avLst/>
              <a:gdLst/>
              <a:ahLst/>
              <a:cxnLst/>
              <a:rect r="r" b="b" t="t" l="l"/>
              <a:pathLst>
                <a:path h="62992" w="251968">
                  <a:moveTo>
                    <a:pt x="0" y="31496"/>
                  </a:moveTo>
                  <a:cubicBezTo>
                    <a:pt x="0" y="14097"/>
                    <a:pt x="14097" y="0"/>
                    <a:pt x="31496" y="0"/>
                  </a:cubicBezTo>
                  <a:lnTo>
                    <a:pt x="220472" y="0"/>
                  </a:lnTo>
                  <a:cubicBezTo>
                    <a:pt x="237871" y="0"/>
                    <a:pt x="251968" y="14097"/>
                    <a:pt x="251968" y="31496"/>
                  </a:cubicBezTo>
                  <a:cubicBezTo>
                    <a:pt x="251968" y="48895"/>
                    <a:pt x="237871" y="62992"/>
                    <a:pt x="220472" y="62992"/>
                  </a:cubicBezTo>
                  <a:lnTo>
                    <a:pt x="31496" y="62992"/>
                  </a:lnTo>
                  <a:cubicBezTo>
                    <a:pt x="14097" y="62992"/>
                    <a:pt x="0" y="48895"/>
                    <a:pt x="0" y="31496"/>
                  </a:cubicBezTo>
                  <a:close/>
                </a:path>
              </a:pathLst>
            </a:custGeom>
            <a:solidFill>
              <a:srgbClr val="2B2B3D"/>
            </a:solidFill>
          </p:spPr>
        </p:sp>
      </p:grpSp>
      <p:grpSp>
        <p:nvGrpSpPr>
          <p:cNvPr name="Group 346" id="346"/>
          <p:cNvGrpSpPr/>
          <p:nvPr/>
        </p:nvGrpSpPr>
        <p:grpSpPr>
          <a:xfrm rot="-1399980">
            <a:off x="975912" y="6844846"/>
            <a:ext cx="189005" cy="47254"/>
            <a:chOff x="0" y="0"/>
            <a:chExt cx="252006" cy="63005"/>
          </a:xfrm>
        </p:grpSpPr>
        <p:sp>
          <p:nvSpPr>
            <p:cNvPr name="Freeform 347" id="347"/>
            <p:cNvSpPr/>
            <p:nvPr/>
          </p:nvSpPr>
          <p:spPr>
            <a:xfrm flipH="false" flipV="false" rot="0">
              <a:off x="0" y="0"/>
              <a:ext cx="251968" cy="62992"/>
            </a:xfrm>
            <a:custGeom>
              <a:avLst/>
              <a:gdLst/>
              <a:ahLst/>
              <a:cxnLst/>
              <a:rect r="r" b="b" t="t" l="l"/>
              <a:pathLst>
                <a:path h="62992" w="251968">
                  <a:moveTo>
                    <a:pt x="0" y="31496"/>
                  </a:moveTo>
                  <a:cubicBezTo>
                    <a:pt x="0" y="14097"/>
                    <a:pt x="14097" y="0"/>
                    <a:pt x="31496" y="0"/>
                  </a:cubicBezTo>
                  <a:lnTo>
                    <a:pt x="220472" y="0"/>
                  </a:lnTo>
                  <a:cubicBezTo>
                    <a:pt x="237871" y="0"/>
                    <a:pt x="251968" y="14097"/>
                    <a:pt x="251968" y="31496"/>
                  </a:cubicBezTo>
                  <a:cubicBezTo>
                    <a:pt x="251968" y="48895"/>
                    <a:pt x="237871" y="62992"/>
                    <a:pt x="220472" y="62992"/>
                  </a:cubicBezTo>
                  <a:lnTo>
                    <a:pt x="31496" y="62992"/>
                  </a:lnTo>
                  <a:cubicBezTo>
                    <a:pt x="14097" y="62992"/>
                    <a:pt x="0" y="48895"/>
                    <a:pt x="0" y="31496"/>
                  </a:cubicBezTo>
                  <a:close/>
                </a:path>
              </a:pathLst>
            </a:custGeom>
            <a:solidFill>
              <a:srgbClr val="2B2B3D"/>
            </a:solidFill>
          </p:spPr>
        </p:sp>
      </p:grpSp>
      <p:grpSp>
        <p:nvGrpSpPr>
          <p:cNvPr name="Group 348" id="348"/>
          <p:cNvGrpSpPr/>
          <p:nvPr/>
        </p:nvGrpSpPr>
        <p:grpSpPr>
          <a:xfrm rot="0">
            <a:off x="635718" y="6983244"/>
            <a:ext cx="113405" cy="113405"/>
            <a:chOff x="0" y="0"/>
            <a:chExt cx="151206" cy="151206"/>
          </a:xfrm>
        </p:grpSpPr>
        <p:sp>
          <p:nvSpPr>
            <p:cNvPr name="Freeform 349" id="349"/>
            <p:cNvSpPr/>
            <p:nvPr/>
          </p:nvSpPr>
          <p:spPr>
            <a:xfrm flipH="false" flipV="false" rot="0">
              <a:off x="0" y="0"/>
              <a:ext cx="151130" cy="151130"/>
            </a:xfrm>
            <a:custGeom>
              <a:avLst/>
              <a:gdLst/>
              <a:ahLst/>
              <a:cxnLst/>
              <a:rect r="r" b="b" t="t" l="l"/>
              <a:pathLst>
                <a:path h="151130" w="151130">
                  <a:moveTo>
                    <a:pt x="0" y="75565"/>
                  </a:moveTo>
                  <a:cubicBezTo>
                    <a:pt x="0" y="33909"/>
                    <a:pt x="33909" y="0"/>
                    <a:pt x="75565" y="0"/>
                  </a:cubicBezTo>
                  <a:cubicBezTo>
                    <a:pt x="117221" y="0"/>
                    <a:pt x="151130" y="33909"/>
                    <a:pt x="151130" y="75565"/>
                  </a:cubicBezTo>
                  <a:cubicBezTo>
                    <a:pt x="151130" y="117221"/>
                    <a:pt x="117221" y="151130"/>
                    <a:pt x="75565" y="151130"/>
                  </a:cubicBezTo>
                  <a:cubicBezTo>
                    <a:pt x="33909" y="151130"/>
                    <a:pt x="0" y="117348"/>
                    <a:pt x="0" y="75565"/>
                  </a:cubicBezTo>
                  <a:close/>
                </a:path>
              </a:pathLst>
            </a:custGeom>
            <a:solidFill>
              <a:srgbClr val="2B2B3D"/>
            </a:solidFill>
          </p:spPr>
        </p:sp>
      </p:grpSp>
      <p:grpSp>
        <p:nvGrpSpPr>
          <p:cNvPr name="Group 350" id="350"/>
          <p:cNvGrpSpPr/>
          <p:nvPr/>
        </p:nvGrpSpPr>
        <p:grpSpPr>
          <a:xfrm rot="0">
            <a:off x="938117" y="6983244"/>
            <a:ext cx="113405" cy="113405"/>
            <a:chOff x="0" y="0"/>
            <a:chExt cx="151206" cy="151206"/>
          </a:xfrm>
        </p:grpSpPr>
        <p:sp>
          <p:nvSpPr>
            <p:cNvPr name="Freeform 351" id="351"/>
            <p:cNvSpPr/>
            <p:nvPr/>
          </p:nvSpPr>
          <p:spPr>
            <a:xfrm flipH="false" flipV="false" rot="0">
              <a:off x="0" y="0"/>
              <a:ext cx="151130" cy="151130"/>
            </a:xfrm>
            <a:custGeom>
              <a:avLst/>
              <a:gdLst/>
              <a:ahLst/>
              <a:cxnLst/>
              <a:rect r="r" b="b" t="t" l="l"/>
              <a:pathLst>
                <a:path h="151130" w="151130">
                  <a:moveTo>
                    <a:pt x="0" y="75565"/>
                  </a:moveTo>
                  <a:cubicBezTo>
                    <a:pt x="0" y="33909"/>
                    <a:pt x="33909" y="0"/>
                    <a:pt x="75565" y="0"/>
                  </a:cubicBezTo>
                  <a:cubicBezTo>
                    <a:pt x="117221" y="0"/>
                    <a:pt x="151130" y="33909"/>
                    <a:pt x="151130" y="75565"/>
                  </a:cubicBezTo>
                  <a:cubicBezTo>
                    <a:pt x="151130" y="117221"/>
                    <a:pt x="117221" y="151130"/>
                    <a:pt x="75565" y="151130"/>
                  </a:cubicBezTo>
                  <a:cubicBezTo>
                    <a:pt x="33909" y="151130"/>
                    <a:pt x="0" y="117348"/>
                    <a:pt x="0" y="75565"/>
                  </a:cubicBezTo>
                  <a:close/>
                </a:path>
              </a:pathLst>
            </a:custGeom>
            <a:solidFill>
              <a:srgbClr val="2B2B3D"/>
            </a:solidFill>
          </p:spPr>
        </p:sp>
      </p:grpSp>
      <p:grpSp>
        <p:nvGrpSpPr>
          <p:cNvPr name="Group 352" id="352"/>
          <p:cNvGrpSpPr/>
          <p:nvPr/>
        </p:nvGrpSpPr>
        <p:grpSpPr>
          <a:xfrm rot="1399980">
            <a:off x="817816" y="7210044"/>
            <a:ext cx="171993" cy="56702"/>
            <a:chOff x="0" y="0"/>
            <a:chExt cx="229324" cy="75603"/>
          </a:xfrm>
        </p:grpSpPr>
        <p:sp>
          <p:nvSpPr>
            <p:cNvPr name="Freeform 353" id="353"/>
            <p:cNvSpPr/>
            <p:nvPr/>
          </p:nvSpPr>
          <p:spPr>
            <a:xfrm flipH="false" flipV="false" rot="0">
              <a:off x="0" y="0"/>
              <a:ext cx="229362" cy="75692"/>
            </a:xfrm>
            <a:custGeom>
              <a:avLst/>
              <a:gdLst/>
              <a:ahLst/>
              <a:cxnLst/>
              <a:rect r="r" b="b" t="t" l="l"/>
              <a:pathLst>
                <a:path h="75692" w="229362">
                  <a:moveTo>
                    <a:pt x="0" y="37846"/>
                  </a:moveTo>
                  <a:cubicBezTo>
                    <a:pt x="0" y="16891"/>
                    <a:pt x="16891" y="0"/>
                    <a:pt x="37846" y="0"/>
                  </a:cubicBezTo>
                  <a:lnTo>
                    <a:pt x="191516" y="0"/>
                  </a:lnTo>
                  <a:cubicBezTo>
                    <a:pt x="212344" y="0"/>
                    <a:pt x="229362" y="16891"/>
                    <a:pt x="229362" y="37846"/>
                  </a:cubicBezTo>
                  <a:cubicBezTo>
                    <a:pt x="229362" y="58801"/>
                    <a:pt x="212471" y="75692"/>
                    <a:pt x="191516" y="75692"/>
                  </a:cubicBezTo>
                  <a:lnTo>
                    <a:pt x="37846" y="75692"/>
                  </a:lnTo>
                  <a:cubicBezTo>
                    <a:pt x="16891" y="75565"/>
                    <a:pt x="0" y="58674"/>
                    <a:pt x="0" y="37846"/>
                  </a:cubicBezTo>
                  <a:close/>
                </a:path>
              </a:pathLst>
            </a:custGeom>
            <a:solidFill>
              <a:srgbClr val="C15B5B"/>
            </a:solidFill>
          </p:spPr>
        </p:sp>
      </p:grpSp>
      <p:grpSp>
        <p:nvGrpSpPr>
          <p:cNvPr name="Group 354" id="354"/>
          <p:cNvGrpSpPr/>
          <p:nvPr/>
        </p:nvGrpSpPr>
        <p:grpSpPr>
          <a:xfrm rot="-10800000">
            <a:off x="1239784" y="7366111"/>
            <a:ext cx="1932003" cy="2493997"/>
            <a:chOff x="0" y="0"/>
            <a:chExt cx="2576004" cy="3325330"/>
          </a:xfrm>
        </p:grpSpPr>
        <p:sp>
          <p:nvSpPr>
            <p:cNvPr name="Freeform 355" id="355"/>
            <p:cNvSpPr/>
            <p:nvPr/>
          </p:nvSpPr>
          <p:spPr>
            <a:xfrm flipH="false" flipV="false" rot="0">
              <a:off x="0" y="0"/>
              <a:ext cx="2575941" cy="3325368"/>
            </a:xfrm>
            <a:custGeom>
              <a:avLst/>
              <a:gdLst/>
              <a:ahLst/>
              <a:cxnLst/>
              <a:rect r="r" b="b" t="t" l="l"/>
              <a:pathLst>
                <a:path h="3325368" w="2575941">
                  <a:moveTo>
                    <a:pt x="0" y="3325368"/>
                  </a:moveTo>
                  <a:lnTo>
                    <a:pt x="1288034" y="0"/>
                  </a:lnTo>
                  <a:lnTo>
                    <a:pt x="2575941" y="3325368"/>
                  </a:lnTo>
                  <a:close/>
                </a:path>
              </a:pathLst>
            </a:custGeom>
            <a:solidFill>
              <a:srgbClr val="7B3FA0"/>
            </a:solidFill>
          </p:spPr>
        </p:sp>
      </p:grpSp>
      <p:grpSp>
        <p:nvGrpSpPr>
          <p:cNvPr name="Group 356" id="356"/>
          <p:cNvGrpSpPr/>
          <p:nvPr/>
        </p:nvGrpSpPr>
        <p:grpSpPr>
          <a:xfrm rot="0">
            <a:off x="1732236" y="8527113"/>
            <a:ext cx="415804" cy="1462002"/>
            <a:chOff x="0" y="0"/>
            <a:chExt cx="554406" cy="1949336"/>
          </a:xfrm>
        </p:grpSpPr>
        <p:sp>
          <p:nvSpPr>
            <p:cNvPr name="Freeform 357" id="357"/>
            <p:cNvSpPr/>
            <p:nvPr/>
          </p:nvSpPr>
          <p:spPr>
            <a:xfrm flipH="false" flipV="false" rot="0">
              <a:off x="0" y="0"/>
              <a:ext cx="554355" cy="1949323"/>
            </a:xfrm>
            <a:custGeom>
              <a:avLst/>
              <a:gdLst/>
              <a:ahLst/>
              <a:cxnLst/>
              <a:rect r="r" b="b" t="t" l="l"/>
              <a:pathLst>
                <a:path h="1949323" w="554355">
                  <a:moveTo>
                    <a:pt x="0" y="110871"/>
                  </a:moveTo>
                  <a:cubicBezTo>
                    <a:pt x="0" y="49657"/>
                    <a:pt x="49657" y="0"/>
                    <a:pt x="110871" y="0"/>
                  </a:cubicBezTo>
                  <a:lnTo>
                    <a:pt x="443484" y="0"/>
                  </a:lnTo>
                  <a:cubicBezTo>
                    <a:pt x="504698" y="0"/>
                    <a:pt x="554355" y="49657"/>
                    <a:pt x="554355" y="110871"/>
                  </a:cubicBezTo>
                  <a:lnTo>
                    <a:pt x="554355" y="1838452"/>
                  </a:lnTo>
                  <a:cubicBezTo>
                    <a:pt x="554355" y="1899666"/>
                    <a:pt x="504698" y="1949323"/>
                    <a:pt x="443484" y="1949323"/>
                  </a:cubicBezTo>
                  <a:lnTo>
                    <a:pt x="110871" y="1949323"/>
                  </a:lnTo>
                  <a:cubicBezTo>
                    <a:pt x="49657" y="1949323"/>
                    <a:pt x="0" y="1899666"/>
                    <a:pt x="0" y="1838452"/>
                  </a:cubicBezTo>
                  <a:close/>
                </a:path>
              </a:pathLst>
            </a:custGeom>
            <a:solidFill>
              <a:srgbClr val="3A1B5C"/>
            </a:solidFill>
          </p:spPr>
        </p:sp>
      </p:grpSp>
      <p:grpSp>
        <p:nvGrpSpPr>
          <p:cNvPr name="Group 358" id="358"/>
          <p:cNvGrpSpPr/>
          <p:nvPr/>
        </p:nvGrpSpPr>
        <p:grpSpPr>
          <a:xfrm rot="0">
            <a:off x="2263540" y="8527113"/>
            <a:ext cx="415804" cy="1462002"/>
            <a:chOff x="0" y="0"/>
            <a:chExt cx="554406" cy="1949336"/>
          </a:xfrm>
        </p:grpSpPr>
        <p:sp>
          <p:nvSpPr>
            <p:cNvPr name="Freeform 359" id="359"/>
            <p:cNvSpPr/>
            <p:nvPr/>
          </p:nvSpPr>
          <p:spPr>
            <a:xfrm flipH="false" flipV="false" rot="0">
              <a:off x="0" y="0"/>
              <a:ext cx="554355" cy="1949323"/>
            </a:xfrm>
            <a:custGeom>
              <a:avLst/>
              <a:gdLst/>
              <a:ahLst/>
              <a:cxnLst/>
              <a:rect r="r" b="b" t="t" l="l"/>
              <a:pathLst>
                <a:path h="1949323" w="554355">
                  <a:moveTo>
                    <a:pt x="0" y="110871"/>
                  </a:moveTo>
                  <a:cubicBezTo>
                    <a:pt x="0" y="49657"/>
                    <a:pt x="49657" y="0"/>
                    <a:pt x="110871" y="0"/>
                  </a:cubicBezTo>
                  <a:lnTo>
                    <a:pt x="443484" y="0"/>
                  </a:lnTo>
                  <a:cubicBezTo>
                    <a:pt x="504698" y="0"/>
                    <a:pt x="554355" y="49657"/>
                    <a:pt x="554355" y="110871"/>
                  </a:cubicBezTo>
                  <a:lnTo>
                    <a:pt x="554355" y="1838452"/>
                  </a:lnTo>
                  <a:cubicBezTo>
                    <a:pt x="554355" y="1899666"/>
                    <a:pt x="504698" y="1949323"/>
                    <a:pt x="443484" y="1949323"/>
                  </a:cubicBezTo>
                  <a:lnTo>
                    <a:pt x="110871" y="1949323"/>
                  </a:lnTo>
                  <a:cubicBezTo>
                    <a:pt x="49657" y="1949323"/>
                    <a:pt x="0" y="1899666"/>
                    <a:pt x="0" y="1838452"/>
                  </a:cubicBezTo>
                  <a:close/>
                </a:path>
              </a:pathLst>
            </a:custGeom>
            <a:solidFill>
              <a:srgbClr val="3A1B5C"/>
            </a:solidFill>
          </p:spPr>
        </p:sp>
      </p:grpSp>
      <p:grpSp>
        <p:nvGrpSpPr>
          <p:cNvPr name="Group 360" id="360"/>
          <p:cNvGrpSpPr/>
          <p:nvPr/>
        </p:nvGrpSpPr>
        <p:grpSpPr>
          <a:xfrm rot="0">
            <a:off x="1701051" y="9924612"/>
            <a:ext cx="478165" cy="387001"/>
            <a:chOff x="0" y="0"/>
            <a:chExt cx="637553" cy="516001"/>
          </a:xfrm>
        </p:grpSpPr>
        <p:sp>
          <p:nvSpPr>
            <p:cNvPr name="Freeform 361" id="361"/>
            <p:cNvSpPr/>
            <p:nvPr/>
          </p:nvSpPr>
          <p:spPr>
            <a:xfrm flipH="false" flipV="false" rot="0">
              <a:off x="0" y="0"/>
              <a:ext cx="637540" cy="516001"/>
            </a:xfrm>
            <a:custGeom>
              <a:avLst/>
              <a:gdLst/>
              <a:ahLst/>
              <a:cxnLst/>
              <a:rect r="r" b="b" t="t" l="l"/>
              <a:pathLst>
                <a:path h="516001" w="637540">
                  <a:moveTo>
                    <a:pt x="0" y="154813"/>
                  </a:moveTo>
                  <a:cubicBezTo>
                    <a:pt x="0" y="69342"/>
                    <a:pt x="69342" y="0"/>
                    <a:pt x="154813" y="0"/>
                  </a:cubicBezTo>
                  <a:lnTo>
                    <a:pt x="482727" y="0"/>
                  </a:lnTo>
                  <a:cubicBezTo>
                    <a:pt x="568198" y="0"/>
                    <a:pt x="637540" y="69342"/>
                    <a:pt x="637540" y="154813"/>
                  </a:cubicBezTo>
                  <a:lnTo>
                    <a:pt x="637540" y="361188"/>
                  </a:lnTo>
                  <a:cubicBezTo>
                    <a:pt x="637540" y="446659"/>
                    <a:pt x="568198" y="516001"/>
                    <a:pt x="482727" y="516001"/>
                  </a:cubicBezTo>
                  <a:lnTo>
                    <a:pt x="154813" y="516001"/>
                  </a:lnTo>
                  <a:cubicBezTo>
                    <a:pt x="69342" y="516001"/>
                    <a:pt x="0" y="446659"/>
                    <a:pt x="0" y="361188"/>
                  </a:cubicBezTo>
                  <a:close/>
                </a:path>
              </a:pathLst>
            </a:custGeom>
            <a:solidFill>
              <a:srgbClr val="FFFFFF"/>
            </a:solidFill>
          </p:spPr>
        </p:sp>
      </p:grpSp>
      <p:grpSp>
        <p:nvGrpSpPr>
          <p:cNvPr name="Group 362" id="362"/>
          <p:cNvGrpSpPr/>
          <p:nvPr/>
        </p:nvGrpSpPr>
        <p:grpSpPr>
          <a:xfrm rot="0">
            <a:off x="2232355" y="9924612"/>
            <a:ext cx="478165" cy="387001"/>
            <a:chOff x="0" y="0"/>
            <a:chExt cx="637553" cy="516001"/>
          </a:xfrm>
        </p:grpSpPr>
        <p:sp>
          <p:nvSpPr>
            <p:cNvPr name="Freeform 363" id="363"/>
            <p:cNvSpPr/>
            <p:nvPr/>
          </p:nvSpPr>
          <p:spPr>
            <a:xfrm flipH="false" flipV="false" rot="0">
              <a:off x="0" y="0"/>
              <a:ext cx="637540" cy="516001"/>
            </a:xfrm>
            <a:custGeom>
              <a:avLst/>
              <a:gdLst/>
              <a:ahLst/>
              <a:cxnLst/>
              <a:rect r="r" b="b" t="t" l="l"/>
              <a:pathLst>
                <a:path h="516001" w="637540">
                  <a:moveTo>
                    <a:pt x="0" y="154813"/>
                  </a:moveTo>
                  <a:cubicBezTo>
                    <a:pt x="0" y="69342"/>
                    <a:pt x="69342" y="0"/>
                    <a:pt x="154813" y="0"/>
                  </a:cubicBezTo>
                  <a:lnTo>
                    <a:pt x="482727" y="0"/>
                  </a:lnTo>
                  <a:cubicBezTo>
                    <a:pt x="568198" y="0"/>
                    <a:pt x="637540" y="69342"/>
                    <a:pt x="637540" y="154813"/>
                  </a:cubicBezTo>
                  <a:lnTo>
                    <a:pt x="637540" y="361188"/>
                  </a:lnTo>
                  <a:cubicBezTo>
                    <a:pt x="637540" y="446659"/>
                    <a:pt x="568198" y="516001"/>
                    <a:pt x="482727" y="516001"/>
                  </a:cubicBezTo>
                  <a:lnTo>
                    <a:pt x="154813" y="516001"/>
                  </a:lnTo>
                  <a:cubicBezTo>
                    <a:pt x="69342" y="516001"/>
                    <a:pt x="0" y="446659"/>
                    <a:pt x="0" y="361188"/>
                  </a:cubicBezTo>
                  <a:close/>
                </a:path>
              </a:pathLst>
            </a:custGeom>
            <a:solidFill>
              <a:srgbClr val="FFFFFF"/>
            </a:solidFill>
          </p:spPr>
        </p:sp>
      </p:grpSp>
      <p:grpSp>
        <p:nvGrpSpPr>
          <p:cNvPr name="Group 364" id="364"/>
          <p:cNvGrpSpPr/>
          <p:nvPr/>
        </p:nvGrpSpPr>
        <p:grpSpPr>
          <a:xfrm rot="-2700000">
            <a:off x="1572844" y="6977386"/>
            <a:ext cx="369599" cy="1031996"/>
            <a:chOff x="0" y="0"/>
            <a:chExt cx="492798" cy="1375994"/>
          </a:xfrm>
        </p:grpSpPr>
        <p:sp>
          <p:nvSpPr>
            <p:cNvPr name="Freeform 365" id="365"/>
            <p:cNvSpPr/>
            <p:nvPr/>
          </p:nvSpPr>
          <p:spPr>
            <a:xfrm flipH="false" flipV="false" rot="0">
              <a:off x="0" y="0"/>
              <a:ext cx="492760" cy="1375918"/>
            </a:xfrm>
            <a:custGeom>
              <a:avLst/>
              <a:gdLst/>
              <a:ahLst/>
              <a:cxnLst/>
              <a:rect r="r" b="b" t="t" l="l"/>
              <a:pathLst>
                <a:path h="1375918" w="492760">
                  <a:moveTo>
                    <a:pt x="0" y="197104"/>
                  </a:moveTo>
                  <a:cubicBezTo>
                    <a:pt x="0" y="88265"/>
                    <a:pt x="88265" y="0"/>
                    <a:pt x="197104" y="0"/>
                  </a:cubicBezTo>
                  <a:lnTo>
                    <a:pt x="295656" y="0"/>
                  </a:lnTo>
                  <a:cubicBezTo>
                    <a:pt x="404495" y="0"/>
                    <a:pt x="492760" y="88265"/>
                    <a:pt x="492760" y="197104"/>
                  </a:cubicBezTo>
                  <a:lnTo>
                    <a:pt x="492760" y="1178814"/>
                  </a:lnTo>
                  <a:cubicBezTo>
                    <a:pt x="492760" y="1287653"/>
                    <a:pt x="404495" y="1375918"/>
                    <a:pt x="295656" y="1375918"/>
                  </a:cubicBezTo>
                  <a:lnTo>
                    <a:pt x="197104" y="1375918"/>
                  </a:lnTo>
                  <a:cubicBezTo>
                    <a:pt x="88265" y="1376045"/>
                    <a:pt x="0" y="1287780"/>
                    <a:pt x="0" y="1178941"/>
                  </a:cubicBezTo>
                  <a:close/>
                </a:path>
              </a:pathLst>
            </a:custGeom>
            <a:solidFill>
              <a:srgbClr val="7B3FA0"/>
            </a:solidFill>
          </p:spPr>
        </p:sp>
      </p:grpSp>
      <p:grpSp>
        <p:nvGrpSpPr>
          <p:cNvPr name="Group 366" id="366"/>
          <p:cNvGrpSpPr/>
          <p:nvPr/>
        </p:nvGrpSpPr>
        <p:grpSpPr>
          <a:xfrm rot="2700000">
            <a:off x="2358247" y="6977386"/>
            <a:ext cx="369599" cy="1031996"/>
            <a:chOff x="0" y="0"/>
            <a:chExt cx="492798" cy="1375994"/>
          </a:xfrm>
        </p:grpSpPr>
        <p:sp>
          <p:nvSpPr>
            <p:cNvPr name="Freeform 367" id="367"/>
            <p:cNvSpPr/>
            <p:nvPr/>
          </p:nvSpPr>
          <p:spPr>
            <a:xfrm flipH="false" flipV="false" rot="0">
              <a:off x="0" y="0"/>
              <a:ext cx="492760" cy="1375918"/>
            </a:xfrm>
            <a:custGeom>
              <a:avLst/>
              <a:gdLst/>
              <a:ahLst/>
              <a:cxnLst/>
              <a:rect r="r" b="b" t="t" l="l"/>
              <a:pathLst>
                <a:path h="1375918" w="492760">
                  <a:moveTo>
                    <a:pt x="0" y="197104"/>
                  </a:moveTo>
                  <a:cubicBezTo>
                    <a:pt x="0" y="88265"/>
                    <a:pt x="88265" y="0"/>
                    <a:pt x="197104" y="0"/>
                  </a:cubicBezTo>
                  <a:lnTo>
                    <a:pt x="295656" y="0"/>
                  </a:lnTo>
                  <a:cubicBezTo>
                    <a:pt x="404495" y="0"/>
                    <a:pt x="492760" y="88265"/>
                    <a:pt x="492760" y="197104"/>
                  </a:cubicBezTo>
                  <a:lnTo>
                    <a:pt x="492760" y="1178814"/>
                  </a:lnTo>
                  <a:cubicBezTo>
                    <a:pt x="492760" y="1287653"/>
                    <a:pt x="404495" y="1375918"/>
                    <a:pt x="295656" y="1375918"/>
                  </a:cubicBezTo>
                  <a:lnTo>
                    <a:pt x="197104" y="1375918"/>
                  </a:lnTo>
                  <a:cubicBezTo>
                    <a:pt x="88265" y="1376045"/>
                    <a:pt x="0" y="1287780"/>
                    <a:pt x="0" y="1178941"/>
                  </a:cubicBezTo>
                  <a:close/>
                </a:path>
              </a:pathLst>
            </a:custGeom>
            <a:solidFill>
              <a:srgbClr val="7B3FA0"/>
            </a:solidFill>
          </p:spPr>
        </p:sp>
      </p:grpSp>
      <p:grpSp>
        <p:nvGrpSpPr>
          <p:cNvPr name="Group 368" id="368"/>
          <p:cNvGrpSpPr/>
          <p:nvPr/>
        </p:nvGrpSpPr>
        <p:grpSpPr>
          <a:xfrm rot="0">
            <a:off x="1628289" y="7452112"/>
            <a:ext cx="1155002" cy="1161002"/>
            <a:chOff x="0" y="0"/>
            <a:chExt cx="1540002" cy="1548003"/>
          </a:xfrm>
        </p:grpSpPr>
        <p:sp>
          <p:nvSpPr>
            <p:cNvPr name="Freeform 369" id="369"/>
            <p:cNvSpPr/>
            <p:nvPr/>
          </p:nvSpPr>
          <p:spPr>
            <a:xfrm flipH="false" flipV="false" rot="0">
              <a:off x="0" y="0"/>
              <a:ext cx="1540002" cy="1548003"/>
            </a:xfrm>
            <a:custGeom>
              <a:avLst/>
              <a:gdLst/>
              <a:ahLst/>
              <a:cxnLst/>
              <a:rect r="r" b="b" t="t" l="l"/>
              <a:pathLst>
                <a:path h="1548003" w="1540002">
                  <a:moveTo>
                    <a:pt x="0" y="338836"/>
                  </a:moveTo>
                  <a:cubicBezTo>
                    <a:pt x="0" y="151638"/>
                    <a:pt x="151638" y="0"/>
                    <a:pt x="338836" y="0"/>
                  </a:cubicBezTo>
                  <a:lnTo>
                    <a:pt x="1201166" y="0"/>
                  </a:lnTo>
                  <a:cubicBezTo>
                    <a:pt x="1388237" y="0"/>
                    <a:pt x="1540002" y="151638"/>
                    <a:pt x="1540002" y="338836"/>
                  </a:cubicBezTo>
                  <a:lnTo>
                    <a:pt x="1540002" y="1209167"/>
                  </a:lnTo>
                  <a:cubicBezTo>
                    <a:pt x="1540002" y="1396238"/>
                    <a:pt x="1388364" y="1548003"/>
                    <a:pt x="1201166" y="1548003"/>
                  </a:cubicBezTo>
                  <a:lnTo>
                    <a:pt x="338836" y="1548003"/>
                  </a:lnTo>
                  <a:cubicBezTo>
                    <a:pt x="151638" y="1548003"/>
                    <a:pt x="0" y="1396365"/>
                    <a:pt x="0" y="1209167"/>
                  </a:cubicBezTo>
                  <a:close/>
                </a:path>
              </a:pathLst>
            </a:custGeom>
            <a:solidFill>
              <a:srgbClr val="7B3FA0"/>
            </a:solidFill>
          </p:spPr>
        </p:sp>
      </p:grpSp>
      <p:grpSp>
        <p:nvGrpSpPr>
          <p:cNvPr name="Group 370" id="370"/>
          <p:cNvGrpSpPr/>
          <p:nvPr/>
        </p:nvGrpSpPr>
        <p:grpSpPr>
          <a:xfrm rot="0">
            <a:off x="1593637" y="8462610"/>
            <a:ext cx="1224296" cy="128997"/>
            <a:chOff x="0" y="0"/>
            <a:chExt cx="1632394" cy="171996"/>
          </a:xfrm>
        </p:grpSpPr>
        <p:sp>
          <p:nvSpPr>
            <p:cNvPr name="Freeform 371" id="371"/>
            <p:cNvSpPr/>
            <p:nvPr/>
          </p:nvSpPr>
          <p:spPr>
            <a:xfrm flipH="false" flipV="false" rot="0">
              <a:off x="0" y="0"/>
              <a:ext cx="1632331" cy="171958"/>
            </a:xfrm>
            <a:custGeom>
              <a:avLst/>
              <a:gdLst/>
              <a:ahLst/>
              <a:cxnLst/>
              <a:rect r="r" b="b" t="t" l="l"/>
              <a:pathLst>
                <a:path h="171958" w="1632331">
                  <a:moveTo>
                    <a:pt x="0" y="85979"/>
                  </a:moveTo>
                  <a:cubicBezTo>
                    <a:pt x="0" y="38481"/>
                    <a:pt x="38481" y="0"/>
                    <a:pt x="85979" y="0"/>
                  </a:cubicBezTo>
                  <a:lnTo>
                    <a:pt x="1546352" y="0"/>
                  </a:lnTo>
                  <a:cubicBezTo>
                    <a:pt x="1593850" y="0"/>
                    <a:pt x="1632331" y="38481"/>
                    <a:pt x="1632331" y="85979"/>
                  </a:cubicBezTo>
                  <a:cubicBezTo>
                    <a:pt x="1632331" y="133477"/>
                    <a:pt x="1593850" y="171958"/>
                    <a:pt x="1546352" y="171958"/>
                  </a:cubicBezTo>
                  <a:lnTo>
                    <a:pt x="85979" y="171958"/>
                  </a:lnTo>
                  <a:cubicBezTo>
                    <a:pt x="38481" y="171958"/>
                    <a:pt x="0" y="133477"/>
                    <a:pt x="0" y="85979"/>
                  </a:cubicBezTo>
                  <a:close/>
                </a:path>
              </a:pathLst>
            </a:custGeom>
            <a:solidFill>
              <a:srgbClr val="3A1B5C"/>
            </a:solidFill>
          </p:spPr>
        </p:sp>
      </p:grpSp>
      <p:grpSp>
        <p:nvGrpSpPr>
          <p:cNvPr name="Group 372" id="372"/>
          <p:cNvGrpSpPr/>
          <p:nvPr/>
        </p:nvGrpSpPr>
        <p:grpSpPr>
          <a:xfrm rot="0">
            <a:off x="2009442" y="7614647"/>
            <a:ext cx="392697" cy="392697"/>
            <a:chOff x="0" y="0"/>
            <a:chExt cx="523596" cy="523596"/>
          </a:xfrm>
        </p:grpSpPr>
        <p:sp>
          <p:nvSpPr>
            <p:cNvPr name="Freeform 373" id="373"/>
            <p:cNvSpPr/>
            <p:nvPr/>
          </p:nvSpPr>
          <p:spPr>
            <a:xfrm flipH="false" flipV="false" rot="0">
              <a:off x="0" y="0"/>
              <a:ext cx="523621" cy="523621"/>
            </a:xfrm>
            <a:custGeom>
              <a:avLst/>
              <a:gdLst/>
              <a:ahLst/>
              <a:cxnLst/>
              <a:rect r="r" b="b" t="t" l="l"/>
              <a:pathLst>
                <a:path h="523621" w="523621">
                  <a:moveTo>
                    <a:pt x="0" y="200025"/>
                  </a:moveTo>
                  <a:lnTo>
                    <a:pt x="200025" y="200025"/>
                  </a:lnTo>
                  <a:lnTo>
                    <a:pt x="261747" y="0"/>
                  </a:lnTo>
                  <a:lnTo>
                    <a:pt x="323596" y="200025"/>
                  </a:lnTo>
                  <a:lnTo>
                    <a:pt x="523621" y="200025"/>
                  </a:lnTo>
                  <a:lnTo>
                    <a:pt x="361823" y="323596"/>
                  </a:lnTo>
                  <a:lnTo>
                    <a:pt x="423672" y="523621"/>
                  </a:lnTo>
                  <a:lnTo>
                    <a:pt x="261747" y="400050"/>
                  </a:lnTo>
                  <a:lnTo>
                    <a:pt x="99949" y="523621"/>
                  </a:lnTo>
                  <a:lnTo>
                    <a:pt x="161798" y="323596"/>
                  </a:lnTo>
                  <a:close/>
                </a:path>
              </a:pathLst>
            </a:custGeom>
            <a:solidFill>
              <a:srgbClr val="FFFFFF"/>
            </a:solidFill>
          </p:spPr>
        </p:sp>
      </p:grpSp>
      <p:grpSp>
        <p:nvGrpSpPr>
          <p:cNvPr name="Group 374" id="374"/>
          <p:cNvGrpSpPr/>
          <p:nvPr/>
        </p:nvGrpSpPr>
        <p:grpSpPr>
          <a:xfrm rot="0">
            <a:off x="1733283" y="6636106"/>
            <a:ext cx="945004" cy="945004"/>
            <a:chOff x="0" y="0"/>
            <a:chExt cx="1260005" cy="1260005"/>
          </a:xfrm>
        </p:grpSpPr>
        <p:sp>
          <p:nvSpPr>
            <p:cNvPr name="Freeform 375" id="375"/>
            <p:cNvSpPr/>
            <p:nvPr/>
          </p:nvSpPr>
          <p:spPr>
            <a:xfrm flipH="false" flipV="false" rot="0">
              <a:off x="0" y="0"/>
              <a:ext cx="1259967" cy="1259967"/>
            </a:xfrm>
            <a:custGeom>
              <a:avLst/>
              <a:gdLst/>
              <a:ahLst/>
              <a:cxnLst/>
              <a:rect r="r" b="b" t="t" l="l"/>
              <a:pathLst>
                <a:path h="1259967" w="1259967">
                  <a:moveTo>
                    <a:pt x="0" y="630047"/>
                  </a:moveTo>
                  <a:cubicBezTo>
                    <a:pt x="0" y="282067"/>
                    <a:pt x="282067" y="0"/>
                    <a:pt x="630047" y="0"/>
                  </a:cubicBezTo>
                  <a:cubicBezTo>
                    <a:pt x="978027" y="0"/>
                    <a:pt x="1259967" y="282067"/>
                    <a:pt x="1259967" y="630047"/>
                  </a:cubicBezTo>
                  <a:cubicBezTo>
                    <a:pt x="1259967" y="978027"/>
                    <a:pt x="977900" y="1259967"/>
                    <a:pt x="630047" y="1259967"/>
                  </a:cubicBezTo>
                  <a:cubicBezTo>
                    <a:pt x="282194" y="1259967"/>
                    <a:pt x="0" y="977900"/>
                    <a:pt x="0" y="630047"/>
                  </a:cubicBezTo>
                  <a:close/>
                </a:path>
              </a:pathLst>
            </a:custGeom>
            <a:solidFill>
              <a:srgbClr val="E0B48C"/>
            </a:solidFill>
          </p:spPr>
        </p:sp>
      </p:grpSp>
      <p:grpSp>
        <p:nvGrpSpPr>
          <p:cNvPr name="Group 376" id="376"/>
          <p:cNvGrpSpPr/>
          <p:nvPr/>
        </p:nvGrpSpPr>
        <p:grpSpPr>
          <a:xfrm rot="0">
            <a:off x="1837239" y="6957412"/>
            <a:ext cx="737102" cy="189005"/>
            <a:chOff x="0" y="0"/>
            <a:chExt cx="982802" cy="252006"/>
          </a:xfrm>
        </p:grpSpPr>
        <p:sp>
          <p:nvSpPr>
            <p:cNvPr name="Freeform 377" id="377"/>
            <p:cNvSpPr/>
            <p:nvPr/>
          </p:nvSpPr>
          <p:spPr>
            <a:xfrm flipH="false" flipV="false" rot="0">
              <a:off x="0" y="0"/>
              <a:ext cx="982726" cy="251968"/>
            </a:xfrm>
            <a:custGeom>
              <a:avLst/>
              <a:gdLst/>
              <a:ahLst/>
              <a:cxnLst/>
              <a:rect r="r" b="b" t="t" l="l"/>
              <a:pathLst>
                <a:path h="251968" w="982726">
                  <a:moveTo>
                    <a:pt x="0" y="125984"/>
                  </a:moveTo>
                  <a:cubicBezTo>
                    <a:pt x="0" y="56388"/>
                    <a:pt x="56388" y="0"/>
                    <a:pt x="125984" y="0"/>
                  </a:cubicBezTo>
                  <a:lnTo>
                    <a:pt x="856742" y="0"/>
                  </a:lnTo>
                  <a:cubicBezTo>
                    <a:pt x="926338" y="0"/>
                    <a:pt x="982726" y="56388"/>
                    <a:pt x="982726" y="125984"/>
                  </a:cubicBezTo>
                  <a:cubicBezTo>
                    <a:pt x="982726" y="195580"/>
                    <a:pt x="926338" y="251968"/>
                    <a:pt x="856742" y="251968"/>
                  </a:cubicBezTo>
                  <a:lnTo>
                    <a:pt x="125984" y="251968"/>
                  </a:lnTo>
                  <a:cubicBezTo>
                    <a:pt x="56388" y="251968"/>
                    <a:pt x="0" y="195580"/>
                    <a:pt x="0" y="125984"/>
                  </a:cubicBezTo>
                  <a:close/>
                </a:path>
              </a:pathLst>
            </a:custGeom>
            <a:solidFill>
              <a:srgbClr val="3A1B5C"/>
            </a:solidFill>
          </p:spPr>
        </p:sp>
      </p:grpSp>
      <p:grpSp>
        <p:nvGrpSpPr>
          <p:cNvPr name="Group 378" id="378"/>
          <p:cNvGrpSpPr/>
          <p:nvPr/>
        </p:nvGrpSpPr>
        <p:grpSpPr>
          <a:xfrm rot="600000">
            <a:off x="1903390" y="6900710"/>
            <a:ext cx="170097" cy="42529"/>
            <a:chOff x="0" y="0"/>
            <a:chExt cx="226797" cy="56706"/>
          </a:xfrm>
        </p:grpSpPr>
        <p:sp>
          <p:nvSpPr>
            <p:cNvPr name="Freeform 379" id="379"/>
            <p:cNvSpPr/>
            <p:nvPr/>
          </p:nvSpPr>
          <p:spPr>
            <a:xfrm flipH="false" flipV="false" rot="0">
              <a:off x="0" y="0"/>
              <a:ext cx="226822" cy="56642"/>
            </a:xfrm>
            <a:custGeom>
              <a:avLst/>
              <a:gdLst/>
              <a:ahLst/>
              <a:cxnLst/>
              <a:rect r="r" b="b" t="t" l="l"/>
              <a:pathLst>
                <a:path h="56642" w="226822">
                  <a:moveTo>
                    <a:pt x="0" y="28321"/>
                  </a:moveTo>
                  <a:cubicBezTo>
                    <a:pt x="0" y="12700"/>
                    <a:pt x="12700" y="0"/>
                    <a:pt x="28321" y="0"/>
                  </a:cubicBezTo>
                  <a:lnTo>
                    <a:pt x="198501" y="0"/>
                  </a:lnTo>
                  <a:cubicBezTo>
                    <a:pt x="214122" y="0"/>
                    <a:pt x="226822" y="12700"/>
                    <a:pt x="226822" y="28321"/>
                  </a:cubicBezTo>
                  <a:cubicBezTo>
                    <a:pt x="226822" y="43942"/>
                    <a:pt x="214122" y="56642"/>
                    <a:pt x="198501" y="56642"/>
                  </a:cubicBezTo>
                  <a:lnTo>
                    <a:pt x="28321" y="56642"/>
                  </a:lnTo>
                  <a:cubicBezTo>
                    <a:pt x="12700" y="56642"/>
                    <a:pt x="0" y="44069"/>
                    <a:pt x="0" y="28321"/>
                  </a:cubicBezTo>
                  <a:close/>
                </a:path>
              </a:pathLst>
            </a:custGeom>
            <a:solidFill>
              <a:srgbClr val="2B2B3D"/>
            </a:solidFill>
          </p:spPr>
        </p:sp>
      </p:grpSp>
      <p:grpSp>
        <p:nvGrpSpPr>
          <p:cNvPr name="Group 380" id="380"/>
          <p:cNvGrpSpPr/>
          <p:nvPr/>
        </p:nvGrpSpPr>
        <p:grpSpPr>
          <a:xfrm rot="-600000">
            <a:off x="2338092" y="6900710"/>
            <a:ext cx="170097" cy="42529"/>
            <a:chOff x="0" y="0"/>
            <a:chExt cx="226797" cy="56706"/>
          </a:xfrm>
        </p:grpSpPr>
        <p:sp>
          <p:nvSpPr>
            <p:cNvPr name="Freeform 381" id="381"/>
            <p:cNvSpPr/>
            <p:nvPr/>
          </p:nvSpPr>
          <p:spPr>
            <a:xfrm flipH="false" flipV="false" rot="0">
              <a:off x="0" y="0"/>
              <a:ext cx="226822" cy="56642"/>
            </a:xfrm>
            <a:custGeom>
              <a:avLst/>
              <a:gdLst/>
              <a:ahLst/>
              <a:cxnLst/>
              <a:rect r="r" b="b" t="t" l="l"/>
              <a:pathLst>
                <a:path h="56642" w="226822">
                  <a:moveTo>
                    <a:pt x="0" y="28321"/>
                  </a:moveTo>
                  <a:cubicBezTo>
                    <a:pt x="0" y="12700"/>
                    <a:pt x="12700" y="0"/>
                    <a:pt x="28321" y="0"/>
                  </a:cubicBezTo>
                  <a:lnTo>
                    <a:pt x="198501" y="0"/>
                  </a:lnTo>
                  <a:cubicBezTo>
                    <a:pt x="214122" y="0"/>
                    <a:pt x="226822" y="12700"/>
                    <a:pt x="226822" y="28321"/>
                  </a:cubicBezTo>
                  <a:cubicBezTo>
                    <a:pt x="226822" y="43942"/>
                    <a:pt x="214122" y="56642"/>
                    <a:pt x="198501" y="56642"/>
                  </a:cubicBezTo>
                  <a:lnTo>
                    <a:pt x="28321" y="56642"/>
                  </a:lnTo>
                  <a:cubicBezTo>
                    <a:pt x="12700" y="56642"/>
                    <a:pt x="0" y="44069"/>
                    <a:pt x="0" y="28321"/>
                  </a:cubicBezTo>
                  <a:close/>
                </a:path>
              </a:pathLst>
            </a:custGeom>
            <a:solidFill>
              <a:srgbClr val="2B2B3D"/>
            </a:solidFill>
          </p:spPr>
        </p:sp>
      </p:grpSp>
      <p:grpSp>
        <p:nvGrpSpPr>
          <p:cNvPr name="Group 382" id="382"/>
          <p:cNvGrpSpPr/>
          <p:nvPr/>
        </p:nvGrpSpPr>
        <p:grpSpPr>
          <a:xfrm rot="0">
            <a:off x="1997888" y="7033012"/>
            <a:ext cx="113405" cy="113405"/>
            <a:chOff x="0" y="0"/>
            <a:chExt cx="151206" cy="151206"/>
          </a:xfrm>
        </p:grpSpPr>
        <p:sp>
          <p:nvSpPr>
            <p:cNvPr name="Freeform 383" id="383"/>
            <p:cNvSpPr/>
            <p:nvPr/>
          </p:nvSpPr>
          <p:spPr>
            <a:xfrm flipH="false" flipV="false" rot="0">
              <a:off x="0" y="0"/>
              <a:ext cx="151130" cy="151130"/>
            </a:xfrm>
            <a:custGeom>
              <a:avLst/>
              <a:gdLst/>
              <a:ahLst/>
              <a:cxnLst/>
              <a:rect r="r" b="b" t="t" l="l"/>
              <a:pathLst>
                <a:path h="151130" w="151130">
                  <a:moveTo>
                    <a:pt x="0" y="75565"/>
                  </a:moveTo>
                  <a:cubicBezTo>
                    <a:pt x="0" y="33909"/>
                    <a:pt x="33909" y="0"/>
                    <a:pt x="75565" y="0"/>
                  </a:cubicBezTo>
                  <a:cubicBezTo>
                    <a:pt x="117221" y="0"/>
                    <a:pt x="151130" y="33909"/>
                    <a:pt x="151130" y="75565"/>
                  </a:cubicBezTo>
                  <a:cubicBezTo>
                    <a:pt x="151130" y="117221"/>
                    <a:pt x="117221" y="151130"/>
                    <a:pt x="75565" y="151130"/>
                  </a:cubicBezTo>
                  <a:cubicBezTo>
                    <a:pt x="33909" y="151130"/>
                    <a:pt x="0" y="117348"/>
                    <a:pt x="0" y="75565"/>
                  </a:cubicBezTo>
                  <a:close/>
                </a:path>
              </a:pathLst>
            </a:custGeom>
            <a:solidFill>
              <a:srgbClr val="2B2B3D"/>
            </a:solidFill>
          </p:spPr>
        </p:sp>
      </p:grpSp>
      <p:grpSp>
        <p:nvGrpSpPr>
          <p:cNvPr name="Group 384" id="384"/>
          <p:cNvGrpSpPr/>
          <p:nvPr/>
        </p:nvGrpSpPr>
        <p:grpSpPr>
          <a:xfrm rot="-799980">
            <a:off x="2300288" y="7073836"/>
            <a:ext cx="113405" cy="31756"/>
            <a:chOff x="0" y="0"/>
            <a:chExt cx="151206" cy="42342"/>
          </a:xfrm>
        </p:grpSpPr>
        <p:sp>
          <p:nvSpPr>
            <p:cNvPr name="Freeform 385" id="385"/>
            <p:cNvSpPr/>
            <p:nvPr/>
          </p:nvSpPr>
          <p:spPr>
            <a:xfrm flipH="false" flipV="false" rot="0">
              <a:off x="0" y="0"/>
              <a:ext cx="151257" cy="42418"/>
            </a:xfrm>
            <a:custGeom>
              <a:avLst/>
              <a:gdLst/>
              <a:ahLst/>
              <a:cxnLst/>
              <a:rect r="r" b="b" t="t" l="l"/>
              <a:pathLst>
                <a:path h="42418" w="151257">
                  <a:moveTo>
                    <a:pt x="0" y="21209"/>
                  </a:moveTo>
                  <a:cubicBezTo>
                    <a:pt x="0" y="9525"/>
                    <a:pt x="9525" y="0"/>
                    <a:pt x="21209" y="0"/>
                  </a:cubicBezTo>
                  <a:lnTo>
                    <a:pt x="130048" y="0"/>
                  </a:lnTo>
                  <a:cubicBezTo>
                    <a:pt x="141732" y="0"/>
                    <a:pt x="151257" y="9525"/>
                    <a:pt x="151257" y="21209"/>
                  </a:cubicBezTo>
                  <a:cubicBezTo>
                    <a:pt x="151257" y="32893"/>
                    <a:pt x="141732" y="42418"/>
                    <a:pt x="130048" y="42418"/>
                  </a:cubicBezTo>
                  <a:lnTo>
                    <a:pt x="21209" y="42418"/>
                  </a:lnTo>
                  <a:cubicBezTo>
                    <a:pt x="9525" y="42291"/>
                    <a:pt x="0" y="32893"/>
                    <a:pt x="0" y="21209"/>
                  </a:cubicBezTo>
                  <a:close/>
                </a:path>
              </a:pathLst>
            </a:custGeom>
            <a:solidFill>
              <a:srgbClr val="2B2B3D"/>
            </a:solidFill>
          </p:spPr>
        </p:sp>
      </p:grpSp>
      <p:grpSp>
        <p:nvGrpSpPr>
          <p:cNvPr name="Group 386" id="386"/>
          <p:cNvGrpSpPr/>
          <p:nvPr/>
        </p:nvGrpSpPr>
        <p:grpSpPr>
          <a:xfrm rot="0">
            <a:off x="2082937" y="7259812"/>
            <a:ext cx="319411" cy="96393"/>
            <a:chOff x="0" y="0"/>
            <a:chExt cx="425882" cy="128524"/>
          </a:xfrm>
        </p:grpSpPr>
        <p:sp>
          <p:nvSpPr>
            <p:cNvPr name="Freeform 387" id="387"/>
            <p:cNvSpPr/>
            <p:nvPr/>
          </p:nvSpPr>
          <p:spPr>
            <a:xfrm flipH="false" flipV="false" rot="0">
              <a:off x="16" y="0"/>
              <a:ext cx="274431" cy="128449"/>
            </a:xfrm>
            <a:custGeom>
              <a:avLst/>
              <a:gdLst/>
              <a:ahLst/>
              <a:cxnLst/>
              <a:rect r="r" b="b" t="t" l="l"/>
              <a:pathLst>
                <a:path h="128449" w="274431">
                  <a:moveTo>
                    <a:pt x="274431" y="125730"/>
                  </a:moveTo>
                  <a:cubicBezTo>
                    <a:pt x="194421" y="132969"/>
                    <a:pt x="107680" y="125476"/>
                    <a:pt x="52689" y="106553"/>
                  </a:cubicBezTo>
                  <a:cubicBezTo>
                    <a:pt x="-2302" y="87630"/>
                    <a:pt x="-15510" y="60706"/>
                    <a:pt x="19034" y="37719"/>
                  </a:cubicBezTo>
                  <a:cubicBezTo>
                    <a:pt x="53578" y="14732"/>
                    <a:pt x="129397" y="0"/>
                    <a:pt x="212963" y="0"/>
                  </a:cubicBezTo>
                  <a:close/>
                </a:path>
              </a:pathLst>
            </a:custGeom>
            <a:solidFill>
              <a:srgbClr val="C15B5B"/>
            </a:solidFill>
          </p:spPr>
        </p:sp>
      </p:grpSp>
      <p:grpSp>
        <p:nvGrpSpPr>
          <p:cNvPr name="Group 388" id="388"/>
          <p:cNvGrpSpPr/>
          <p:nvPr/>
        </p:nvGrpSpPr>
        <p:grpSpPr>
          <a:xfrm rot="0">
            <a:off x="2182644" y="7332097"/>
            <a:ext cx="119996" cy="90002"/>
            <a:chOff x="0" y="0"/>
            <a:chExt cx="159995" cy="120002"/>
          </a:xfrm>
        </p:grpSpPr>
        <p:sp>
          <p:nvSpPr>
            <p:cNvPr name="Freeform 389" id="389"/>
            <p:cNvSpPr/>
            <p:nvPr/>
          </p:nvSpPr>
          <p:spPr>
            <a:xfrm flipH="false" flipV="false" rot="0">
              <a:off x="0" y="0"/>
              <a:ext cx="160020" cy="120015"/>
            </a:xfrm>
            <a:custGeom>
              <a:avLst/>
              <a:gdLst/>
              <a:ahLst/>
              <a:cxnLst/>
              <a:rect r="r" b="b" t="t" l="l"/>
              <a:pathLst>
                <a:path h="120015" w="160020">
                  <a:moveTo>
                    <a:pt x="0" y="59944"/>
                  </a:moveTo>
                  <a:cubicBezTo>
                    <a:pt x="0" y="26924"/>
                    <a:pt x="35814" y="0"/>
                    <a:pt x="80010" y="0"/>
                  </a:cubicBezTo>
                  <a:cubicBezTo>
                    <a:pt x="124206" y="0"/>
                    <a:pt x="160020" y="26924"/>
                    <a:pt x="160020" y="59944"/>
                  </a:cubicBezTo>
                  <a:cubicBezTo>
                    <a:pt x="160020" y="92964"/>
                    <a:pt x="124206" y="120015"/>
                    <a:pt x="80010" y="120015"/>
                  </a:cubicBezTo>
                  <a:cubicBezTo>
                    <a:pt x="35814" y="120015"/>
                    <a:pt x="0" y="93091"/>
                    <a:pt x="0" y="59944"/>
                  </a:cubicBezTo>
                  <a:close/>
                </a:path>
              </a:pathLst>
            </a:custGeom>
            <a:solidFill>
              <a:srgbClr val="C9A0E0"/>
            </a:solid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506580" y="-653434"/>
            <a:ext cx="4205564" cy="2601106"/>
          </a:xfrm>
          <a:custGeom>
            <a:avLst/>
            <a:gdLst/>
            <a:ahLst/>
            <a:cxnLst/>
            <a:rect r="r" b="b" t="t" l="l"/>
            <a:pathLst>
              <a:path h="2601106" w="4205564">
                <a:moveTo>
                  <a:pt x="0" y="0"/>
                </a:moveTo>
                <a:lnTo>
                  <a:pt x="4205564" y="0"/>
                </a:lnTo>
                <a:lnTo>
                  <a:pt x="4205564"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6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6</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116330" y="313563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116330" y="312134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116330" y="310705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06</a:t>
              </a:r>
            </a:p>
          </p:txBody>
        </p:sp>
      </p:grpSp>
      <p:sp>
        <p:nvSpPr>
          <p:cNvPr name="TextBox 44" id="44"/>
          <p:cNvSpPr txBox="true"/>
          <p:nvPr/>
        </p:nvSpPr>
        <p:spPr>
          <a:xfrm rot="0">
            <a:off x="3063973" y="3280372"/>
            <a:ext cx="8400869" cy="437559"/>
          </a:xfrm>
          <a:prstGeom prst="rect">
            <a:avLst/>
          </a:prstGeom>
        </p:spPr>
        <p:txBody>
          <a:bodyPr anchor="t" rtlCol="false" tIns="0" lIns="0" bIns="0" rIns="0">
            <a:spAutoFit/>
          </a:bodyPr>
          <a:lstStyle/>
          <a:p>
            <a:pPr algn="l">
              <a:lnSpc>
                <a:spcPts val="3579"/>
              </a:lnSpc>
            </a:pPr>
            <a:r>
              <a:rPr lang="en-US" sz="2982" b="true">
                <a:solidFill>
                  <a:srgbClr val="1E2761"/>
                </a:solidFill>
                <a:latin typeface="Noto Sans Bold"/>
                <a:ea typeface="Noto Sans Bold"/>
                <a:cs typeface="Noto Sans Bold"/>
                <a:sym typeface="Noto Sans Bold"/>
              </a:rPr>
              <a:t>點選「隊伍」按鈕</a:t>
            </a:r>
          </a:p>
        </p:txBody>
      </p:sp>
      <p:grpSp>
        <p:nvGrpSpPr>
          <p:cNvPr name="Group 45" id="45"/>
          <p:cNvGrpSpPr/>
          <p:nvPr/>
        </p:nvGrpSpPr>
        <p:grpSpPr>
          <a:xfrm rot="0">
            <a:off x="3509239" y="5011998"/>
            <a:ext cx="9052560" cy="1783080"/>
            <a:chOff x="0" y="0"/>
            <a:chExt cx="12070080" cy="2377440"/>
          </a:xfrm>
        </p:grpSpPr>
        <p:sp>
          <p:nvSpPr>
            <p:cNvPr name="Freeform 46" id="46"/>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7" id="47"/>
          <p:cNvGrpSpPr/>
          <p:nvPr/>
        </p:nvGrpSpPr>
        <p:grpSpPr>
          <a:xfrm rot="0">
            <a:off x="3086100" y="3743268"/>
            <a:ext cx="9052560" cy="1954530"/>
            <a:chOff x="0" y="0"/>
            <a:chExt cx="12070080" cy="2606040"/>
          </a:xfrm>
        </p:grpSpPr>
        <p:sp>
          <p:nvSpPr>
            <p:cNvPr name="Freeform 48" id="48"/>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49" id="49"/>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進入賽事介紹頁後，請點選左下方的「隊伍」按鈕進入組隊清單介面</a:t>
              </a:r>
              <a:r>
                <a:rPr lang="en-US" sz="2100">
                  <a:solidFill>
                    <a:srgbClr val="2D3A66"/>
                  </a:solidFill>
                  <a:latin typeface="Noto Sans"/>
                  <a:ea typeface="Noto Sans"/>
                  <a:cs typeface="Noto Sans"/>
                  <a:sym typeface="Noto Sans"/>
                </a:rPr>
                <a:t>。</a:t>
              </a:r>
            </a:p>
          </p:txBody>
        </p:sp>
      </p:grpSp>
      <p:grpSp>
        <p:nvGrpSpPr>
          <p:cNvPr name="Group 50" id="50"/>
          <p:cNvGrpSpPr/>
          <p:nvPr/>
        </p:nvGrpSpPr>
        <p:grpSpPr>
          <a:xfrm rot="0">
            <a:off x="3100978" y="5336343"/>
            <a:ext cx="9052560" cy="1371600"/>
            <a:chOff x="0" y="0"/>
            <a:chExt cx="12070080" cy="1828800"/>
          </a:xfrm>
        </p:grpSpPr>
        <p:sp>
          <p:nvSpPr>
            <p:cNvPr name="Freeform 51" id="51"/>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2" id="52"/>
          <p:cNvGrpSpPr/>
          <p:nvPr/>
        </p:nvGrpSpPr>
        <p:grpSpPr>
          <a:xfrm rot="0">
            <a:off x="3093482" y="5142452"/>
            <a:ext cx="8587426" cy="1514475"/>
            <a:chOff x="0" y="0"/>
            <a:chExt cx="11449901" cy="2019300"/>
          </a:xfrm>
        </p:grpSpPr>
        <p:sp>
          <p:nvSpPr>
            <p:cNvPr name="Freeform 53" id="53"/>
            <p:cNvSpPr/>
            <p:nvPr/>
          </p:nvSpPr>
          <p:spPr>
            <a:xfrm flipH="false" flipV="false" rot="0">
              <a:off x="0" y="0"/>
              <a:ext cx="11449900" cy="2019301"/>
            </a:xfrm>
            <a:custGeom>
              <a:avLst/>
              <a:gdLst/>
              <a:ahLst/>
              <a:cxnLst/>
              <a:rect r="r" b="b" t="t" l="l"/>
              <a:pathLst>
                <a:path h="2019301" w="11449900">
                  <a:moveTo>
                    <a:pt x="0" y="0"/>
                  </a:moveTo>
                  <a:lnTo>
                    <a:pt x="11449900" y="0"/>
                  </a:lnTo>
                  <a:lnTo>
                    <a:pt x="11449900" y="2019301"/>
                  </a:lnTo>
                  <a:lnTo>
                    <a:pt x="0" y="2019301"/>
                  </a:lnTo>
                  <a:close/>
                </a:path>
              </a:pathLst>
            </a:custGeom>
            <a:blipFill>
              <a:blip r:embed="rId11">
                <a:alphaModFix amt="0"/>
              </a:blip>
              <a:stretch>
                <a:fillRect l="0" t="-60484" r="0" b="-60484"/>
              </a:stretch>
            </a:blipFill>
          </p:spPr>
        </p:sp>
        <p:sp>
          <p:nvSpPr>
            <p:cNvPr name="TextBox 54" id="54"/>
            <p:cNvSpPr txBox="true"/>
            <p:nvPr/>
          </p:nvSpPr>
          <p:spPr>
            <a:xfrm>
              <a:off x="0" y="-9525"/>
              <a:ext cx="11449901"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On the introduction page for the competition, the team leader should click the green “Team” button on the left to enter the team list page.</a:t>
              </a:r>
            </a:p>
          </p:txBody>
        </p:sp>
      </p:grpSp>
      <p:grpSp>
        <p:nvGrpSpPr>
          <p:cNvPr name="Group 55" id="55"/>
          <p:cNvGrpSpPr/>
          <p:nvPr/>
        </p:nvGrpSpPr>
        <p:grpSpPr>
          <a:xfrm rot="0">
            <a:off x="2614841" y="8452495"/>
            <a:ext cx="9765125" cy="33433"/>
            <a:chOff x="0" y="0"/>
            <a:chExt cx="13020167" cy="44577"/>
          </a:xfrm>
        </p:grpSpPr>
        <p:sp>
          <p:nvSpPr>
            <p:cNvPr name="Freeform 56" id="56"/>
            <p:cNvSpPr/>
            <p:nvPr/>
          </p:nvSpPr>
          <p:spPr>
            <a:xfrm flipH="false" flipV="false" rot="0">
              <a:off x="0" y="0"/>
              <a:ext cx="13020167" cy="44577"/>
            </a:xfrm>
            <a:custGeom>
              <a:avLst/>
              <a:gdLst/>
              <a:ahLst/>
              <a:cxnLst/>
              <a:rect r="r" b="b" t="t" l="l"/>
              <a:pathLst>
                <a:path h="44577" w="13020167">
                  <a:moveTo>
                    <a:pt x="0" y="0"/>
                  </a:moveTo>
                  <a:lnTo>
                    <a:pt x="13020167" y="44577"/>
                  </a:lnTo>
                </a:path>
              </a:pathLst>
            </a:custGeom>
            <a:blipFill>
              <a:blip r:embed="rId9">
                <a:alphaModFix amt="0"/>
              </a:blip>
              <a:stretch>
                <a:fillRect l="0" t="-5637293" r="0" b="-5637264"/>
              </a:stretch>
            </a:blipFill>
            <a:ln w="19050" cap="sq">
              <a:solidFill>
                <a:srgbClr val="D7E1F5"/>
              </a:solidFill>
              <a:prstDash val="dash"/>
              <a:miter/>
            </a:ln>
          </p:spPr>
        </p:sp>
      </p:grpSp>
      <p:grpSp>
        <p:nvGrpSpPr>
          <p:cNvPr name="Group 57" id="57"/>
          <p:cNvGrpSpPr/>
          <p:nvPr/>
        </p:nvGrpSpPr>
        <p:grpSpPr>
          <a:xfrm rot="0">
            <a:off x="12546559" y="792109"/>
            <a:ext cx="5040001" cy="8640004"/>
            <a:chOff x="0" y="0"/>
            <a:chExt cx="6720002" cy="11520005"/>
          </a:xfrm>
        </p:grpSpPr>
        <p:sp>
          <p:nvSpPr>
            <p:cNvPr name="Freeform 58" id="58"/>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7226" r="0" b="-7225"/>
              </a:stretch>
            </a:blipFill>
          </p:spPr>
        </p:sp>
      </p:grpSp>
      <p:sp>
        <p:nvSpPr>
          <p:cNvPr name="TextBox 59" id="59"/>
          <p:cNvSpPr txBox="true"/>
          <p:nvPr/>
        </p:nvSpPr>
        <p:spPr>
          <a:xfrm rot="0">
            <a:off x="14352422" y="1339453"/>
            <a:ext cx="2906878" cy="550488"/>
          </a:xfrm>
          <a:prstGeom prst="rect">
            <a:avLst/>
          </a:prstGeom>
        </p:spPr>
        <p:txBody>
          <a:bodyPr anchor="t" rtlCol="false" tIns="0" lIns="0" bIns="0" rIns="0">
            <a:spAutoFit/>
          </a:bodyPr>
          <a:lstStyle/>
          <a:p>
            <a:pPr algn="ctr">
              <a:lnSpc>
                <a:spcPts val="3840"/>
              </a:lnSpc>
            </a:pPr>
            <a:r>
              <a:rPr lang="en-US" sz="3200" b="true">
                <a:solidFill>
                  <a:srgbClr val="FFFFFF"/>
                </a:solidFill>
                <a:latin typeface="Calibri (MS) Bold"/>
                <a:ea typeface="Calibri (MS) Bold"/>
                <a:cs typeface="Calibri (MS) Bold"/>
                <a:sym typeface="Calibri (MS) Bold"/>
              </a:rPr>
              <a:t>Create new team</a:t>
            </a:r>
          </a:p>
        </p:txBody>
      </p:sp>
      <p:grpSp>
        <p:nvGrpSpPr>
          <p:cNvPr name="Group 60" id="60"/>
          <p:cNvGrpSpPr/>
          <p:nvPr/>
        </p:nvGrpSpPr>
        <p:grpSpPr>
          <a:xfrm rot="0">
            <a:off x="12713889" y="732949"/>
            <a:ext cx="4545411" cy="574092"/>
            <a:chOff x="0" y="0"/>
            <a:chExt cx="7261039" cy="917080"/>
          </a:xfrm>
        </p:grpSpPr>
        <p:sp>
          <p:nvSpPr>
            <p:cNvPr name="Freeform 61" id="61"/>
            <p:cNvSpPr/>
            <p:nvPr/>
          </p:nvSpPr>
          <p:spPr>
            <a:xfrm flipH="false" flipV="false" rot="0">
              <a:off x="0" y="0"/>
              <a:ext cx="7261040" cy="917067"/>
            </a:xfrm>
            <a:custGeom>
              <a:avLst/>
              <a:gdLst/>
              <a:ahLst/>
              <a:cxnLst/>
              <a:rect r="r" b="b" t="t" l="l"/>
              <a:pathLst>
                <a:path h="917067" w="7261040">
                  <a:moveTo>
                    <a:pt x="0" y="0"/>
                  </a:moveTo>
                  <a:lnTo>
                    <a:pt x="7261040" y="0"/>
                  </a:lnTo>
                  <a:lnTo>
                    <a:pt x="7261040" y="917067"/>
                  </a:lnTo>
                  <a:lnTo>
                    <a:pt x="0" y="917067"/>
                  </a:lnTo>
                  <a:close/>
                </a:path>
              </a:pathLst>
            </a:custGeom>
            <a:blipFill>
              <a:blip r:embed="rId11">
                <a:alphaModFix amt="0"/>
              </a:blip>
              <a:stretch>
                <a:fillRect l="0" t="-71691" r="21120" b="-71692"/>
              </a:stretch>
            </a:blipFill>
            <a:ln w="25400" cap="sq">
              <a:solidFill>
                <a:srgbClr val="92D050"/>
              </a:solidFill>
              <a:prstDash val="solid"/>
              <a:miter/>
            </a:ln>
          </p:spPr>
        </p:sp>
      </p:grpSp>
      <p:grpSp>
        <p:nvGrpSpPr>
          <p:cNvPr name="Group 62" id="62"/>
          <p:cNvGrpSpPr/>
          <p:nvPr/>
        </p:nvGrpSpPr>
        <p:grpSpPr>
          <a:xfrm rot="0">
            <a:off x="7972435" y="8947013"/>
            <a:ext cx="859526" cy="554526"/>
            <a:chOff x="0" y="0"/>
            <a:chExt cx="1146035" cy="739369"/>
          </a:xfrm>
        </p:grpSpPr>
        <p:sp>
          <p:nvSpPr>
            <p:cNvPr name="Freeform 63" id="63"/>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64" id="64"/>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grpSp>
        <p:nvGrpSpPr>
          <p:cNvPr name="Group 65" id="65"/>
          <p:cNvGrpSpPr/>
          <p:nvPr/>
        </p:nvGrpSpPr>
        <p:grpSpPr>
          <a:xfrm rot="0">
            <a:off x="8776030" y="8680675"/>
            <a:ext cx="502920" cy="777240"/>
            <a:chOff x="0" y="0"/>
            <a:chExt cx="670560" cy="1036320"/>
          </a:xfrm>
        </p:grpSpPr>
        <p:sp>
          <p:nvSpPr>
            <p:cNvPr name="Freeform 66" id="66" descr="/home/claude/work/left_unpacked/ppt/media/image7.png"/>
            <p:cNvSpPr/>
            <p:nvPr/>
          </p:nvSpPr>
          <p:spPr>
            <a:xfrm flipH="false" flipV="false" rot="0">
              <a:off x="0" y="0"/>
              <a:ext cx="670560" cy="1036320"/>
            </a:xfrm>
            <a:custGeom>
              <a:avLst/>
              <a:gdLst/>
              <a:ahLst/>
              <a:cxnLst/>
              <a:rect r="r" b="b" t="t" l="l"/>
              <a:pathLst>
                <a:path h="1036320" w="670560">
                  <a:moveTo>
                    <a:pt x="0" y="0"/>
                  </a:moveTo>
                  <a:lnTo>
                    <a:pt x="670560" y="0"/>
                  </a:lnTo>
                  <a:lnTo>
                    <a:pt x="670560" y="1036320"/>
                  </a:lnTo>
                  <a:lnTo>
                    <a:pt x="0" y="1036320"/>
                  </a:lnTo>
                  <a:lnTo>
                    <a:pt x="0" y="0"/>
                  </a:lnTo>
                  <a:close/>
                </a:path>
              </a:pathLst>
            </a:custGeom>
            <a:blipFill>
              <a:blip r:embed="rId17"/>
              <a:stretch>
                <a:fillRect l="-27272" t="0" r="-27272" b="0"/>
              </a:stretch>
            </a:blipFill>
          </p:spPr>
        </p:sp>
      </p:grpSp>
      <p:sp>
        <p:nvSpPr>
          <p:cNvPr name="Freeform 67" id="67"/>
          <p:cNvSpPr/>
          <p:nvPr/>
        </p:nvSpPr>
        <p:spPr>
          <a:xfrm flipH="false" flipV="false" rot="0">
            <a:off x="1016441" y="7245782"/>
            <a:ext cx="1633576" cy="3102616"/>
          </a:xfrm>
          <a:custGeom>
            <a:avLst/>
            <a:gdLst/>
            <a:ahLst/>
            <a:cxnLst/>
            <a:rect r="r" b="b" t="t" l="l"/>
            <a:pathLst>
              <a:path h="3102616" w="1633576">
                <a:moveTo>
                  <a:pt x="0" y="0"/>
                </a:moveTo>
                <a:lnTo>
                  <a:pt x="1633576" y="0"/>
                </a:lnTo>
                <a:lnTo>
                  <a:pt x="1633576" y="3102616"/>
                </a:lnTo>
                <a:lnTo>
                  <a:pt x="0" y="310261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68" id="68"/>
          <p:cNvSpPr/>
          <p:nvPr/>
        </p:nvSpPr>
        <p:spPr>
          <a:xfrm flipH="false" flipV="false" rot="0">
            <a:off x="2385641" y="8989181"/>
            <a:ext cx="853783" cy="1222105"/>
          </a:xfrm>
          <a:custGeom>
            <a:avLst/>
            <a:gdLst/>
            <a:ahLst/>
            <a:cxnLst/>
            <a:rect r="r" b="b" t="t" l="l"/>
            <a:pathLst>
              <a:path h="1222105" w="853783">
                <a:moveTo>
                  <a:pt x="0" y="0"/>
                </a:moveTo>
                <a:lnTo>
                  <a:pt x="853783" y="0"/>
                </a:lnTo>
                <a:lnTo>
                  <a:pt x="853783" y="1222105"/>
                </a:lnTo>
                <a:lnTo>
                  <a:pt x="0" y="1222105"/>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69" id="69"/>
          <p:cNvGrpSpPr/>
          <p:nvPr/>
        </p:nvGrpSpPr>
        <p:grpSpPr>
          <a:xfrm rot="0">
            <a:off x="11691214" y="7770095"/>
            <a:ext cx="1216704" cy="2598391"/>
            <a:chOff x="0" y="0"/>
            <a:chExt cx="1622273" cy="3464522"/>
          </a:xfrm>
        </p:grpSpPr>
        <p:sp>
          <p:nvSpPr>
            <p:cNvPr name="Freeform 70" id="70"/>
            <p:cNvSpPr/>
            <p:nvPr/>
          </p:nvSpPr>
          <p:spPr>
            <a:xfrm flipH="false" flipV="false" rot="0">
              <a:off x="0" y="0"/>
              <a:ext cx="1622298" cy="3464560"/>
            </a:xfrm>
            <a:custGeom>
              <a:avLst/>
              <a:gdLst/>
              <a:ahLst/>
              <a:cxnLst/>
              <a:rect r="r" b="b" t="t" l="l"/>
              <a:pathLst>
                <a:path h="3464560" w="1622298">
                  <a:moveTo>
                    <a:pt x="0" y="0"/>
                  </a:moveTo>
                  <a:lnTo>
                    <a:pt x="1622298" y="0"/>
                  </a:lnTo>
                  <a:lnTo>
                    <a:pt x="1622298" y="3464560"/>
                  </a:lnTo>
                  <a:lnTo>
                    <a:pt x="0" y="3464560"/>
                  </a:lnTo>
                  <a:lnTo>
                    <a:pt x="0" y="0"/>
                  </a:lnTo>
                  <a:close/>
                </a:path>
              </a:pathLst>
            </a:custGeom>
            <a:blipFill>
              <a:blip r:embed="rId22"/>
              <a:stretch>
                <a:fillRect l="0" t="0" r="1" b="1"/>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 id="4"/>
          <p:cNvGrpSpPr/>
          <p:nvPr/>
        </p:nvGrpSpPr>
        <p:grpSpPr>
          <a:xfrm rot="0">
            <a:off x="1097280" y="754380"/>
            <a:ext cx="8229600" cy="822960"/>
            <a:chOff x="0" y="0"/>
            <a:chExt cx="10972800" cy="1097280"/>
          </a:xfrm>
        </p:grpSpPr>
        <p:sp>
          <p:nvSpPr>
            <p:cNvPr name="Freeform 5" id="5"/>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7">
                <a:alphaModFix amt="0"/>
              </a:blip>
              <a:stretch>
                <a:fillRect l="0" t="-144715" r="0" b="-144714"/>
              </a:stretch>
            </a:blipFill>
          </p:spPr>
        </p:sp>
      </p:grpSp>
      <p:grpSp>
        <p:nvGrpSpPr>
          <p:cNvPr name="Group 6" id="6"/>
          <p:cNvGrpSpPr/>
          <p:nvPr/>
        </p:nvGrpSpPr>
        <p:grpSpPr>
          <a:xfrm rot="0">
            <a:off x="1097280" y="732949"/>
            <a:ext cx="8229600" cy="844391"/>
            <a:chOff x="0" y="0"/>
            <a:chExt cx="10972800" cy="1125855"/>
          </a:xfrm>
        </p:grpSpPr>
        <p:sp>
          <p:nvSpPr>
            <p:cNvPr name="Freeform 7" id="7"/>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8">
                <a:alphaModFix amt="0"/>
              </a:blip>
              <a:stretch>
                <a:fillRect l="0" t="-139773" r="0" b="-139772"/>
              </a:stretch>
            </a:blipFill>
          </p:spPr>
        </p:sp>
      </p:grpSp>
      <p:grpSp>
        <p:nvGrpSpPr>
          <p:cNvPr name="Group 8" id="8"/>
          <p:cNvGrpSpPr/>
          <p:nvPr/>
        </p:nvGrpSpPr>
        <p:grpSpPr>
          <a:xfrm rot="0">
            <a:off x="1097280" y="711518"/>
            <a:ext cx="8229600" cy="865823"/>
            <a:chOff x="0" y="0"/>
            <a:chExt cx="10972800" cy="1154430"/>
          </a:xfrm>
        </p:grpSpPr>
        <p:sp>
          <p:nvSpPr>
            <p:cNvPr name="Freeform 9" id="9"/>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9">
                <a:alphaModFix amt="0"/>
              </a:blip>
              <a:stretch>
                <a:fillRect l="0" t="-135204" r="0" b="-135204"/>
              </a:stretch>
            </a:blipFill>
          </p:spPr>
        </p:sp>
        <p:sp>
          <p:nvSpPr>
            <p:cNvPr name="TextBox 10" id="10"/>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7  </a:t>
              </a:r>
            </a:p>
          </p:txBody>
        </p:sp>
      </p:grpSp>
      <p:sp>
        <p:nvSpPr>
          <p:cNvPr name="Freeform 11" id="11"/>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0">
              <a:extLst>
                <a:ext uri="{96DAC541-7B7A-43D3-8B79-37D633B846F1}">
                  <asvg:svgBlip xmlns:asvg="http://schemas.microsoft.com/office/drawing/2016/SVG/main" r:embed="rId11"/>
                </a:ext>
              </a:extLst>
            </a:blip>
            <a:stretch>
              <a:fillRect l="-23" t="0" r="-23" b="0"/>
            </a:stretch>
          </a:blipFill>
        </p:spPr>
      </p:sp>
      <p:grpSp>
        <p:nvGrpSpPr>
          <p:cNvPr name="Group 12" id="12"/>
          <p:cNvGrpSpPr/>
          <p:nvPr/>
        </p:nvGrpSpPr>
        <p:grpSpPr>
          <a:xfrm rot="0">
            <a:off x="7338060" y="822960"/>
            <a:ext cx="1783080" cy="548640"/>
            <a:chOff x="0" y="0"/>
            <a:chExt cx="2377440" cy="731520"/>
          </a:xfrm>
        </p:grpSpPr>
        <p:sp>
          <p:nvSpPr>
            <p:cNvPr name="Freeform 13" id="13"/>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7">
                <a:alphaModFix amt="0"/>
              </a:blip>
              <a:stretch>
                <a:fillRect l="0" t="-13282" r="0" b="-13281"/>
              </a:stretch>
            </a:blipFill>
          </p:spPr>
        </p:sp>
      </p:grpSp>
      <p:grpSp>
        <p:nvGrpSpPr>
          <p:cNvPr name="Group 14" id="14"/>
          <p:cNvGrpSpPr/>
          <p:nvPr/>
        </p:nvGrpSpPr>
        <p:grpSpPr>
          <a:xfrm rot="0">
            <a:off x="7338060" y="801529"/>
            <a:ext cx="1783080" cy="570071"/>
            <a:chOff x="0" y="0"/>
            <a:chExt cx="2377440" cy="760095"/>
          </a:xfrm>
        </p:grpSpPr>
        <p:sp>
          <p:nvSpPr>
            <p:cNvPr name="Freeform 15" id="15"/>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6" id="16"/>
          <p:cNvGrpSpPr/>
          <p:nvPr/>
        </p:nvGrpSpPr>
        <p:grpSpPr>
          <a:xfrm rot="0">
            <a:off x="7338060" y="780098"/>
            <a:ext cx="1783080" cy="591502"/>
            <a:chOff x="0" y="0"/>
            <a:chExt cx="2377440" cy="788670"/>
          </a:xfrm>
        </p:grpSpPr>
        <p:sp>
          <p:nvSpPr>
            <p:cNvPr name="Freeform 17" id="17"/>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9">
                <a:alphaModFix amt="0"/>
              </a:blip>
              <a:stretch>
                <a:fillRect l="0" t="-8737" r="0" b="-8737"/>
              </a:stretch>
            </a:blipFill>
          </p:spPr>
        </p:sp>
        <p:sp>
          <p:nvSpPr>
            <p:cNvPr name="TextBox 18" id="18"/>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7</a:t>
              </a:r>
            </a:p>
          </p:txBody>
        </p:sp>
      </p:grpSp>
      <p:grpSp>
        <p:nvGrpSpPr>
          <p:cNvPr name="Group 19" id="19"/>
          <p:cNvGrpSpPr/>
          <p:nvPr/>
        </p:nvGrpSpPr>
        <p:grpSpPr>
          <a:xfrm rot="0">
            <a:off x="1097280" y="1851660"/>
            <a:ext cx="192024" cy="192024"/>
            <a:chOff x="0" y="0"/>
            <a:chExt cx="256032" cy="256032"/>
          </a:xfrm>
        </p:grpSpPr>
        <p:sp>
          <p:nvSpPr>
            <p:cNvPr name="Freeform 20" id="20"/>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1" id="21"/>
          <p:cNvGrpSpPr/>
          <p:nvPr/>
        </p:nvGrpSpPr>
        <p:grpSpPr>
          <a:xfrm rot="0">
            <a:off x="1481328" y="1851660"/>
            <a:ext cx="192024" cy="192024"/>
            <a:chOff x="0" y="0"/>
            <a:chExt cx="256032" cy="256032"/>
          </a:xfrm>
        </p:grpSpPr>
        <p:sp>
          <p:nvSpPr>
            <p:cNvPr name="Freeform 22" id="22"/>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3" id="23"/>
          <p:cNvGrpSpPr/>
          <p:nvPr/>
        </p:nvGrpSpPr>
        <p:grpSpPr>
          <a:xfrm rot="0">
            <a:off x="1865376" y="1851660"/>
            <a:ext cx="192024" cy="192024"/>
            <a:chOff x="0" y="0"/>
            <a:chExt cx="256032" cy="256032"/>
          </a:xfrm>
        </p:grpSpPr>
        <p:sp>
          <p:nvSpPr>
            <p:cNvPr name="Freeform 24" id="24"/>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5" id="25"/>
          <p:cNvGrpSpPr/>
          <p:nvPr/>
        </p:nvGrpSpPr>
        <p:grpSpPr>
          <a:xfrm rot="0">
            <a:off x="2249424" y="1851660"/>
            <a:ext cx="192024" cy="192024"/>
            <a:chOff x="0" y="0"/>
            <a:chExt cx="256032" cy="256032"/>
          </a:xfrm>
        </p:grpSpPr>
        <p:sp>
          <p:nvSpPr>
            <p:cNvPr name="Freeform 26" id="26"/>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7" id="27"/>
          <p:cNvGrpSpPr/>
          <p:nvPr/>
        </p:nvGrpSpPr>
        <p:grpSpPr>
          <a:xfrm rot="0">
            <a:off x="2633472" y="1851660"/>
            <a:ext cx="192024" cy="192024"/>
            <a:chOff x="0" y="0"/>
            <a:chExt cx="256032" cy="256032"/>
          </a:xfrm>
        </p:grpSpPr>
        <p:sp>
          <p:nvSpPr>
            <p:cNvPr name="Freeform 28" id="28"/>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9" id="29"/>
          <p:cNvGrpSpPr/>
          <p:nvPr/>
        </p:nvGrpSpPr>
        <p:grpSpPr>
          <a:xfrm rot="0">
            <a:off x="3017520" y="1851660"/>
            <a:ext cx="192024" cy="192024"/>
            <a:chOff x="0" y="0"/>
            <a:chExt cx="256032" cy="256032"/>
          </a:xfrm>
        </p:grpSpPr>
        <p:sp>
          <p:nvSpPr>
            <p:cNvPr name="Freeform 30" id="30"/>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1" id="31"/>
          <p:cNvGrpSpPr/>
          <p:nvPr/>
        </p:nvGrpSpPr>
        <p:grpSpPr>
          <a:xfrm rot="0">
            <a:off x="3401568" y="1851660"/>
            <a:ext cx="192024" cy="192024"/>
            <a:chOff x="0" y="0"/>
            <a:chExt cx="256032" cy="256032"/>
          </a:xfrm>
        </p:grpSpPr>
        <p:sp>
          <p:nvSpPr>
            <p:cNvPr name="Freeform 32" id="32"/>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33" id="33"/>
          <p:cNvGrpSpPr/>
          <p:nvPr/>
        </p:nvGrpSpPr>
        <p:grpSpPr>
          <a:xfrm rot="0">
            <a:off x="3785616" y="1851660"/>
            <a:ext cx="192024" cy="192024"/>
            <a:chOff x="0" y="0"/>
            <a:chExt cx="256032" cy="256032"/>
          </a:xfrm>
        </p:grpSpPr>
        <p:sp>
          <p:nvSpPr>
            <p:cNvPr name="Freeform 34" id="34"/>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5" id="35"/>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36" id="36"/>
          <p:cNvGrpSpPr/>
          <p:nvPr/>
        </p:nvGrpSpPr>
        <p:grpSpPr>
          <a:xfrm rot="0">
            <a:off x="1097280" y="3173730"/>
            <a:ext cx="1577340" cy="1577340"/>
            <a:chOff x="0" y="0"/>
            <a:chExt cx="2103120" cy="2103120"/>
          </a:xfrm>
        </p:grpSpPr>
        <p:sp>
          <p:nvSpPr>
            <p:cNvPr name="Freeform 37" id="37"/>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7">
                <a:alphaModFix amt="0"/>
              </a:blip>
              <a:stretch>
                <a:fillRect l="-78393" t="0" r="-78392" b="0"/>
              </a:stretch>
            </a:blipFill>
          </p:spPr>
        </p:sp>
      </p:grpSp>
      <p:grpSp>
        <p:nvGrpSpPr>
          <p:cNvPr name="Group 38" id="38"/>
          <p:cNvGrpSpPr/>
          <p:nvPr/>
        </p:nvGrpSpPr>
        <p:grpSpPr>
          <a:xfrm rot="0">
            <a:off x="1097280" y="3159442"/>
            <a:ext cx="1577340" cy="1591627"/>
            <a:chOff x="0" y="0"/>
            <a:chExt cx="2103120" cy="2122170"/>
          </a:xfrm>
        </p:grpSpPr>
        <p:sp>
          <p:nvSpPr>
            <p:cNvPr name="Freeform 39" id="39"/>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8">
                <a:alphaModFix amt="0"/>
              </a:blip>
              <a:stretch>
                <a:fillRect l="-79555" t="0" r="-79556" b="0"/>
              </a:stretch>
            </a:blipFill>
          </p:spPr>
        </p:sp>
      </p:grpSp>
      <p:grpSp>
        <p:nvGrpSpPr>
          <p:cNvPr name="Group 40" id="40"/>
          <p:cNvGrpSpPr/>
          <p:nvPr/>
        </p:nvGrpSpPr>
        <p:grpSpPr>
          <a:xfrm rot="0">
            <a:off x="1097280" y="3145155"/>
            <a:ext cx="1577340" cy="1605915"/>
            <a:chOff x="0" y="0"/>
            <a:chExt cx="2103120" cy="2141220"/>
          </a:xfrm>
        </p:grpSpPr>
        <p:sp>
          <p:nvSpPr>
            <p:cNvPr name="Freeform 41" id="41"/>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9">
                <a:alphaModFix amt="0"/>
              </a:blip>
              <a:stretch>
                <a:fillRect l="-80627" t="0" r="-80627" b="0"/>
              </a:stretch>
            </a:blipFill>
          </p:spPr>
        </p:sp>
        <p:sp>
          <p:nvSpPr>
            <p:cNvPr name="TextBox 42" id="42"/>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07</a:t>
              </a:r>
            </a:p>
          </p:txBody>
        </p:sp>
      </p:grpSp>
      <p:grpSp>
        <p:nvGrpSpPr>
          <p:cNvPr name="Group 43" id="43"/>
          <p:cNvGrpSpPr/>
          <p:nvPr/>
        </p:nvGrpSpPr>
        <p:grpSpPr>
          <a:xfrm rot="0">
            <a:off x="3086100" y="3583457"/>
            <a:ext cx="9052560" cy="1783080"/>
            <a:chOff x="0" y="0"/>
            <a:chExt cx="12070080" cy="2377440"/>
          </a:xfrm>
        </p:grpSpPr>
        <p:sp>
          <p:nvSpPr>
            <p:cNvPr name="Freeform 44" id="44"/>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7">
                <a:alphaModFix amt="0"/>
              </a:blip>
              <a:stretch>
                <a:fillRect l="0" t="-48855" r="0" b="-48855"/>
              </a:stretch>
            </a:blipFill>
          </p:spPr>
        </p:sp>
      </p:grpSp>
      <p:grpSp>
        <p:nvGrpSpPr>
          <p:cNvPr name="Group 45" id="45"/>
          <p:cNvGrpSpPr/>
          <p:nvPr/>
        </p:nvGrpSpPr>
        <p:grpSpPr>
          <a:xfrm rot="0">
            <a:off x="3027350" y="4072909"/>
            <a:ext cx="9052560" cy="2048550"/>
            <a:chOff x="0" y="0"/>
            <a:chExt cx="12070080" cy="2731400"/>
          </a:xfrm>
        </p:grpSpPr>
        <p:sp>
          <p:nvSpPr>
            <p:cNvPr name="Freeform 46" id="46"/>
            <p:cNvSpPr/>
            <p:nvPr/>
          </p:nvSpPr>
          <p:spPr>
            <a:xfrm flipH="false" flipV="false" rot="0">
              <a:off x="0" y="0"/>
              <a:ext cx="12070080" cy="2731400"/>
            </a:xfrm>
            <a:custGeom>
              <a:avLst/>
              <a:gdLst/>
              <a:ahLst/>
              <a:cxnLst/>
              <a:rect r="r" b="b" t="t" l="l"/>
              <a:pathLst>
                <a:path h="2731400" w="12070080">
                  <a:moveTo>
                    <a:pt x="0" y="0"/>
                  </a:moveTo>
                  <a:lnTo>
                    <a:pt x="12070080" y="0"/>
                  </a:lnTo>
                  <a:lnTo>
                    <a:pt x="12070080" y="2731400"/>
                  </a:lnTo>
                  <a:lnTo>
                    <a:pt x="0" y="2731400"/>
                  </a:lnTo>
                  <a:close/>
                </a:path>
              </a:pathLst>
            </a:custGeom>
            <a:blipFill>
              <a:blip r:embed="rId9">
                <a:alphaModFix amt="0"/>
              </a:blip>
              <a:stretch>
                <a:fillRect l="0" t="-38399" r="0" b="-33809"/>
              </a:stretch>
            </a:blipFill>
          </p:spPr>
        </p:sp>
        <p:sp>
          <p:nvSpPr>
            <p:cNvPr name="TextBox 47" id="47"/>
            <p:cNvSpPr txBox="true"/>
            <p:nvPr/>
          </p:nvSpPr>
          <p:spPr>
            <a:xfrm>
              <a:off x="0" y="-66675"/>
              <a:ext cx="12070080" cy="2798075"/>
            </a:xfrm>
            <a:prstGeom prst="rect">
              <a:avLst/>
            </a:prstGeom>
          </p:spPr>
          <p:txBody>
            <a:bodyPr anchor="ctr" rtlCol="false" tIns="0" lIns="0" bIns="0" rIns="0"/>
            <a:lstStyle/>
            <a:p>
              <a:pPr algn="l">
                <a:lnSpc>
                  <a:spcPts val="3272"/>
                </a:lnSpc>
              </a:pPr>
              <a:r>
                <a:rPr lang="en-US" sz="2100">
                  <a:solidFill>
                    <a:srgbClr val="604A7B"/>
                  </a:solidFill>
                  <a:latin typeface="Noto Sans"/>
                  <a:ea typeface="Noto Sans"/>
                  <a:cs typeface="Noto Sans"/>
                  <a:sym typeface="Noto Sans"/>
                </a:rPr>
                <a:t>進入隊伍列表頁面後，請點選左上方的「建立新隊伍」按鈕，於「隊伍名稱」 與「隊伍描述」輸入隊伍名稱 ， 「審核加入成員」 選項按“是”，並輸入“學校名稱” 。請隊長務必詳實填寫，且</a:t>
              </a:r>
              <a:r>
                <a:rPr lang="en-US" sz="2100" b="true">
                  <a:solidFill>
                    <a:srgbClr val="C00000"/>
                  </a:solidFill>
                  <a:latin typeface="Noto Sans Bold"/>
                  <a:ea typeface="Noto Sans Bold"/>
                  <a:cs typeface="Noto Sans Bold"/>
                  <a:sym typeface="Noto Sans Bold"/>
                </a:rPr>
                <a:t>隊伍名稱必須與官方報名時完全相同</a:t>
              </a:r>
              <a:r>
                <a:rPr lang="en-US" sz="2100">
                  <a:solidFill>
                    <a:srgbClr val="604A7B"/>
                  </a:solidFill>
                  <a:latin typeface="Noto Sans"/>
                  <a:ea typeface="Noto Sans"/>
                  <a:cs typeface="Noto Sans"/>
                  <a:sym typeface="Noto Sans"/>
                </a:rPr>
                <a:t>，以利大會審核對照資料。</a:t>
              </a:r>
            </a:p>
            <a:p>
              <a:pPr algn="l">
                <a:lnSpc>
                  <a:spcPts val="3276"/>
                </a:lnSpc>
              </a:pPr>
            </a:p>
          </p:txBody>
        </p:sp>
      </p:grpSp>
      <p:grpSp>
        <p:nvGrpSpPr>
          <p:cNvPr name="Group 48" id="48"/>
          <p:cNvGrpSpPr/>
          <p:nvPr/>
        </p:nvGrpSpPr>
        <p:grpSpPr>
          <a:xfrm rot="0">
            <a:off x="2426208" y="6145863"/>
            <a:ext cx="9052560" cy="1371600"/>
            <a:chOff x="0" y="0"/>
            <a:chExt cx="12070080" cy="1828800"/>
          </a:xfrm>
        </p:grpSpPr>
        <p:sp>
          <p:nvSpPr>
            <p:cNvPr name="Freeform 49" id="49"/>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7">
                <a:alphaModFix amt="0"/>
              </a:blip>
              <a:stretch>
                <a:fillRect l="0" t="-78511" r="0" b="-78511"/>
              </a:stretch>
            </a:blipFill>
          </p:spPr>
        </p:sp>
      </p:grpSp>
      <p:grpSp>
        <p:nvGrpSpPr>
          <p:cNvPr name="Group 50" id="50"/>
          <p:cNvGrpSpPr/>
          <p:nvPr/>
        </p:nvGrpSpPr>
        <p:grpSpPr>
          <a:xfrm rot="0">
            <a:off x="3010138" y="6150034"/>
            <a:ext cx="9028252" cy="2344160"/>
            <a:chOff x="0" y="0"/>
            <a:chExt cx="12037670" cy="3125546"/>
          </a:xfrm>
        </p:grpSpPr>
        <p:sp>
          <p:nvSpPr>
            <p:cNvPr name="Freeform 51" id="51"/>
            <p:cNvSpPr/>
            <p:nvPr/>
          </p:nvSpPr>
          <p:spPr>
            <a:xfrm flipH="false" flipV="false" rot="0">
              <a:off x="0" y="0"/>
              <a:ext cx="12037669" cy="3125548"/>
            </a:xfrm>
            <a:custGeom>
              <a:avLst/>
              <a:gdLst/>
              <a:ahLst/>
              <a:cxnLst/>
              <a:rect r="r" b="b" t="t" l="l"/>
              <a:pathLst>
                <a:path h="3125548" w="12037669">
                  <a:moveTo>
                    <a:pt x="0" y="0"/>
                  </a:moveTo>
                  <a:lnTo>
                    <a:pt x="12037669" y="0"/>
                  </a:lnTo>
                  <a:lnTo>
                    <a:pt x="12037669" y="3125548"/>
                  </a:lnTo>
                  <a:lnTo>
                    <a:pt x="0" y="3125548"/>
                  </a:lnTo>
                  <a:close/>
                </a:path>
              </a:pathLst>
            </a:custGeom>
            <a:blipFill>
              <a:blip r:embed="rId9">
                <a:alphaModFix amt="0"/>
              </a:blip>
              <a:stretch>
                <a:fillRect l="0" t="-42741" r="0" b="-7347"/>
              </a:stretch>
            </a:blipFill>
          </p:spPr>
        </p:sp>
        <p:sp>
          <p:nvSpPr>
            <p:cNvPr name="TextBox 52" id="52"/>
            <p:cNvSpPr txBox="true"/>
            <p:nvPr/>
          </p:nvSpPr>
          <p:spPr>
            <a:xfrm>
              <a:off x="0" y="-38100"/>
              <a:ext cx="12037670" cy="3163646"/>
            </a:xfrm>
            <a:prstGeom prst="rect">
              <a:avLst/>
            </a:prstGeom>
          </p:spPr>
          <p:txBody>
            <a:bodyPr anchor="ctr" rtlCol="false" tIns="0" lIns="0" bIns="0" rIns="0"/>
            <a:lstStyle/>
            <a:p>
              <a:pPr algn="just">
                <a:lnSpc>
                  <a:spcPts val="2700"/>
                </a:lnSpc>
              </a:pPr>
              <a:r>
                <a:rPr lang="en-US" sz="2000" b="true">
                  <a:solidFill>
                    <a:srgbClr val="376092"/>
                  </a:solidFill>
                  <a:latin typeface="Noto Sans Bold"/>
                  <a:ea typeface="Noto Sans Bold"/>
                  <a:cs typeface="Noto Sans Bold"/>
                  <a:sym typeface="Noto Sans Bold"/>
                </a:rPr>
                <a:t>After entering the Team List page, click “Create New Team.” Enter the Team Name in the “Team Name” and “Team Description” fields, set “Approve Member Requests” to “Yes,” and enter the “ School Name”. </a:t>
              </a:r>
            </a:p>
            <a:p>
              <a:pPr algn="just">
                <a:lnSpc>
                  <a:spcPts val="2700"/>
                </a:lnSpc>
              </a:pPr>
            </a:p>
            <a:p>
              <a:pPr algn="just">
                <a:lnSpc>
                  <a:spcPts val="2700"/>
                </a:lnSpc>
              </a:pPr>
              <a:r>
                <a:rPr lang="en-US" sz="2000" b="true">
                  <a:solidFill>
                    <a:srgbClr val="376092"/>
                  </a:solidFill>
                  <a:latin typeface="Noto Sans Bold"/>
                  <a:ea typeface="Noto Sans Bold"/>
                  <a:cs typeface="Noto Sans Bold"/>
                  <a:sym typeface="Noto Sans Bold"/>
                </a:rPr>
                <a:t>Please ensure all information is accurate and that </a:t>
              </a:r>
              <a:r>
                <a:rPr lang="en-US" sz="2000" b="true">
                  <a:solidFill>
                    <a:srgbClr val="C00000"/>
                  </a:solidFill>
                  <a:latin typeface="Noto Sans Bold"/>
                  <a:ea typeface="Noto Sans Bold"/>
                  <a:cs typeface="Noto Sans Bold"/>
                  <a:sym typeface="Noto Sans Bold"/>
                </a:rPr>
                <a:t>the team name exactly matches the official registration </a:t>
              </a:r>
              <a:r>
                <a:rPr lang="en-US" sz="2000" b="true">
                  <a:solidFill>
                    <a:srgbClr val="376092"/>
                  </a:solidFill>
                  <a:latin typeface="Noto Sans Bold"/>
                  <a:ea typeface="Noto Sans Bold"/>
                  <a:cs typeface="Noto Sans Bold"/>
                  <a:sym typeface="Noto Sans Bold"/>
                </a:rPr>
                <a:t>for verification.</a:t>
              </a:r>
            </a:p>
          </p:txBody>
        </p:sp>
      </p:grpSp>
      <p:grpSp>
        <p:nvGrpSpPr>
          <p:cNvPr name="Group 53" id="53"/>
          <p:cNvGrpSpPr/>
          <p:nvPr/>
        </p:nvGrpSpPr>
        <p:grpSpPr>
          <a:xfrm rot="0">
            <a:off x="661988" y="9508807"/>
            <a:ext cx="16959453" cy="47625"/>
            <a:chOff x="0" y="0"/>
            <a:chExt cx="22612604" cy="63500"/>
          </a:xfrm>
        </p:grpSpPr>
        <p:sp>
          <p:nvSpPr>
            <p:cNvPr name="Freeform 54" id="54"/>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7">
                <a:alphaModFix amt="0"/>
              </a:blip>
              <a:stretch>
                <a:fillRect l="0" t="-6883880" r="0" b="-6883880"/>
              </a:stretch>
            </a:blipFill>
            <a:ln w="19050" cap="sq">
              <a:solidFill>
                <a:srgbClr val="D7E1F5"/>
              </a:solidFill>
              <a:prstDash val="dash"/>
              <a:miter/>
            </a:ln>
          </p:spPr>
        </p:sp>
      </p:grpSp>
      <p:sp>
        <p:nvSpPr>
          <p:cNvPr name="TextBox 55" id="55"/>
          <p:cNvSpPr txBox="true"/>
          <p:nvPr/>
        </p:nvSpPr>
        <p:spPr>
          <a:xfrm rot="0">
            <a:off x="3089424" y="3091929"/>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點選「建立新隊伍」</a:t>
            </a:r>
          </a:p>
        </p:txBody>
      </p:sp>
      <p:grpSp>
        <p:nvGrpSpPr>
          <p:cNvPr name="Group 56" id="56"/>
          <p:cNvGrpSpPr/>
          <p:nvPr/>
        </p:nvGrpSpPr>
        <p:grpSpPr>
          <a:xfrm rot="0">
            <a:off x="12713579" y="401155"/>
            <a:ext cx="5040001" cy="8640004"/>
            <a:chOff x="0" y="0"/>
            <a:chExt cx="6720002" cy="11520005"/>
          </a:xfrm>
        </p:grpSpPr>
        <p:sp>
          <p:nvSpPr>
            <p:cNvPr name="Freeform 57" id="57"/>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4"/>
              <a:stretch>
                <a:fillRect l="0" t="-4570" r="0" b="-21818"/>
              </a:stretch>
            </a:blipFill>
          </p:spPr>
        </p:sp>
      </p:grpSp>
      <p:sp>
        <p:nvSpPr>
          <p:cNvPr name="TextBox 58" id="58"/>
          <p:cNvSpPr txBox="true"/>
          <p:nvPr/>
        </p:nvSpPr>
        <p:spPr>
          <a:xfrm rot="0">
            <a:off x="14268071" y="2346280"/>
            <a:ext cx="3437036" cy="533340"/>
          </a:xfrm>
          <a:prstGeom prst="rect">
            <a:avLst/>
          </a:prstGeom>
        </p:spPr>
        <p:txBody>
          <a:bodyPr anchor="t" rtlCol="false" tIns="0" lIns="0" bIns="0" rIns="0">
            <a:spAutoFit/>
          </a:bodyPr>
          <a:lstStyle/>
          <a:p>
            <a:pPr algn="l">
              <a:lnSpc>
                <a:spcPts val="3720"/>
              </a:lnSpc>
            </a:pPr>
            <a:r>
              <a:rPr lang="en-US" sz="3100" b="true">
                <a:solidFill>
                  <a:srgbClr val="FFFFFF"/>
                </a:solidFill>
                <a:latin typeface="Calibri (MS) Bold"/>
                <a:ea typeface="Calibri (MS) Bold"/>
                <a:cs typeface="Calibri (MS) Bold"/>
                <a:sym typeface="Calibri (MS) Bold"/>
              </a:rPr>
              <a:t>Insert “ Team Name”</a:t>
            </a:r>
          </a:p>
        </p:txBody>
      </p:sp>
      <p:sp>
        <p:nvSpPr>
          <p:cNvPr name="TextBox 59" id="59"/>
          <p:cNvSpPr txBox="true"/>
          <p:nvPr/>
        </p:nvSpPr>
        <p:spPr>
          <a:xfrm rot="0">
            <a:off x="13475208" y="3704311"/>
            <a:ext cx="4469559" cy="529238"/>
          </a:xfrm>
          <a:prstGeom prst="rect">
            <a:avLst/>
          </a:prstGeom>
        </p:spPr>
        <p:txBody>
          <a:bodyPr anchor="t" rtlCol="false" tIns="0" lIns="0" bIns="0" rIns="0">
            <a:spAutoFit/>
          </a:bodyPr>
          <a:lstStyle/>
          <a:p>
            <a:pPr algn="l">
              <a:lnSpc>
                <a:spcPts val="3600"/>
              </a:lnSpc>
            </a:pPr>
            <a:r>
              <a:rPr lang="en-US" sz="3000" b="true">
                <a:solidFill>
                  <a:srgbClr val="FFFFFF"/>
                </a:solidFill>
                <a:latin typeface="Calibri (MS) Bold"/>
                <a:ea typeface="Calibri (MS) Bold"/>
                <a:cs typeface="Calibri (MS) Bold"/>
                <a:sym typeface="Calibri (MS) Bold"/>
              </a:rPr>
              <a:t>Insert “Team Name” Again</a:t>
            </a:r>
          </a:p>
        </p:txBody>
      </p:sp>
      <p:sp>
        <p:nvSpPr>
          <p:cNvPr name="TextBox 60" id="60"/>
          <p:cNvSpPr txBox="true"/>
          <p:nvPr/>
        </p:nvSpPr>
        <p:spPr>
          <a:xfrm rot="0">
            <a:off x="13461940" y="5184086"/>
            <a:ext cx="4071595" cy="458153"/>
          </a:xfrm>
          <a:prstGeom prst="rect">
            <a:avLst/>
          </a:prstGeom>
        </p:spPr>
        <p:txBody>
          <a:bodyPr anchor="t" rtlCol="false" tIns="0" lIns="0" bIns="0" rIns="0">
            <a:spAutoFit/>
          </a:bodyPr>
          <a:lstStyle/>
          <a:p>
            <a:pPr algn="l">
              <a:lnSpc>
                <a:spcPts val="3120"/>
              </a:lnSpc>
            </a:pPr>
            <a:r>
              <a:rPr lang="en-US" sz="2600" b="true">
                <a:solidFill>
                  <a:srgbClr val="FFFFFF"/>
                </a:solidFill>
                <a:latin typeface="Calibri (MS) Bold"/>
                <a:ea typeface="Calibri (MS) Bold"/>
                <a:cs typeface="Calibri (MS) Bold"/>
                <a:sym typeface="Calibri (MS) Bold"/>
              </a:rPr>
              <a:t>Click “Yes” to verify members</a:t>
            </a:r>
          </a:p>
        </p:txBody>
      </p:sp>
      <p:sp>
        <p:nvSpPr>
          <p:cNvPr name="TextBox 61" id="61"/>
          <p:cNvSpPr txBox="true"/>
          <p:nvPr/>
        </p:nvSpPr>
        <p:spPr>
          <a:xfrm rot="0">
            <a:off x="14069130" y="7132377"/>
            <a:ext cx="3648618" cy="542925"/>
          </a:xfrm>
          <a:prstGeom prst="rect">
            <a:avLst/>
          </a:prstGeom>
        </p:spPr>
        <p:txBody>
          <a:bodyPr anchor="t" rtlCol="false" tIns="0" lIns="0" bIns="0" rIns="0">
            <a:spAutoFit/>
          </a:bodyPr>
          <a:lstStyle/>
          <a:p>
            <a:pPr algn="ctr">
              <a:lnSpc>
                <a:spcPts val="3840"/>
              </a:lnSpc>
            </a:pPr>
            <a:r>
              <a:rPr lang="en-US" sz="3200" b="true">
                <a:solidFill>
                  <a:srgbClr val="FFFFFF"/>
                </a:solidFill>
                <a:latin typeface="Calibri (MS) Bold"/>
                <a:ea typeface="Calibri (MS) Bold"/>
                <a:cs typeface="Calibri (MS) Bold"/>
                <a:sym typeface="Calibri (MS) Bold"/>
              </a:rPr>
              <a:t>Insert “School Name</a:t>
            </a:r>
            <a:r>
              <a:rPr lang="en-US" sz="3200">
                <a:solidFill>
                  <a:srgbClr val="FFFFFF"/>
                </a:solidFill>
                <a:latin typeface="Calibri (MS)"/>
                <a:ea typeface="Calibri (MS)"/>
                <a:cs typeface="Calibri (MS)"/>
                <a:sym typeface="Calibri (MS)"/>
              </a:rPr>
              <a:t>”</a:t>
            </a:r>
          </a:p>
        </p:txBody>
      </p:sp>
      <p:grpSp>
        <p:nvGrpSpPr>
          <p:cNvPr name="Group 62" id="62"/>
          <p:cNvGrpSpPr/>
          <p:nvPr/>
        </p:nvGrpSpPr>
        <p:grpSpPr>
          <a:xfrm rot="0">
            <a:off x="12725799" y="2239289"/>
            <a:ext cx="4979308" cy="721081"/>
            <a:chOff x="0" y="0"/>
            <a:chExt cx="6639077" cy="961441"/>
          </a:xfrm>
        </p:grpSpPr>
        <p:sp>
          <p:nvSpPr>
            <p:cNvPr name="Freeform 63" id="63"/>
            <p:cNvSpPr/>
            <p:nvPr/>
          </p:nvSpPr>
          <p:spPr>
            <a:xfrm flipH="false" flipV="false" rot="0">
              <a:off x="0" y="0"/>
              <a:ext cx="6639052" cy="961390"/>
            </a:xfrm>
            <a:custGeom>
              <a:avLst/>
              <a:gdLst/>
              <a:ahLst/>
              <a:cxnLst/>
              <a:rect r="r" b="b" t="t" l="l"/>
              <a:pathLst>
                <a:path h="961390" w="6639052">
                  <a:moveTo>
                    <a:pt x="0" y="0"/>
                  </a:moveTo>
                  <a:lnTo>
                    <a:pt x="6639052" y="0"/>
                  </a:lnTo>
                  <a:lnTo>
                    <a:pt x="6639052" y="961390"/>
                  </a:lnTo>
                  <a:lnTo>
                    <a:pt x="0" y="961390"/>
                  </a:lnTo>
                  <a:close/>
                </a:path>
              </a:pathLst>
            </a:custGeom>
            <a:blipFill>
              <a:blip r:embed="rId9">
                <a:alphaModFix amt="0"/>
              </a:blip>
              <a:stretch>
                <a:fillRect l="0" t="-84555" r="0" b="-84560"/>
              </a:stretch>
            </a:blipFill>
            <a:ln w="25400" cap="sq">
              <a:solidFill>
                <a:srgbClr val="92D050"/>
              </a:solidFill>
              <a:prstDash val="solid"/>
              <a:miter/>
            </a:ln>
          </p:spPr>
        </p:sp>
      </p:grpSp>
      <p:grpSp>
        <p:nvGrpSpPr>
          <p:cNvPr name="Group 64" id="64"/>
          <p:cNvGrpSpPr/>
          <p:nvPr/>
        </p:nvGrpSpPr>
        <p:grpSpPr>
          <a:xfrm rot="0">
            <a:off x="12810658" y="3246120"/>
            <a:ext cx="4933664" cy="1169584"/>
            <a:chOff x="0" y="0"/>
            <a:chExt cx="6578219" cy="1559446"/>
          </a:xfrm>
        </p:grpSpPr>
        <p:sp>
          <p:nvSpPr>
            <p:cNvPr name="Freeform 65" id="65"/>
            <p:cNvSpPr/>
            <p:nvPr/>
          </p:nvSpPr>
          <p:spPr>
            <a:xfrm flipH="false" flipV="false" rot="0">
              <a:off x="0" y="0"/>
              <a:ext cx="6578219" cy="1559433"/>
            </a:xfrm>
            <a:custGeom>
              <a:avLst/>
              <a:gdLst/>
              <a:ahLst/>
              <a:cxnLst/>
              <a:rect r="r" b="b" t="t" l="l"/>
              <a:pathLst>
                <a:path h="1559433" w="6578219">
                  <a:moveTo>
                    <a:pt x="0" y="0"/>
                  </a:moveTo>
                  <a:lnTo>
                    <a:pt x="6578219" y="0"/>
                  </a:lnTo>
                  <a:lnTo>
                    <a:pt x="6578219" y="1559433"/>
                  </a:lnTo>
                  <a:lnTo>
                    <a:pt x="0" y="1559433"/>
                  </a:lnTo>
                  <a:close/>
                </a:path>
              </a:pathLst>
            </a:custGeom>
            <a:blipFill>
              <a:blip r:embed="rId9">
                <a:alphaModFix amt="0"/>
              </a:blip>
              <a:stretch>
                <a:fillRect l="0" t="-32194" r="0" b="-32194"/>
              </a:stretch>
            </a:blipFill>
            <a:ln w="25400" cap="sq">
              <a:solidFill>
                <a:srgbClr val="92D050"/>
              </a:solidFill>
              <a:prstDash val="solid"/>
              <a:miter/>
            </a:ln>
          </p:spPr>
        </p:sp>
      </p:grpSp>
      <p:grpSp>
        <p:nvGrpSpPr>
          <p:cNvPr name="Group 66" id="66"/>
          <p:cNvGrpSpPr/>
          <p:nvPr/>
        </p:nvGrpSpPr>
        <p:grpSpPr>
          <a:xfrm rot="0">
            <a:off x="12713313" y="5020127"/>
            <a:ext cx="5244141" cy="1207113"/>
            <a:chOff x="0" y="0"/>
            <a:chExt cx="6992188" cy="1609484"/>
          </a:xfrm>
        </p:grpSpPr>
        <p:sp>
          <p:nvSpPr>
            <p:cNvPr name="Freeform 67" id="67"/>
            <p:cNvSpPr/>
            <p:nvPr/>
          </p:nvSpPr>
          <p:spPr>
            <a:xfrm flipH="false" flipV="false" rot="0">
              <a:off x="0" y="0"/>
              <a:ext cx="6992239" cy="1609471"/>
            </a:xfrm>
            <a:custGeom>
              <a:avLst/>
              <a:gdLst/>
              <a:ahLst/>
              <a:cxnLst/>
              <a:rect r="r" b="b" t="t" l="l"/>
              <a:pathLst>
                <a:path h="1609471" w="6992239">
                  <a:moveTo>
                    <a:pt x="0" y="0"/>
                  </a:moveTo>
                  <a:lnTo>
                    <a:pt x="6992239" y="0"/>
                  </a:lnTo>
                  <a:lnTo>
                    <a:pt x="6992239" y="1609471"/>
                  </a:lnTo>
                  <a:lnTo>
                    <a:pt x="0" y="1609471"/>
                  </a:lnTo>
                  <a:close/>
                </a:path>
              </a:pathLst>
            </a:custGeom>
            <a:blipFill>
              <a:blip r:embed="rId9">
                <a:alphaModFix amt="0"/>
              </a:blip>
              <a:stretch>
                <a:fillRect l="0" t="-34650" r="0" b="-34651"/>
              </a:stretch>
            </a:blipFill>
            <a:ln w="25400" cap="sq">
              <a:solidFill>
                <a:srgbClr val="92D050"/>
              </a:solidFill>
              <a:prstDash val="solid"/>
              <a:miter/>
            </a:ln>
          </p:spPr>
        </p:sp>
      </p:grpSp>
      <p:grpSp>
        <p:nvGrpSpPr>
          <p:cNvPr name="Group 68" id="68"/>
          <p:cNvGrpSpPr/>
          <p:nvPr/>
        </p:nvGrpSpPr>
        <p:grpSpPr>
          <a:xfrm rot="0">
            <a:off x="12713313" y="6831663"/>
            <a:ext cx="5040268" cy="959520"/>
            <a:chOff x="0" y="0"/>
            <a:chExt cx="6720357" cy="1279360"/>
          </a:xfrm>
        </p:grpSpPr>
        <p:sp>
          <p:nvSpPr>
            <p:cNvPr name="Freeform 69" id="69"/>
            <p:cNvSpPr/>
            <p:nvPr/>
          </p:nvSpPr>
          <p:spPr>
            <a:xfrm flipH="false" flipV="false" rot="0">
              <a:off x="0" y="0"/>
              <a:ext cx="6720332" cy="1279398"/>
            </a:xfrm>
            <a:custGeom>
              <a:avLst/>
              <a:gdLst/>
              <a:ahLst/>
              <a:cxnLst/>
              <a:rect r="r" b="b" t="t" l="l"/>
              <a:pathLst>
                <a:path h="1279398" w="6720332">
                  <a:moveTo>
                    <a:pt x="0" y="0"/>
                  </a:moveTo>
                  <a:lnTo>
                    <a:pt x="6720332" y="0"/>
                  </a:lnTo>
                  <a:lnTo>
                    <a:pt x="6720332" y="1279398"/>
                  </a:lnTo>
                  <a:lnTo>
                    <a:pt x="0" y="1279398"/>
                  </a:lnTo>
                  <a:close/>
                </a:path>
              </a:pathLst>
            </a:custGeom>
            <a:blipFill>
              <a:blip r:embed="rId9">
                <a:alphaModFix amt="0"/>
              </a:blip>
              <a:stretch>
                <a:fillRect l="0" t="-52351" r="0" b="-52348"/>
              </a:stretch>
            </a:blipFill>
            <a:ln w="25400" cap="sq">
              <a:solidFill>
                <a:srgbClr val="92D050"/>
              </a:solidFill>
              <a:prstDash val="solid"/>
              <a:miter/>
            </a:ln>
          </p:spPr>
        </p:sp>
      </p:grpSp>
      <p:grpSp>
        <p:nvGrpSpPr>
          <p:cNvPr name="Group 70" id="70"/>
          <p:cNvGrpSpPr/>
          <p:nvPr/>
        </p:nvGrpSpPr>
        <p:grpSpPr>
          <a:xfrm rot="0">
            <a:off x="7766018" y="8799776"/>
            <a:ext cx="909523" cy="589521"/>
            <a:chOff x="0" y="0"/>
            <a:chExt cx="1212698" cy="786028"/>
          </a:xfrm>
        </p:grpSpPr>
        <p:sp>
          <p:nvSpPr>
            <p:cNvPr name="Freeform 71" id="71"/>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72" id="72"/>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73" id="73"/>
          <p:cNvGrpSpPr/>
          <p:nvPr/>
        </p:nvGrpSpPr>
        <p:grpSpPr>
          <a:xfrm rot="0">
            <a:off x="6871726" y="8770515"/>
            <a:ext cx="1459525" cy="939527"/>
            <a:chOff x="0" y="0"/>
            <a:chExt cx="1946034" cy="1252703"/>
          </a:xfrm>
        </p:grpSpPr>
        <p:sp>
          <p:nvSpPr>
            <p:cNvPr name="Freeform 74" id="74"/>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75" id="75"/>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grpSp>
        <p:nvGrpSpPr>
          <p:cNvPr name="Group 76" id="76"/>
          <p:cNvGrpSpPr/>
          <p:nvPr/>
        </p:nvGrpSpPr>
        <p:grpSpPr>
          <a:xfrm rot="0">
            <a:off x="7752493" y="8799776"/>
            <a:ext cx="909523" cy="589521"/>
            <a:chOff x="0" y="0"/>
            <a:chExt cx="1212698" cy="786028"/>
          </a:xfrm>
        </p:grpSpPr>
        <p:sp>
          <p:nvSpPr>
            <p:cNvPr name="Freeform 77" id="77"/>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78" id="78"/>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sp>
        <p:nvSpPr>
          <p:cNvPr name="Freeform 79" id="79"/>
          <p:cNvSpPr/>
          <p:nvPr/>
        </p:nvSpPr>
        <p:spPr>
          <a:xfrm flipH="false" flipV="false" rot="0">
            <a:off x="11787188" y="9601124"/>
            <a:ext cx="332718" cy="649243"/>
          </a:xfrm>
          <a:custGeom>
            <a:avLst/>
            <a:gdLst/>
            <a:ahLst/>
            <a:cxnLst/>
            <a:rect r="r" b="b" t="t" l="l"/>
            <a:pathLst>
              <a:path h="649243" w="332718">
                <a:moveTo>
                  <a:pt x="0" y="0"/>
                </a:moveTo>
                <a:lnTo>
                  <a:pt x="332717" y="0"/>
                </a:lnTo>
                <a:lnTo>
                  <a:pt x="332717" y="649243"/>
                </a:lnTo>
                <a:lnTo>
                  <a:pt x="0" y="64924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80" id="80"/>
          <p:cNvGrpSpPr/>
          <p:nvPr/>
        </p:nvGrpSpPr>
        <p:grpSpPr>
          <a:xfrm rot="300000">
            <a:off x="137160" y="109728"/>
            <a:ext cx="1051560" cy="1051560"/>
            <a:chOff x="0" y="0"/>
            <a:chExt cx="1402080" cy="1402080"/>
          </a:xfrm>
        </p:grpSpPr>
        <p:sp>
          <p:nvSpPr>
            <p:cNvPr name="Freeform 81" id="81" descr="veh_battleship.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17"/>
              <a:stretch>
                <a:fillRect l="0" t="0" r="0" b="0"/>
              </a:stretch>
            </a:blipFill>
          </p:spPr>
        </p:sp>
      </p:grpSp>
      <p:sp>
        <p:nvSpPr>
          <p:cNvPr name="Freeform 82" id="82"/>
          <p:cNvSpPr/>
          <p:nvPr/>
        </p:nvSpPr>
        <p:spPr>
          <a:xfrm flipH="false" flipV="false" rot="0">
            <a:off x="852811" y="8267700"/>
            <a:ext cx="1316241" cy="1967741"/>
          </a:xfrm>
          <a:custGeom>
            <a:avLst/>
            <a:gdLst/>
            <a:ahLst/>
            <a:cxnLst/>
            <a:rect r="r" b="b" t="t" l="l"/>
            <a:pathLst>
              <a:path h="1967741" w="1316241">
                <a:moveTo>
                  <a:pt x="0" y="0"/>
                </a:moveTo>
                <a:lnTo>
                  <a:pt x="1316241" y="0"/>
                </a:lnTo>
                <a:lnTo>
                  <a:pt x="1316241" y="1967741"/>
                </a:lnTo>
                <a:lnTo>
                  <a:pt x="0" y="1967741"/>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83" id="83"/>
          <p:cNvSpPr/>
          <p:nvPr/>
        </p:nvSpPr>
        <p:spPr>
          <a:xfrm flipH="false" flipV="false" rot="0">
            <a:off x="463896" y="8717299"/>
            <a:ext cx="759819" cy="1482671"/>
          </a:xfrm>
          <a:custGeom>
            <a:avLst/>
            <a:gdLst/>
            <a:ahLst/>
            <a:cxnLst/>
            <a:rect r="r" b="b" t="t" l="l"/>
            <a:pathLst>
              <a:path h="1482671" w="759819">
                <a:moveTo>
                  <a:pt x="0" y="0"/>
                </a:moveTo>
                <a:lnTo>
                  <a:pt x="759819" y="0"/>
                </a:lnTo>
                <a:lnTo>
                  <a:pt x="759819" y="1482671"/>
                </a:lnTo>
                <a:lnTo>
                  <a:pt x="0" y="148267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84" id="84"/>
          <p:cNvGrpSpPr/>
          <p:nvPr/>
        </p:nvGrpSpPr>
        <p:grpSpPr>
          <a:xfrm rot="0">
            <a:off x="15303503" y="7957395"/>
            <a:ext cx="1397003" cy="638508"/>
            <a:chOff x="0" y="0"/>
            <a:chExt cx="1862671" cy="851344"/>
          </a:xfrm>
        </p:grpSpPr>
        <p:sp>
          <p:nvSpPr>
            <p:cNvPr name="Freeform 85" id="85"/>
            <p:cNvSpPr/>
            <p:nvPr/>
          </p:nvSpPr>
          <p:spPr>
            <a:xfrm flipH="false" flipV="false" rot="0">
              <a:off x="0" y="0"/>
              <a:ext cx="1862709" cy="851408"/>
            </a:xfrm>
            <a:custGeom>
              <a:avLst/>
              <a:gdLst/>
              <a:ahLst/>
              <a:cxnLst/>
              <a:rect r="r" b="b" t="t" l="l"/>
              <a:pathLst>
                <a:path h="851408" w="1862709">
                  <a:moveTo>
                    <a:pt x="0" y="0"/>
                  </a:moveTo>
                  <a:lnTo>
                    <a:pt x="1862709" y="0"/>
                  </a:lnTo>
                  <a:lnTo>
                    <a:pt x="1862709" y="851408"/>
                  </a:lnTo>
                  <a:lnTo>
                    <a:pt x="0" y="851408"/>
                  </a:lnTo>
                  <a:close/>
                </a:path>
              </a:pathLst>
            </a:custGeom>
            <a:blipFill>
              <a:blip r:embed="rId9">
                <a:alphaModFix amt="0"/>
              </a:blip>
              <a:stretch>
                <a:fillRect l="-8641" t="0" r="-8639" b="7"/>
              </a:stretch>
            </a:blipFill>
            <a:ln w="25400" cap="sq">
              <a:solidFill>
                <a:srgbClr val="92D050"/>
              </a:solidFill>
              <a:prstDash val="solid"/>
              <a:miter/>
            </a:ln>
          </p:spPr>
        </p:sp>
      </p:grpSp>
      <p:sp>
        <p:nvSpPr>
          <p:cNvPr name="TextBox 86" id="86"/>
          <p:cNvSpPr txBox="true"/>
          <p:nvPr/>
        </p:nvSpPr>
        <p:spPr>
          <a:xfrm rot="0">
            <a:off x="13109077" y="8505511"/>
            <a:ext cx="5378415" cy="458153"/>
          </a:xfrm>
          <a:prstGeom prst="rect">
            <a:avLst/>
          </a:prstGeom>
        </p:spPr>
        <p:txBody>
          <a:bodyPr anchor="t" rtlCol="false" tIns="0" lIns="0" bIns="0" rIns="0">
            <a:spAutoFit/>
          </a:bodyPr>
          <a:lstStyle/>
          <a:p>
            <a:pPr algn="l">
              <a:lnSpc>
                <a:spcPts val="3120"/>
              </a:lnSpc>
            </a:pPr>
            <a:r>
              <a:rPr lang="en-US" sz="2600" b="true">
                <a:solidFill>
                  <a:srgbClr val="FFFFFF"/>
                </a:solidFill>
                <a:latin typeface="Calibri (MS) Bold"/>
                <a:ea typeface="Calibri (MS) Bold"/>
                <a:cs typeface="Calibri (MS) Bold"/>
                <a:sym typeface="Calibri (MS) Bold"/>
              </a:rPr>
              <a:t>Please confirm and click </a:t>
            </a:r>
            <a:r>
              <a:rPr lang="en-US" sz="2600">
                <a:solidFill>
                  <a:srgbClr val="FFFFFF"/>
                </a:solidFill>
                <a:latin typeface="Calibri (MS)"/>
                <a:ea typeface="Calibri (MS)"/>
                <a:cs typeface="Calibri (MS)"/>
                <a:sym typeface="Calibri (MS)"/>
              </a:rPr>
              <a:t>“</a:t>
            </a:r>
            <a:r>
              <a:rPr lang="en-US" sz="2600" b="true">
                <a:solidFill>
                  <a:srgbClr val="FFFFFF"/>
                </a:solidFill>
                <a:latin typeface="Calibri (MS) Bold"/>
                <a:ea typeface="Calibri (MS) Bold"/>
                <a:cs typeface="Calibri (MS) Bold"/>
                <a:sym typeface="Calibri (MS) Bold"/>
              </a:rPr>
              <a:t>submit</a:t>
            </a:r>
            <a:r>
              <a:rPr lang="en-US" sz="2600">
                <a:solidFill>
                  <a:srgbClr val="FFFFFF"/>
                </a:solidFill>
                <a:latin typeface="Calibri (MS)"/>
                <a:ea typeface="Calibri (MS)"/>
                <a:cs typeface="Calibri (MS)"/>
                <a:sym typeface="Calibri (MS)"/>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853669" y="593236"/>
            <a:ext cx="16849677" cy="8853249"/>
            <a:chOff x="0" y="0"/>
            <a:chExt cx="22466236" cy="11804332"/>
          </a:xfrm>
        </p:grpSpPr>
        <p:sp>
          <p:nvSpPr>
            <p:cNvPr name="Freeform 6" id="6"/>
            <p:cNvSpPr/>
            <p:nvPr/>
          </p:nvSpPr>
          <p:spPr>
            <a:xfrm flipH="false" flipV="false" rot="0">
              <a:off x="0" y="0"/>
              <a:ext cx="22466173" cy="11804269"/>
            </a:xfrm>
            <a:custGeom>
              <a:avLst/>
              <a:gdLst/>
              <a:ahLst/>
              <a:cxnLst/>
              <a:rect r="r" b="b" t="t" l="l"/>
              <a:pathLst>
                <a:path h="11804269" w="22466173">
                  <a:moveTo>
                    <a:pt x="0" y="0"/>
                  </a:moveTo>
                  <a:lnTo>
                    <a:pt x="22466173" y="0"/>
                  </a:lnTo>
                  <a:lnTo>
                    <a:pt x="22466173" y="11804269"/>
                  </a:lnTo>
                  <a:lnTo>
                    <a:pt x="0" y="11804269"/>
                  </a:lnTo>
                  <a:lnTo>
                    <a:pt x="0" y="0"/>
                  </a:lnTo>
                  <a:close/>
                </a:path>
              </a:pathLst>
            </a:custGeom>
            <a:solidFill>
              <a:srgbClr val="FFFFFF"/>
            </a:solidFill>
          </p:spPr>
        </p:sp>
      </p:grpSp>
      <p:sp>
        <p:nvSpPr>
          <p:cNvPr name="Freeform 7" id="7"/>
          <p:cNvSpPr/>
          <p:nvPr/>
        </p:nvSpPr>
        <p:spPr>
          <a:xfrm flipH="false" flipV="false" rot="0">
            <a:off x="7882271" y="1552337"/>
            <a:ext cx="2518886" cy="626078"/>
          </a:xfrm>
          <a:custGeom>
            <a:avLst/>
            <a:gdLst/>
            <a:ahLst/>
            <a:cxnLst/>
            <a:rect r="r" b="b" t="t" l="l"/>
            <a:pathLst>
              <a:path h="626078" w="2518886">
                <a:moveTo>
                  <a:pt x="0" y="0"/>
                </a:moveTo>
                <a:lnTo>
                  <a:pt x="2518886" y="0"/>
                </a:lnTo>
                <a:lnTo>
                  <a:pt x="2518886" y="626078"/>
                </a:lnTo>
                <a:lnTo>
                  <a:pt x="0" y="626078"/>
                </a:lnTo>
                <a:lnTo>
                  <a:pt x="0" y="0"/>
                </a:lnTo>
                <a:close/>
              </a:path>
            </a:pathLst>
          </a:custGeom>
          <a:blipFill>
            <a:blip r:embed="rId9">
              <a:extLst>
                <a:ext uri="{96DAC541-7B7A-43D3-8B79-37D633B846F1}">
                  <asvg:svgBlip xmlns:asvg="http://schemas.microsoft.com/office/drawing/2016/SVG/main" r:embed="rId10"/>
                </a:ext>
              </a:extLst>
            </a:blip>
            <a:stretch>
              <a:fillRect l="0" t="-101" r="0" b="-100"/>
            </a:stretch>
          </a:blipFill>
        </p:spPr>
      </p:sp>
      <p:grpSp>
        <p:nvGrpSpPr>
          <p:cNvPr name="Group 8" id="8"/>
          <p:cNvGrpSpPr/>
          <p:nvPr/>
        </p:nvGrpSpPr>
        <p:grpSpPr>
          <a:xfrm rot="0">
            <a:off x="7907274" y="1577340"/>
            <a:ext cx="2468880" cy="576072"/>
            <a:chOff x="0" y="0"/>
            <a:chExt cx="3291840" cy="768096"/>
          </a:xfrm>
        </p:grpSpPr>
        <p:sp>
          <p:nvSpPr>
            <p:cNvPr name="Freeform 9" id="9"/>
            <p:cNvSpPr/>
            <p:nvPr/>
          </p:nvSpPr>
          <p:spPr>
            <a:xfrm flipH="false" flipV="false" rot="0">
              <a:off x="0" y="0"/>
              <a:ext cx="3291840" cy="768096"/>
            </a:xfrm>
            <a:custGeom>
              <a:avLst/>
              <a:gdLst/>
              <a:ahLst/>
              <a:cxnLst/>
              <a:rect r="r" b="b" t="t" l="l"/>
              <a:pathLst>
                <a:path h="768096" w="3291840">
                  <a:moveTo>
                    <a:pt x="0" y="0"/>
                  </a:moveTo>
                  <a:lnTo>
                    <a:pt x="3291840" y="0"/>
                  </a:lnTo>
                  <a:lnTo>
                    <a:pt x="3291840" y="768096"/>
                  </a:lnTo>
                  <a:lnTo>
                    <a:pt x="0" y="768096"/>
                  </a:lnTo>
                  <a:close/>
                </a:path>
              </a:pathLst>
            </a:custGeom>
            <a:blipFill>
              <a:blip r:embed="rId11">
                <a:alphaModFix amt="0"/>
              </a:blip>
              <a:stretch>
                <a:fillRect l="0" t="-33449" r="0" b="-33449"/>
              </a:stretch>
            </a:blipFill>
          </p:spPr>
        </p:sp>
      </p:grpSp>
      <p:grpSp>
        <p:nvGrpSpPr>
          <p:cNvPr name="Group 10" id="10"/>
          <p:cNvGrpSpPr/>
          <p:nvPr/>
        </p:nvGrpSpPr>
        <p:grpSpPr>
          <a:xfrm rot="0">
            <a:off x="7907274" y="1541621"/>
            <a:ext cx="2468880" cy="611791"/>
            <a:chOff x="0" y="0"/>
            <a:chExt cx="3291840" cy="815721"/>
          </a:xfrm>
        </p:grpSpPr>
        <p:sp>
          <p:nvSpPr>
            <p:cNvPr name="Freeform 11" id="11"/>
            <p:cNvSpPr/>
            <p:nvPr/>
          </p:nvSpPr>
          <p:spPr>
            <a:xfrm flipH="false" flipV="false" rot="0">
              <a:off x="0" y="0"/>
              <a:ext cx="3291840" cy="815721"/>
            </a:xfrm>
            <a:custGeom>
              <a:avLst/>
              <a:gdLst/>
              <a:ahLst/>
              <a:cxnLst/>
              <a:rect r="r" b="b" t="t" l="l"/>
              <a:pathLst>
                <a:path h="815721" w="3291840">
                  <a:moveTo>
                    <a:pt x="0" y="0"/>
                  </a:moveTo>
                  <a:lnTo>
                    <a:pt x="3291840" y="0"/>
                  </a:lnTo>
                  <a:lnTo>
                    <a:pt x="3291840" y="815721"/>
                  </a:lnTo>
                  <a:lnTo>
                    <a:pt x="0" y="815721"/>
                  </a:lnTo>
                  <a:close/>
                </a:path>
              </a:pathLst>
            </a:custGeom>
            <a:solidFill>
              <a:srgbClr val="FFFFFF">
                <a:alpha val="75686"/>
              </a:srgbClr>
            </a:solidFill>
          </p:spPr>
        </p:sp>
      </p:grpSp>
      <p:grpSp>
        <p:nvGrpSpPr>
          <p:cNvPr name="Group 12" id="12"/>
          <p:cNvGrpSpPr/>
          <p:nvPr/>
        </p:nvGrpSpPr>
        <p:grpSpPr>
          <a:xfrm rot="0">
            <a:off x="7907274" y="1505902"/>
            <a:ext cx="2468880" cy="647510"/>
            <a:chOff x="0" y="0"/>
            <a:chExt cx="3291840" cy="863346"/>
          </a:xfrm>
        </p:grpSpPr>
        <p:sp>
          <p:nvSpPr>
            <p:cNvPr name="Freeform 13" id="13"/>
            <p:cNvSpPr/>
            <p:nvPr/>
          </p:nvSpPr>
          <p:spPr>
            <a:xfrm flipH="false" flipV="false" rot="0">
              <a:off x="0" y="0"/>
              <a:ext cx="3291840" cy="863346"/>
            </a:xfrm>
            <a:custGeom>
              <a:avLst/>
              <a:gdLst/>
              <a:ahLst/>
              <a:cxnLst/>
              <a:rect r="r" b="b" t="t" l="l"/>
              <a:pathLst>
                <a:path h="863346" w="3291840">
                  <a:moveTo>
                    <a:pt x="0" y="0"/>
                  </a:moveTo>
                  <a:lnTo>
                    <a:pt x="3291840" y="0"/>
                  </a:lnTo>
                  <a:lnTo>
                    <a:pt x="3291840" y="863346"/>
                  </a:lnTo>
                  <a:lnTo>
                    <a:pt x="0" y="863346"/>
                  </a:lnTo>
                  <a:close/>
                </a:path>
              </a:pathLst>
            </a:custGeom>
            <a:blipFill>
              <a:blip r:embed="rId12">
                <a:alphaModFix amt="0"/>
              </a:blip>
              <a:stretch>
                <a:fillRect l="0" t="-24294" r="0" b="-24294"/>
              </a:stretch>
            </a:blipFill>
          </p:spPr>
        </p:sp>
        <p:sp>
          <p:nvSpPr>
            <p:cNvPr name="TextBox 14" id="14"/>
            <p:cNvSpPr txBox="true"/>
            <p:nvPr/>
          </p:nvSpPr>
          <p:spPr>
            <a:xfrm>
              <a:off x="0" y="-47625"/>
              <a:ext cx="3291840" cy="910971"/>
            </a:xfrm>
            <a:prstGeom prst="rect">
              <a:avLst/>
            </a:prstGeom>
          </p:spPr>
          <p:txBody>
            <a:bodyPr anchor="ctr" rtlCol="false" tIns="0" lIns="0" bIns="0" rIns="0"/>
            <a:lstStyle/>
            <a:p>
              <a:pPr algn="ctr">
                <a:lnSpc>
                  <a:spcPts val="2340"/>
                </a:lnSpc>
              </a:pPr>
              <a:r>
                <a:rPr lang="en-US" sz="1950" b="true">
                  <a:solidFill>
                    <a:srgbClr val="1E2761"/>
                  </a:solidFill>
                  <a:latin typeface="Calibri (MS) Bold"/>
                  <a:ea typeface="Calibri (MS) Bold"/>
                  <a:cs typeface="Calibri (MS) Bold"/>
                  <a:sym typeface="Calibri (MS) Bold"/>
                </a:rPr>
                <a:t>第二階段</a:t>
              </a:r>
            </a:p>
          </p:txBody>
        </p:sp>
      </p:grpSp>
      <p:grpSp>
        <p:nvGrpSpPr>
          <p:cNvPr name="Group 15" id="15"/>
          <p:cNvGrpSpPr/>
          <p:nvPr/>
        </p:nvGrpSpPr>
        <p:grpSpPr>
          <a:xfrm rot="0">
            <a:off x="1371600" y="2606040"/>
            <a:ext cx="15540228" cy="1097280"/>
            <a:chOff x="0" y="0"/>
            <a:chExt cx="20720304" cy="1463040"/>
          </a:xfrm>
        </p:grpSpPr>
        <p:sp>
          <p:nvSpPr>
            <p:cNvPr name="Freeform 16" id="16"/>
            <p:cNvSpPr/>
            <p:nvPr/>
          </p:nvSpPr>
          <p:spPr>
            <a:xfrm flipH="false" flipV="false" rot="0">
              <a:off x="0" y="0"/>
              <a:ext cx="20720304" cy="1463040"/>
            </a:xfrm>
            <a:custGeom>
              <a:avLst/>
              <a:gdLst/>
              <a:ahLst/>
              <a:cxnLst/>
              <a:rect r="r" b="b" t="t" l="l"/>
              <a:pathLst>
                <a:path h="1463040" w="20720304">
                  <a:moveTo>
                    <a:pt x="0" y="0"/>
                  </a:moveTo>
                  <a:lnTo>
                    <a:pt x="20720304" y="0"/>
                  </a:lnTo>
                  <a:lnTo>
                    <a:pt x="20720304" y="1463040"/>
                  </a:lnTo>
                  <a:lnTo>
                    <a:pt x="0" y="1463040"/>
                  </a:lnTo>
                  <a:close/>
                </a:path>
              </a:pathLst>
            </a:custGeom>
            <a:blipFill>
              <a:blip r:embed="rId11">
                <a:alphaModFix amt="0"/>
              </a:blip>
              <a:stretch>
                <a:fillRect l="0" t="-225764" r="0" b="-225764"/>
              </a:stretch>
            </a:blipFill>
          </p:spPr>
        </p:sp>
      </p:grpSp>
      <p:grpSp>
        <p:nvGrpSpPr>
          <p:cNvPr name="Group 17" id="17"/>
          <p:cNvGrpSpPr/>
          <p:nvPr/>
        </p:nvGrpSpPr>
        <p:grpSpPr>
          <a:xfrm rot="0">
            <a:off x="1411138" y="2592191"/>
            <a:ext cx="15540228" cy="1111568"/>
            <a:chOff x="0" y="0"/>
            <a:chExt cx="20720304" cy="1482090"/>
          </a:xfrm>
        </p:grpSpPr>
        <p:sp>
          <p:nvSpPr>
            <p:cNvPr name="Freeform 18" id="18"/>
            <p:cNvSpPr/>
            <p:nvPr/>
          </p:nvSpPr>
          <p:spPr>
            <a:xfrm flipH="false" flipV="false" rot="0">
              <a:off x="0" y="0"/>
              <a:ext cx="20720304" cy="1482090"/>
            </a:xfrm>
            <a:custGeom>
              <a:avLst/>
              <a:gdLst/>
              <a:ahLst/>
              <a:cxnLst/>
              <a:rect r="r" b="b" t="t" l="l"/>
              <a:pathLst>
                <a:path h="1482090" w="20720304">
                  <a:moveTo>
                    <a:pt x="0" y="0"/>
                  </a:moveTo>
                  <a:lnTo>
                    <a:pt x="20720304" y="0"/>
                  </a:lnTo>
                  <a:lnTo>
                    <a:pt x="20720304" y="1482090"/>
                  </a:lnTo>
                  <a:lnTo>
                    <a:pt x="0" y="1482090"/>
                  </a:lnTo>
                  <a:close/>
                </a:path>
              </a:pathLst>
            </a:custGeom>
            <a:blipFill>
              <a:blip r:embed="rId13">
                <a:alphaModFix amt="0"/>
              </a:blip>
              <a:stretch>
                <a:fillRect l="0" t="-222220" r="0" b="-222220"/>
              </a:stretch>
            </a:blipFill>
          </p:spPr>
        </p:sp>
      </p:grpSp>
      <p:grpSp>
        <p:nvGrpSpPr>
          <p:cNvPr name="Group 19" id="19"/>
          <p:cNvGrpSpPr/>
          <p:nvPr/>
        </p:nvGrpSpPr>
        <p:grpSpPr>
          <a:xfrm rot="0">
            <a:off x="1476766" y="3816239"/>
            <a:ext cx="15540228" cy="1125855"/>
            <a:chOff x="0" y="0"/>
            <a:chExt cx="20720304" cy="1501140"/>
          </a:xfrm>
        </p:grpSpPr>
        <p:sp>
          <p:nvSpPr>
            <p:cNvPr name="Freeform 20" id="20"/>
            <p:cNvSpPr/>
            <p:nvPr/>
          </p:nvSpPr>
          <p:spPr>
            <a:xfrm flipH="false" flipV="false" rot="0">
              <a:off x="0" y="0"/>
              <a:ext cx="20720304" cy="1501142"/>
            </a:xfrm>
            <a:custGeom>
              <a:avLst/>
              <a:gdLst/>
              <a:ahLst/>
              <a:cxnLst/>
              <a:rect r="r" b="b" t="t" l="l"/>
              <a:pathLst>
                <a:path h="1501142" w="20720304">
                  <a:moveTo>
                    <a:pt x="0" y="0"/>
                  </a:moveTo>
                  <a:lnTo>
                    <a:pt x="20720304" y="0"/>
                  </a:lnTo>
                  <a:lnTo>
                    <a:pt x="20720304" y="1501142"/>
                  </a:lnTo>
                  <a:lnTo>
                    <a:pt x="0" y="1501142"/>
                  </a:lnTo>
                  <a:close/>
                </a:path>
              </a:pathLst>
            </a:custGeom>
            <a:blipFill>
              <a:blip r:embed="rId12">
                <a:alphaModFix amt="0"/>
              </a:blip>
              <a:stretch>
                <a:fillRect l="0" t="-218952" r="0" b="-218952"/>
              </a:stretch>
            </a:blipFill>
          </p:spPr>
        </p:sp>
        <p:sp>
          <p:nvSpPr>
            <p:cNvPr name="TextBox 21" id="21"/>
            <p:cNvSpPr txBox="true"/>
            <p:nvPr/>
          </p:nvSpPr>
          <p:spPr>
            <a:xfrm>
              <a:off x="0" y="9525"/>
              <a:ext cx="20720304" cy="1491615"/>
            </a:xfrm>
            <a:prstGeom prst="rect">
              <a:avLst/>
            </a:prstGeom>
          </p:spPr>
          <p:txBody>
            <a:bodyPr anchor="ctr" rtlCol="false" tIns="0" lIns="0" bIns="0" rIns="0"/>
            <a:lstStyle/>
            <a:p>
              <a:pPr algn="ctr">
                <a:lnSpc>
                  <a:spcPts val="5758"/>
                </a:lnSpc>
              </a:pPr>
              <a:r>
                <a:rPr lang="en-US" sz="4800" b="true">
                  <a:solidFill>
                    <a:srgbClr val="1E2761"/>
                  </a:solidFill>
                  <a:latin typeface="Noto Sans Bold"/>
                  <a:ea typeface="Noto Sans Bold"/>
                  <a:cs typeface="Noto Sans Bold"/>
                  <a:sym typeface="Noto Sans Bold"/>
                </a:rPr>
                <a:t>隊員加入隊伍流程</a:t>
              </a:r>
            </a:p>
          </p:txBody>
        </p:sp>
      </p:grpSp>
      <p:grpSp>
        <p:nvGrpSpPr>
          <p:cNvPr name="Group 22" id="22"/>
          <p:cNvGrpSpPr/>
          <p:nvPr/>
        </p:nvGrpSpPr>
        <p:grpSpPr>
          <a:xfrm rot="0">
            <a:off x="1749619" y="5108096"/>
            <a:ext cx="15540228" cy="685800"/>
            <a:chOff x="0" y="0"/>
            <a:chExt cx="20720304" cy="914400"/>
          </a:xfrm>
        </p:grpSpPr>
        <p:sp>
          <p:nvSpPr>
            <p:cNvPr name="Freeform 23" id="23"/>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11">
                <a:alphaModFix amt="0"/>
              </a:blip>
              <a:stretch>
                <a:fillRect l="0" t="-391223" r="0" b="-391223"/>
              </a:stretch>
            </a:blipFill>
          </p:spPr>
        </p:sp>
      </p:grpSp>
      <p:grpSp>
        <p:nvGrpSpPr>
          <p:cNvPr name="Group 24" id="24"/>
          <p:cNvGrpSpPr/>
          <p:nvPr/>
        </p:nvGrpSpPr>
        <p:grpSpPr>
          <a:xfrm rot="0">
            <a:off x="1476766" y="5199945"/>
            <a:ext cx="15540228" cy="742950"/>
            <a:chOff x="0" y="0"/>
            <a:chExt cx="20720304" cy="990600"/>
          </a:xfrm>
        </p:grpSpPr>
        <p:sp>
          <p:nvSpPr>
            <p:cNvPr name="Freeform 25" id="25"/>
            <p:cNvSpPr/>
            <p:nvPr/>
          </p:nvSpPr>
          <p:spPr>
            <a:xfrm flipH="false" flipV="false" rot="0">
              <a:off x="0" y="0"/>
              <a:ext cx="20720304" cy="990600"/>
            </a:xfrm>
            <a:custGeom>
              <a:avLst/>
              <a:gdLst/>
              <a:ahLst/>
              <a:cxnLst/>
              <a:rect r="r" b="b" t="t" l="l"/>
              <a:pathLst>
                <a:path h="990600" w="20720304">
                  <a:moveTo>
                    <a:pt x="0" y="0"/>
                  </a:moveTo>
                  <a:lnTo>
                    <a:pt x="20720304" y="0"/>
                  </a:lnTo>
                  <a:lnTo>
                    <a:pt x="20720304" y="990600"/>
                  </a:lnTo>
                  <a:lnTo>
                    <a:pt x="0" y="990600"/>
                  </a:lnTo>
                  <a:close/>
                </a:path>
              </a:pathLst>
            </a:custGeom>
            <a:blipFill>
              <a:blip r:embed="rId12">
                <a:alphaModFix amt="0"/>
              </a:blip>
              <a:stretch>
                <a:fillRect l="0" t="-357567" r="0" b="-357567"/>
              </a:stretch>
            </a:blipFill>
          </p:spPr>
        </p:sp>
        <p:sp>
          <p:nvSpPr>
            <p:cNvPr name="TextBox 26" id="26"/>
            <p:cNvSpPr txBox="true"/>
            <p:nvPr/>
          </p:nvSpPr>
          <p:spPr>
            <a:xfrm>
              <a:off x="0" y="142875"/>
              <a:ext cx="20720304" cy="847725"/>
            </a:xfrm>
            <a:prstGeom prst="rect">
              <a:avLst/>
            </a:prstGeom>
          </p:spPr>
          <p:txBody>
            <a:bodyPr anchor="ctr" rtlCol="false" tIns="0" lIns="0" bIns="0" rIns="0"/>
            <a:lstStyle/>
            <a:p>
              <a:pPr algn="ctr">
                <a:lnSpc>
                  <a:spcPts val="2878"/>
                </a:lnSpc>
              </a:pPr>
              <a:r>
                <a:rPr lang="en-US" sz="3600" i="true">
                  <a:solidFill>
                    <a:srgbClr val="2D3A66"/>
                  </a:solidFill>
                  <a:latin typeface="Noto Sans Italics"/>
                  <a:ea typeface="Noto Sans Italics"/>
                  <a:cs typeface="Noto Sans Italics"/>
                  <a:sym typeface="Noto Sans Italics"/>
                </a:rPr>
                <a:t>Process for Team Members to Join a Team</a:t>
              </a:r>
            </a:p>
          </p:txBody>
        </p:sp>
      </p:grpSp>
      <p:grpSp>
        <p:nvGrpSpPr>
          <p:cNvPr name="Group 27" id="27"/>
          <p:cNvGrpSpPr/>
          <p:nvPr/>
        </p:nvGrpSpPr>
        <p:grpSpPr>
          <a:xfrm rot="0">
            <a:off x="5013455" y="5444709"/>
            <a:ext cx="11699748" cy="1234440"/>
            <a:chOff x="0" y="0"/>
            <a:chExt cx="15599664" cy="1645920"/>
          </a:xfrm>
        </p:grpSpPr>
        <p:sp>
          <p:nvSpPr>
            <p:cNvPr name="Freeform 28" id="28"/>
            <p:cNvSpPr/>
            <p:nvPr/>
          </p:nvSpPr>
          <p:spPr>
            <a:xfrm flipH="false" flipV="false" rot="0">
              <a:off x="0" y="0"/>
              <a:ext cx="15599663" cy="1645920"/>
            </a:xfrm>
            <a:custGeom>
              <a:avLst/>
              <a:gdLst/>
              <a:ahLst/>
              <a:cxnLst/>
              <a:rect r="r" b="b" t="t" l="l"/>
              <a:pathLst>
                <a:path h="1645920" w="15599663">
                  <a:moveTo>
                    <a:pt x="0" y="0"/>
                  </a:moveTo>
                  <a:lnTo>
                    <a:pt x="15599663" y="0"/>
                  </a:lnTo>
                  <a:lnTo>
                    <a:pt x="15599663" y="1645920"/>
                  </a:lnTo>
                  <a:lnTo>
                    <a:pt x="0" y="1645920"/>
                  </a:lnTo>
                  <a:close/>
                </a:path>
              </a:pathLst>
            </a:custGeom>
            <a:blipFill>
              <a:blip r:embed="rId11">
                <a:alphaModFix amt="0"/>
              </a:blip>
              <a:stretch>
                <a:fillRect l="0" t="-134546" r="0" b="-134546"/>
              </a:stretch>
            </a:blipFill>
          </p:spPr>
        </p:sp>
      </p:grpSp>
      <p:grpSp>
        <p:nvGrpSpPr>
          <p:cNvPr name="Group 29" id="29"/>
          <p:cNvGrpSpPr/>
          <p:nvPr/>
        </p:nvGrpSpPr>
        <p:grpSpPr>
          <a:xfrm rot="0">
            <a:off x="661988" y="9508807"/>
            <a:ext cx="16959453" cy="47625"/>
            <a:chOff x="0" y="0"/>
            <a:chExt cx="22612604" cy="63500"/>
          </a:xfrm>
        </p:grpSpPr>
        <p:sp>
          <p:nvSpPr>
            <p:cNvPr name="Freeform 30" id="30"/>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11">
                <a:alphaModFix amt="0"/>
              </a:blip>
              <a:stretch>
                <a:fillRect l="0" t="-6883880" r="0" b="-6883880"/>
              </a:stretch>
            </a:blipFill>
            <a:ln w="19050" cap="sq">
              <a:solidFill>
                <a:srgbClr val="D7E1F5"/>
              </a:solidFill>
              <a:prstDash val="dash"/>
              <a:miter/>
            </a:ln>
          </p:spPr>
        </p:sp>
      </p:grpSp>
      <p:sp>
        <p:nvSpPr>
          <p:cNvPr name="Freeform 31" id="31"/>
          <p:cNvSpPr/>
          <p:nvPr/>
        </p:nvSpPr>
        <p:spPr>
          <a:xfrm flipH="false" flipV="false" rot="0">
            <a:off x="5013455" y="8575015"/>
            <a:ext cx="1384659" cy="1419739"/>
          </a:xfrm>
          <a:custGeom>
            <a:avLst/>
            <a:gdLst/>
            <a:ahLst/>
            <a:cxnLst/>
            <a:rect r="r" b="b" t="t" l="l"/>
            <a:pathLst>
              <a:path h="1419739" w="1384659">
                <a:moveTo>
                  <a:pt x="0" y="0"/>
                </a:moveTo>
                <a:lnTo>
                  <a:pt x="1384659" y="0"/>
                </a:lnTo>
                <a:lnTo>
                  <a:pt x="1384659" y="1419739"/>
                </a:lnTo>
                <a:lnTo>
                  <a:pt x="0" y="141973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2" id="32"/>
          <p:cNvSpPr/>
          <p:nvPr/>
        </p:nvSpPr>
        <p:spPr>
          <a:xfrm flipH="false" flipV="false" rot="0">
            <a:off x="8581787" y="8546868"/>
            <a:ext cx="1384659" cy="1419739"/>
          </a:xfrm>
          <a:custGeom>
            <a:avLst/>
            <a:gdLst/>
            <a:ahLst/>
            <a:cxnLst/>
            <a:rect r="r" b="b" t="t" l="l"/>
            <a:pathLst>
              <a:path h="1419739" w="1384659">
                <a:moveTo>
                  <a:pt x="0" y="0"/>
                </a:moveTo>
                <a:lnTo>
                  <a:pt x="1384659" y="0"/>
                </a:lnTo>
                <a:lnTo>
                  <a:pt x="1384659" y="1419740"/>
                </a:lnTo>
                <a:lnTo>
                  <a:pt x="0" y="141974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0">
            <a:off x="12213165" y="8572310"/>
            <a:ext cx="1384659" cy="1419739"/>
          </a:xfrm>
          <a:custGeom>
            <a:avLst/>
            <a:gdLst/>
            <a:ahLst/>
            <a:cxnLst/>
            <a:rect r="r" b="b" t="t" l="l"/>
            <a:pathLst>
              <a:path h="1419739" w="1384659">
                <a:moveTo>
                  <a:pt x="0" y="0"/>
                </a:moveTo>
                <a:lnTo>
                  <a:pt x="1384658" y="0"/>
                </a:lnTo>
                <a:lnTo>
                  <a:pt x="1384658" y="1419739"/>
                </a:lnTo>
                <a:lnTo>
                  <a:pt x="0" y="141973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34" id="34"/>
          <p:cNvGrpSpPr/>
          <p:nvPr/>
        </p:nvGrpSpPr>
        <p:grpSpPr>
          <a:xfrm rot="360000">
            <a:off x="1361618" y="5529396"/>
            <a:ext cx="1371600" cy="1371600"/>
            <a:chOff x="0" y="0"/>
            <a:chExt cx="1828800" cy="1828800"/>
          </a:xfrm>
        </p:grpSpPr>
        <p:sp>
          <p:nvSpPr>
            <p:cNvPr name="Freeform 35" id="35" descr="veh_fighter2.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20"/>
              <a:stretch>
                <a:fillRect l="0" t="0" r="0" b="0"/>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1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1</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01</a:t>
              </a:r>
            </a:p>
          </p:txBody>
        </p:sp>
      </p:grpSp>
      <p:sp>
        <p:nvSpPr>
          <p:cNvPr name="TextBox 46" id="46"/>
          <p:cNvSpPr txBox="true"/>
          <p:nvPr/>
        </p:nvSpPr>
        <p:spPr>
          <a:xfrm rot="0">
            <a:off x="3108141" y="3122390"/>
            <a:ext cx="8869680" cy="459229"/>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下載 MyET APP</a:t>
            </a:r>
          </a:p>
        </p:txBody>
      </p:sp>
      <p:grpSp>
        <p:nvGrpSpPr>
          <p:cNvPr name="Group 47" id="47"/>
          <p:cNvGrpSpPr/>
          <p:nvPr/>
        </p:nvGrpSpPr>
        <p:grpSpPr>
          <a:xfrm rot="0">
            <a:off x="3113532" y="3581619"/>
            <a:ext cx="9052560" cy="1783080"/>
            <a:chOff x="0" y="0"/>
            <a:chExt cx="12070080" cy="2377440"/>
          </a:xfrm>
        </p:grpSpPr>
        <p:sp>
          <p:nvSpPr>
            <p:cNvPr name="Freeform 48" id="48"/>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9" id="49"/>
          <p:cNvGrpSpPr/>
          <p:nvPr/>
        </p:nvGrpSpPr>
        <p:grpSpPr>
          <a:xfrm rot="0">
            <a:off x="3113532" y="3699319"/>
            <a:ext cx="7781963" cy="1954530"/>
            <a:chOff x="0" y="0"/>
            <a:chExt cx="10375951" cy="2606040"/>
          </a:xfrm>
        </p:grpSpPr>
        <p:sp>
          <p:nvSpPr>
            <p:cNvPr name="Freeform 50" id="50"/>
            <p:cNvSpPr/>
            <p:nvPr/>
          </p:nvSpPr>
          <p:spPr>
            <a:xfrm flipH="false" flipV="false" rot="0">
              <a:off x="0" y="0"/>
              <a:ext cx="10375953" cy="2606040"/>
            </a:xfrm>
            <a:custGeom>
              <a:avLst/>
              <a:gdLst/>
              <a:ahLst/>
              <a:cxnLst/>
              <a:rect r="r" b="b" t="t" l="l"/>
              <a:pathLst>
                <a:path h="2606040" w="10375953">
                  <a:moveTo>
                    <a:pt x="0" y="0"/>
                  </a:moveTo>
                  <a:lnTo>
                    <a:pt x="10375953" y="0"/>
                  </a:lnTo>
                  <a:lnTo>
                    <a:pt x="10375953" y="2606040"/>
                  </a:lnTo>
                  <a:lnTo>
                    <a:pt x="0" y="2606040"/>
                  </a:lnTo>
                  <a:close/>
                </a:path>
              </a:pathLst>
            </a:custGeom>
            <a:blipFill>
              <a:blip r:embed="rId11">
                <a:alphaModFix amt="0"/>
              </a:blip>
              <a:stretch>
                <a:fillRect l="0" t="-27579" r="0" b="-27579"/>
              </a:stretch>
            </a:blipFill>
          </p:spPr>
        </p:sp>
        <p:sp>
          <p:nvSpPr>
            <p:cNvPr name="TextBox 51" id="51"/>
            <p:cNvSpPr txBox="true"/>
            <p:nvPr/>
          </p:nvSpPr>
          <p:spPr>
            <a:xfrm>
              <a:off x="0" y="-66675"/>
              <a:ext cx="10375951"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同樣地，隊員在開始初賽前，請先掃描競賽 </a:t>
              </a:r>
              <a:r>
                <a:rPr lang="en-US" sz="2100">
                  <a:solidFill>
                    <a:srgbClr val="604A7B"/>
                  </a:solidFill>
                  <a:latin typeface="Noto Sans"/>
                  <a:ea typeface="Noto Sans"/>
                  <a:cs typeface="Noto Sans"/>
                  <a:sym typeface="Noto Sans"/>
                </a:rPr>
                <a:t>QR Code，</a:t>
              </a:r>
              <a:r>
                <a:rPr lang="en-US" sz="2100">
                  <a:solidFill>
                    <a:srgbClr val="604A7B"/>
                  </a:solidFill>
                  <a:latin typeface="Noto Sans"/>
                  <a:ea typeface="Noto Sans"/>
                  <a:cs typeface="Noto Sans"/>
                  <a:sym typeface="Noto Sans"/>
                </a:rPr>
                <a:t>直接下載</a:t>
              </a:r>
              <a:r>
                <a:rPr lang="en-US" sz="2100">
                  <a:solidFill>
                    <a:srgbClr val="604A7B"/>
                  </a:solidFill>
                  <a:latin typeface="Noto Sans"/>
                  <a:ea typeface="Noto Sans"/>
                  <a:cs typeface="Noto Sans"/>
                  <a:sym typeface="Noto Sans"/>
                </a:rPr>
                <a:t> MyET APP。</a:t>
              </a:r>
            </a:p>
          </p:txBody>
        </p:sp>
      </p:grpSp>
      <p:grpSp>
        <p:nvGrpSpPr>
          <p:cNvPr name="Group 52" id="52"/>
          <p:cNvGrpSpPr/>
          <p:nvPr/>
        </p:nvGrpSpPr>
        <p:grpSpPr>
          <a:xfrm rot="0">
            <a:off x="3086100" y="5623560"/>
            <a:ext cx="9052560" cy="1371600"/>
            <a:chOff x="0" y="0"/>
            <a:chExt cx="12070080" cy="1828800"/>
          </a:xfrm>
        </p:grpSpPr>
        <p:sp>
          <p:nvSpPr>
            <p:cNvPr name="Freeform 53" id="53"/>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4" id="54"/>
          <p:cNvGrpSpPr/>
          <p:nvPr/>
        </p:nvGrpSpPr>
        <p:grpSpPr>
          <a:xfrm rot="0">
            <a:off x="3117218" y="5095913"/>
            <a:ext cx="7778277" cy="1514475"/>
            <a:chOff x="0" y="0"/>
            <a:chExt cx="10371036" cy="2019300"/>
          </a:xfrm>
        </p:grpSpPr>
        <p:sp>
          <p:nvSpPr>
            <p:cNvPr name="Freeform 55" id="55"/>
            <p:cNvSpPr/>
            <p:nvPr/>
          </p:nvSpPr>
          <p:spPr>
            <a:xfrm flipH="false" flipV="false" rot="0">
              <a:off x="0" y="0"/>
              <a:ext cx="10371038" cy="2019300"/>
            </a:xfrm>
            <a:custGeom>
              <a:avLst/>
              <a:gdLst/>
              <a:ahLst/>
              <a:cxnLst/>
              <a:rect r="r" b="b" t="t" l="l"/>
              <a:pathLst>
                <a:path h="2019300" w="10371038">
                  <a:moveTo>
                    <a:pt x="0" y="0"/>
                  </a:moveTo>
                  <a:lnTo>
                    <a:pt x="10371038" y="0"/>
                  </a:lnTo>
                  <a:lnTo>
                    <a:pt x="10371038" y="2019300"/>
                  </a:lnTo>
                  <a:lnTo>
                    <a:pt x="0" y="2019300"/>
                  </a:lnTo>
                  <a:close/>
                </a:path>
              </a:pathLst>
            </a:custGeom>
            <a:blipFill>
              <a:blip r:embed="rId11">
                <a:alphaModFix amt="0"/>
              </a:blip>
              <a:stretch>
                <a:fillRect l="0" t="-50074" r="0" b="-50074"/>
              </a:stretch>
            </a:blipFill>
          </p:spPr>
        </p:sp>
        <p:sp>
          <p:nvSpPr>
            <p:cNvPr name="TextBox 56" id="56"/>
            <p:cNvSpPr txBox="true"/>
            <p:nvPr/>
          </p:nvSpPr>
          <p:spPr>
            <a:xfrm>
              <a:off x="0" y="-9525"/>
              <a:ext cx="10371036"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Before the preliminary competition starts, please scan the QR code for the competition to download the MyET app on your device.</a:t>
              </a:r>
            </a:p>
          </p:txBody>
        </p:sp>
      </p:grpSp>
      <p:grpSp>
        <p:nvGrpSpPr>
          <p:cNvPr name="Group 57" id="57"/>
          <p:cNvGrpSpPr/>
          <p:nvPr/>
        </p:nvGrpSpPr>
        <p:grpSpPr>
          <a:xfrm rot="0">
            <a:off x="661988" y="9508807"/>
            <a:ext cx="16959453" cy="47625"/>
            <a:chOff x="0" y="0"/>
            <a:chExt cx="22612604" cy="63500"/>
          </a:xfrm>
        </p:grpSpPr>
        <p:sp>
          <p:nvSpPr>
            <p:cNvPr name="Freeform 58" id="58"/>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grpSp>
        <p:nvGrpSpPr>
          <p:cNvPr name="Group 59" id="59"/>
          <p:cNvGrpSpPr/>
          <p:nvPr/>
        </p:nvGrpSpPr>
        <p:grpSpPr>
          <a:xfrm rot="0">
            <a:off x="12582563" y="938384"/>
            <a:ext cx="5040001" cy="8640004"/>
            <a:chOff x="0" y="0"/>
            <a:chExt cx="6720002" cy="11520005"/>
          </a:xfrm>
        </p:grpSpPr>
        <p:sp>
          <p:nvSpPr>
            <p:cNvPr name="Freeform 60" id="60"/>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5867" r="0" b="-4500"/>
              </a:stretch>
            </a:blipFill>
          </p:spPr>
        </p:sp>
      </p:grpSp>
      <p:grpSp>
        <p:nvGrpSpPr>
          <p:cNvPr name="Group 61" id="61"/>
          <p:cNvGrpSpPr/>
          <p:nvPr/>
        </p:nvGrpSpPr>
        <p:grpSpPr>
          <a:xfrm rot="0">
            <a:off x="609181" y="7847400"/>
            <a:ext cx="909523" cy="584521"/>
            <a:chOff x="0" y="0"/>
            <a:chExt cx="1212698" cy="779361"/>
          </a:xfrm>
        </p:grpSpPr>
        <p:sp>
          <p:nvSpPr>
            <p:cNvPr name="Freeform 62" id="62"/>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63" id="63"/>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64" id="64"/>
          <p:cNvGrpSpPr/>
          <p:nvPr/>
        </p:nvGrpSpPr>
        <p:grpSpPr>
          <a:xfrm rot="0">
            <a:off x="509178" y="9447400"/>
            <a:ext cx="859526" cy="554526"/>
            <a:chOff x="0" y="0"/>
            <a:chExt cx="1146035" cy="739369"/>
          </a:xfrm>
        </p:grpSpPr>
        <p:sp>
          <p:nvSpPr>
            <p:cNvPr name="Freeform 65" id="65"/>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grpSp>
        <p:nvGrpSpPr>
          <p:cNvPr name="Group 67" id="67"/>
          <p:cNvGrpSpPr/>
          <p:nvPr/>
        </p:nvGrpSpPr>
        <p:grpSpPr>
          <a:xfrm rot="0">
            <a:off x="609181" y="7847400"/>
            <a:ext cx="909523" cy="584521"/>
            <a:chOff x="0" y="0"/>
            <a:chExt cx="1212698" cy="779361"/>
          </a:xfrm>
        </p:grpSpPr>
        <p:sp>
          <p:nvSpPr>
            <p:cNvPr name="Freeform 68" id="68"/>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69" id="69"/>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70" id="70"/>
          <p:cNvGrpSpPr/>
          <p:nvPr/>
        </p:nvGrpSpPr>
        <p:grpSpPr>
          <a:xfrm rot="0">
            <a:off x="509178" y="9447400"/>
            <a:ext cx="859526" cy="554526"/>
            <a:chOff x="0" y="0"/>
            <a:chExt cx="1146035" cy="739369"/>
          </a:xfrm>
        </p:grpSpPr>
        <p:sp>
          <p:nvSpPr>
            <p:cNvPr name="Freeform 71" id="71"/>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72" id="72"/>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sp>
        <p:nvSpPr>
          <p:cNvPr name="Freeform 73" id="73"/>
          <p:cNvSpPr/>
          <p:nvPr/>
        </p:nvSpPr>
        <p:spPr>
          <a:xfrm flipH="false" flipV="false" rot="0">
            <a:off x="11800142" y="39338"/>
            <a:ext cx="445465" cy="456752"/>
          </a:xfrm>
          <a:custGeom>
            <a:avLst/>
            <a:gdLst/>
            <a:ahLst/>
            <a:cxnLst/>
            <a:rect r="r" b="b" t="t" l="l"/>
            <a:pathLst>
              <a:path h="456752" w="445465">
                <a:moveTo>
                  <a:pt x="0" y="0"/>
                </a:moveTo>
                <a:lnTo>
                  <a:pt x="445465" y="0"/>
                </a:lnTo>
                <a:lnTo>
                  <a:pt x="445465" y="456753"/>
                </a:lnTo>
                <a:lnTo>
                  <a:pt x="0" y="45675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4" id="74"/>
          <p:cNvSpPr/>
          <p:nvPr/>
        </p:nvSpPr>
        <p:spPr>
          <a:xfrm flipH="false" flipV="false" rot="0">
            <a:off x="7620000" y="7658100"/>
            <a:ext cx="1379696" cy="2718330"/>
          </a:xfrm>
          <a:custGeom>
            <a:avLst/>
            <a:gdLst/>
            <a:ahLst/>
            <a:cxnLst/>
            <a:rect r="r" b="b" t="t" l="l"/>
            <a:pathLst>
              <a:path h="2718330" w="1379696">
                <a:moveTo>
                  <a:pt x="0" y="0"/>
                </a:moveTo>
                <a:lnTo>
                  <a:pt x="1379696" y="0"/>
                </a:lnTo>
                <a:lnTo>
                  <a:pt x="1379696" y="2718330"/>
                </a:lnTo>
                <a:lnTo>
                  <a:pt x="0" y="271833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75" id="75"/>
          <p:cNvGrpSpPr/>
          <p:nvPr/>
        </p:nvGrpSpPr>
        <p:grpSpPr>
          <a:xfrm rot="-300000">
            <a:off x="137160" y="109728"/>
            <a:ext cx="1051560" cy="1051560"/>
            <a:chOff x="0" y="0"/>
            <a:chExt cx="1402080" cy="1402080"/>
          </a:xfrm>
        </p:grpSpPr>
        <p:sp>
          <p:nvSpPr>
            <p:cNvPr name="Freeform 76" id="76" descr="veh_airlin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1"/>
              <a:stretch>
                <a:fillRect l="0" t="0" r="0" b="0"/>
              </a:stretch>
            </a:blipFill>
          </p:spPr>
        </p:sp>
      </p:grpSp>
      <p:grpSp>
        <p:nvGrpSpPr>
          <p:cNvPr name="Group 77" id="77"/>
          <p:cNvGrpSpPr/>
          <p:nvPr/>
        </p:nvGrpSpPr>
        <p:grpSpPr>
          <a:xfrm rot="0">
            <a:off x="8558689" y="7720984"/>
            <a:ext cx="1330433" cy="2597906"/>
            <a:chOff x="0" y="0"/>
            <a:chExt cx="1773911" cy="3463874"/>
          </a:xfrm>
        </p:grpSpPr>
        <p:sp>
          <p:nvSpPr>
            <p:cNvPr name="Freeform 78" id="78"/>
            <p:cNvSpPr/>
            <p:nvPr/>
          </p:nvSpPr>
          <p:spPr>
            <a:xfrm flipH="false" flipV="false" rot="0">
              <a:off x="0" y="0"/>
              <a:ext cx="1773936" cy="3463925"/>
            </a:xfrm>
            <a:custGeom>
              <a:avLst/>
              <a:gdLst/>
              <a:ahLst/>
              <a:cxnLst/>
              <a:rect r="r" b="b" t="t" l="l"/>
              <a:pathLst>
                <a:path h="3463925" w="1773936">
                  <a:moveTo>
                    <a:pt x="0" y="0"/>
                  </a:moveTo>
                  <a:lnTo>
                    <a:pt x="1773936" y="0"/>
                  </a:lnTo>
                  <a:lnTo>
                    <a:pt x="1773936" y="3463925"/>
                  </a:lnTo>
                  <a:lnTo>
                    <a:pt x="0" y="3463925"/>
                  </a:lnTo>
                  <a:lnTo>
                    <a:pt x="0" y="0"/>
                  </a:lnTo>
                  <a:close/>
                </a:path>
              </a:pathLst>
            </a:custGeom>
            <a:blipFill>
              <a:blip r:embed="rId22"/>
              <a:stretch>
                <a:fillRect l="0" t="0" r="1" b="1"/>
              </a:stretch>
            </a:blipFill>
          </p:spPr>
        </p:sp>
      </p:grpSp>
      <p:grpSp>
        <p:nvGrpSpPr>
          <p:cNvPr name="Group 79" id="79"/>
          <p:cNvGrpSpPr/>
          <p:nvPr/>
        </p:nvGrpSpPr>
        <p:grpSpPr>
          <a:xfrm rot="-360000">
            <a:off x="-198549" y="8609933"/>
            <a:ext cx="594360" cy="594360"/>
            <a:chOff x="0" y="0"/>
            <a:chExt cx="792480" cy="792480"/>
          </a:xfrm>
        </p:grpSpPr>
        <p:sp>
          <p:nvSpPr>
            <p:cNvPr name="Freeform 80" id="80" descr="/home/claude/angel/out/wings_up.png"/>
            <p:cNvSpPr/>
            <p:nvPr/>
          </p:nvSpPr>
          <p:spPr>
            <a:xfrm flipH="false" flipV="false" rot="0">
              <a:off x="0" y="0"/>
              <a:ext cx="792480" cy="792480"/>
            </a:xfrm>
            <a:custGeom>
              <a:avLst/>
              <a:gdLst/>
              <a:ahLst/>
              <a:cxnLst/>
              <a:rect r="r" b="b" t="t" l="l"/>
              <a:pathLst>
                <a:path h="792480" w="792480">
                  <a:moveTo>
                    <a:pt x="0" y="0"/>
                  </a:moveTo>
                  <a:lnTo>
                    <a:pt x="792480" y="0"/>
                  </a:lnTo>
                  <a:lnTo>
                    <a:pt x="792480" y="792480"/>
                  </a:lnTo>
                  <a:lnTo>
                    <a:pt x="0" y="792480"/>
                  </a:lnTo>
                  <a:lnTo>
                    <a:pt x="0" y="0"/>
                  </a:lnTo>
                  <a:close/>
                </a:path>
              </a:pathLst>
            </a:custGeom>
            <a:blipFill>
              <a:blip r:embed="rId23"/>
              <a:stretch>
                <a:fillRect l="0" t="0" r="0" b="0"/>
              </a:stretch>
            </a:blipFill>
          </p:spPr>
        </p:sp>
      </p:grpSp>
      <p:grpSp>
        <p:nvGrpSpPr>
          <p:cNvPr name="Group 81" id="81"/>
          <p:cNvGrpSpPr/>
          <p:nvPr/>
        </p:nvGrpSpPr>
        <p:grpSpPr>
          <a:xfrm rot="-600000">
            <a:off x="1310211" y="9615773"/>
            <a:ext cx="457200" cy="457200"/>
            <a:chOff x="0" y="0"/>
            <a:chExt cx="609600" cy="609600"/>
          </a:xfrm>
        </p:grpSpPr>
        <p:sp>
          <p:nvSpPr>
            <p:cNvPr name="Freeform 82" id="82" descr="/home/claude/angel/out/wings_dow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4"/>
              <a:stretch>
                <a:fillRect l="0" t="0" r="0" b="0"/>
              </a:stretch>
            </a:blipFill>
          </p:spPr>
        </p:sp>
      </p:grpSp>
      <p:grpSp>
        <p:nvGrpSpPr>
          <p:cNvPr name="Group 83" id="83"/>
          <p:cNvGrpSpPr/>
          <p:nvPr/>
        </p:nvGrpSpPr>
        <p:grpSpPr>
          <a:xfrm rot="240000">
            <a:off x="2041731" y="7786973"/>
            <a:ext cx="530352" cy="530352"/>
            <a:chOff x="0" y="0"/>
            <a:chExt cx="707136" cy="707136"/>
          </a:xfrm>
        </p:grpSpPr>
        <p:sp>
          <p:nvSpPr>
            <p:cNvPr name="Freeform 84" id="84"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23"/>
              <a:stretch>
                <a:fillRect l="0" t="0" r="0" b="0"/>
              </a:stretch>
            </a:blipFill>
          </p:spPr>
        </p:sp>
      </p:grpSp>
      <p:grpSp>
        <p:nvGrpSpPr>
          <p:cNvPr name="Group 85" id="85"/>
          <p:cNvGrpSpPr/>
          <p:nvPr/>
        </p:nvGrpSpPr>
        <p:grpSpPr>
          <a:xfrm rot="-840000">
            <a:off x="2684678" y="9738846"/>
            <a:ext cx="329184" cy="329184"/>
            <a:chOff x="0" y="0"/>
            <a:chExt cx="438912" cy="438912"/>
          </a:xfrm>
        </p:grpSpPr>
        <p:sp>
          <p:nvSpPr>
            <p:cNvPr name="Freeform 86" id="86" descr="/home/claude/angel/out/wings_mid.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25"/>
              <a:stretch>
                <a:fillRect l="0" t="0" r="0" b="0"/>
              </a:stretch>
            </a:blipFill>
          </p:spPr>
        </p:sp>
      </p:grpSp>
      <p:grpSp>
        <p:nvGrpSpPr>
          <p:cNvPr name="Group 87" id="87"/>
          <p:cNvGrpSpPr/>
          <p:nvPr/>
        </p:nvGrpSpPr>
        <p:grpSpPr>
          <a:xfrm rot="420000">
            <a:off x="3504771" y="8244173"/>
            <a:ext cx="548640" cy="548640"/>
            <a:chOff x="0" y="0"/>
            <a:chExt cx="731520" cy="731520"/>
          </a:xfrm>
        </p:grpSpPr>
        <p:sp>
          <p:nvSpPr>
            <p:cNvPr name="Freeform 88" id="88" descr="/home/claude/angel/out/wings_down.png"/>
            <p:cNvSpPr/>
            <p:nvPr/>
          </p:nvSpPr>
          <p:spPr>
            <a:xfrm flipH="true" flipV="false" rot="0">
              <a:off x="0" y="0"/>
              <a:ext cx="731520" cy="731520"/>
            </a:xfrm>
            <a:custGeom>
              <a:avLst/>
              <a:gdLst/>
              <a:ahLst/>
              <a:cxnLst/>
              <a:rect r="r" b="b" t="t" l="l"/>
              <a:pathLst>
                <a:path h="731520" w="731520">
                  <a:moveTo>
                    <a:pt x="731520" y="0"/>
                  </a:moveTo>
                  <a:lnTo>
                    <a:pt x="0" y="0"/>
                  </a:lnTo>
                  <a:lnTo>
                    <a:pt x="0" y="731520"/>
                  </a:lnTo>
                  <a:lnTo>
                    <a:pt x="731520" y="731520"/>
                  </a:lnTo>
                  <a:lnTo>
                    <a:pt x="731520" y="0"/>
                  </a:lnTo>
                  <a:close/>
                </a:path>
              </a:pathLst>
            </a:custGeom>
            <a:blipFill>
              <a:blip r:embed="rId24"/>
              <a:stretch>
                <a:fillRect l="0" t="0" r="0" b="0"/>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884578" y="8115995"/>
            <a:ext cx="3604812" cy="2300973"/>
          </a:xfrm>
          <a:custGeom>
            <a:avLst/>
            <a:gdLst/>
            <a:ahLst/>
            <a:cxnLst/>
            <a:rect r="r" b="b" t="t" l="l"/>
            <a:pathLst>
              <a:path h="2300973" w="3604812">
                <a:moveTo>
                  <a:pt x="0" y="0"/>
                </a:moveTo>
                <a:lnTo>
                  <a:pt x="3604812" y="0"/>
                </a:lnTo>
                <a:lnTo>
                  <a:pt x="3604812" y="2300974"/>
                </a:lnTo>
                <a:lnTo>
                  <a:pt x="0" y="23009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2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2</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02</a:t>
              </a:r>
            </a:p>
          </p:txBody>
        </p:sp>
      </p:grpSp>
      <p:grpSp>
        <p:nvGrpSpPr>
          <p:cNvPr name="Group 46" id="46"/>
          <p:cNvGrpSpPr/>
          <p:nvPr/>
        </p:nvGrpSpPr>
        <p:grpSpPr>
          <a:xfrm rot="0">
            <a:off x="3086100" y="3977640"/>
            <a:ext cx="9052560" cy="1783080"/>
            <a:chOff x="0" y="0"/>
            <a:chExt cx="12070080" cy="2377440"/>
          </a:xfrm>
        </p:grpSpPr>
        <p:sp>
          <p:nvSpPr>
            <p:cNvPr name="Freeform 47" id="47"/>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8" id="48"/>
          <p:cNvGrpSpPr/>
          <p:nvPr/>
        </p:nvGrpSpPr>
        <p:grpSpPr>
          <a:xfrm rot="0">
            <a:off x="3086100" y="3652571"/>
            <a:ext cx="9052560" cy="1954530"/>
            <a:chOff x="0" y="0"/>
            <a:chExt cx="12070080" cy="2606040"/>
          </a:xfrm>
        </p:grpSpPr>
        <p:sp>
          <p:nvSpPr>
            <p:cNvPr name="Freeform 49" id="49"/>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50" id="50"/>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開啟 APP 點選「個人」，再點選右上角「台灣伺服器」。</a:t>
              </a:r>
            </a:p>
          </p:txBody>
        </p:sp>
      </p:grpSp>
      <p:grpSp>
        <p:nvGrpSpPr>
          <p:cNvPr name="Group 51" id="51"/>
          <p:cNvGrpSpPr/>
          <p:nvPr/>
        </p:nvGrpSpPr>
        <p:grpSpPr>
          <a:xfrm rot="0">
            <a:off x="3086100" y="5623560"/>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3" id="53"/>
          <p:cNvGrpSpPr/>
          <p:nvPr/>
        </p:nvGrpSpPr>
        <p:grpSpPr>
          <a:xfrm rot="0">
            <a:off x="3090539" y="4749403"/>
            <a:ext cx="6483267" cy="1514475"/>
            <a:chOff x="0" y="0"/>
            <a:chExt cx="8644357" cy="2019300"/>
          </a:xfrm>
        </p:grpSpPr>
        <p:sp>
          <p:nvSpPr>
            <p:cNvPr name="Freeform 54" id="54"/>
            <p:cNvSpPr/>
            <p:nvPr/>
          </p:nvSpPr>
          <p:spPr>
            <a:xfrm flipH="false" flipV="false" rot="0">
              <a:off x="0" y="0"/>
              <a:ext cx="8644356" cy="2019301"/>
            </a:xfrm>
            <a:custGeom>
              <a:avLst/>
              <a:gdLst/>
              <a:ahLst/>
              <a:cxnLst/>
              <a:rect r="r" b="b" t="t" l="l"/>
              <a:pathLst>
                <a:path h="2019301" w="8644356">
                  <a:moveTo>
                    <a:pt x="0" y="0"/>
                  </a:moveTo>
                  <a:lnTo>
                    <a:pt x="8644356" y="0"/>
                  </a:lnTo>
                  <a:lnTo>
                    <a:pt x="8644356" y="2019301"/>
                  </a:lnTo>
                  <a:lnTo>
                    <a:pt x="0" y="2019301"/>
                  </a:lnTo>
                  <a:close/>
                </a:path>
              </a:pathLst>
            </a:custGeom>
            <a:blipFill>
              <a:blip r:embed="rId11">
                <a:alphaModFix amt="0"/>
              </a:blip>
              <a:stretch>
                <a:fillRect l="0" t="-33412" r="0" b="-33412"/>
              </a:stretch>
            </a:blipFill>
          </p:spPr>
        </p:sp>
        <p:sp>
          <p:nvSpPr>
            <p:cNvPr name="TextBox 55" id="55"/>
            <p:cNvSpPr txBox="true"/>
            <p:nvPr/>
          </p:nvSpPr>
          <p:spPr>
            <a:xfrm>
              <a:off x="0" y="-9525"/>
              <a:ext cx="8644357"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Click on “Personal Account,” and then click on the upper right corner “Taiwan Server.”</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108827" y="3122362"/>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點選「個人」，再選「台灣伺服器」</a:t>
            </a:r>
          </a:p>
        </p:txBody>
      </p:sp>
      <p:grpSp>
        <p:nvGrpSpPr>
          <p:cNvPr name="Group 59" id="59"/>
          <p:cNvGrpSpPr/>
          <p:nvPr/>
        </p:nvGrpSpPr>
        <p:grpSpPr>
          <a:xfrm rot="0">
            <a:off x="12512316" y="922753"/>
            <a:ext cx="4993196" cy="8593198"/>
            <a:chOff x="0" y="0"/>
            <a:chExt cx="6657594" cy="11457597"/>
          </a:xfrm>
        </p:grpSpPr>
        <p:sp>
          <p:nvSpPr>
            <p:cNvPr name="Freeform 60" id="60"/>
            <p:cNvSpPr/>
            <p:nvPr/>
          </p:nvSpPr>
          <p:spPr>
            <a:xfrm flipH="false" flipV="false" rot="0">
              <a:off x="0" y="0"/>
              <a:ext cx="6657594" cy="11457559"/>
            </a:xfrm>
            <a:custGeom>
              <a:avLst/>
              <a:gdLst/>
              <a:ahLst/>
              <a:cxnLst/>
              <a:rect r="r" b="b" t="t" l="l"/>
              <a:pathLst>
                <a:path h="11457559" w="6657594">
                  <a:moveTo>
                    <a:pt x="0" y="0"/>
                  </a:moveTo>
                  <a:lnTo>
                    <a:pt x="6657594" y="0"/>
                  </a:lnTo>
                  <a:lnTo>
                    <a:pt x="6657594" y="11457559"/>
                  </a:lnTo>
                  <a:lnTo>
                    <a:pt x="0" y="11457559"/>
                  </a:lnTo>
                  <a:lnTo>
                    <a:pt x="0" y="0"/>
                  </a:lnTo>
                  <a:close/>
                </a:path>
              </a:pathLst>
            </a:custGeom>
            <a:blipFill>
              <a:blip r:embed="rId16"/>
              <a:stretch>
                <a:fillRect l="0" t="-12806" r="0" b="-12807"/>
              </a:stretch>
            </a:blipFill>
          </p:spPr>
        </p:sp>
      </p:grpSp>
      <p:sp>
        <p:nvSpPr>
          <p:cNvPr name="TextBox 61" id="61"/>
          <p:cNvSpPr txBox="true"/>
          <p:nvPr/>
        </p:nvSpPr>
        <p:spPr>
          <a:xfrm rot="0">
            <a:off x="14083149" y="3011366"/>
            <a:ext cx="3313986" cy="447735"/>
          </a:xfrm>
          <a:prstGeom prst="rect">
            <a:avLst/>
          </a:prstGeom>
        </p:spPr>
        <p:txBody>
          <a:bodyPr anchor="t" rtlCol="false" tIns="0" lIns="0" bIns="0" rIns="0">
            <a:spAutoFit/>
          </a:bodyPr>
          <a:lstStyle/>
          <a:p>
            <a:pPr algn="ctr">
              <a:lnSpc>
                <a:spcPts val="3120"/>
              </a:lnSpc>
            </a:pPr>
            <a:r>
              <a:rPr lang="en-US" sz="2600" b="true">
                <a:solidFill>
                  <a:srgbClr val="FFFFFF"/>
                </a:solidFill>
                <a:latin typeface="Calibri (MS) Bold"/>
                <a:ea typeface="Calibri (MS) Bold"/>
                <a:cs typeface="Calibri (MS) Bold"/>
                <a:sym typeface="Calibri (MS) Bold"/>
              </a:rPr>
              <a:t>Choose “Taiwan Server”</a:t>
            </a:r>
          </a:p>
        </p:txBody>
      </p:sp>
      <p:grpSp>
        <p:nvGrpSpPr>
          <p:cNvPr name="Group 62" id="62"/>
          <p:cNvGrpSpPr/>
          <p:nvPr/>
        </p:nvGrpSpPr>
        <p:grpSpPr>
          <a:xfrm rot="0">
            <a:off x="12512316" y="2943396"/>
            <a:ext cx="4927159" cy="640823"/>
            <a:chOff x="0" y="0"/>
            <a:chExt cx="6569545" cy="854431"/>
          </a:xfrm>
        </p:grpSpPr>
        <p:sp>
          <p:nvSpPr>
            <p:cNvPr name="Freeform 63" id="63"/>
            <p:cNvSpPr/>
            <p:nvPr/>
          </p:nvSpPr>
          <p:spPr>
            <a:xfrm flipH="false" flipV="false" rot="0">
              <a:off x="0" y="0"/>
              <a:ext cx="6569583" cy="854456"/>
            </a:xfrm>
            <a:custGeom>
              <a:avLst/>
              <a:gdLst/>
              <a:ahLst/>
              <a:cxnLst/>
              <a:rect r="r" b="b" t="t" l="l"/>
              <a:pathLst>
                <a:path h="854456" w="6569583">
                  <a:moveTo>
                    <a:pt x="0" y="0"/>
                  </a:moveTo>
                  <a:lnTo>
                    <a:pt x="6569583" y="0"/>
                  </a:lnTo>
                  <a:lnTo>
                    <a:pt x="6569583" y="854456"/>
                  </a:lnTo>
                  <a:lnTo>
                    <a:pt x="0" y="854456"/>
                  </a:lnTo>
                  <a:close/>
                </a:path>
              </a:pathLst>
            </a:custGeom>
            <a:blipFill>
              <a:blip r:embed="rId11">
                <a:alphaModFix amt="0"/>
              </a:blip>
              <a:stretch>
                <a:fillRect l="0" t="-99813" r="0" b="-99810"/>
              </a:stretch>
            </a:blipFill>
            <a:ln w="25400" cap="sq">
              <a:solidFill>
                <a:srgbClr val="92D050"/>
              </a:solidFill>
              <a:prstDash val="solid"/>
              <a:miter/>
            </a:ln>
          </p:spPr>
        </p:sp>
      </p:grpSp>
      <p:grpSp>
        <p:nvGrpSpPr>
          <p:cNvPr name="Group 64" id="64"/>
          <p:cNvGrpSpPr/>
          <p:nvPr/>
        </p:nvGrpSpPr>
        <p:grpSpPr>
          <a:xfrm rot="0">
            <a:off x="10854795" y="1718977"/>
            <a:ext cx="1509522" cy="959529"/>
            <a:chOff x="0" y="0"/>
            <a:chExt cx="2012696" cy="1279373"/>
          </a:xfrm>
        </p:grpSpPr>
        <p:sp>
          <p:nvSpPr>
            <p:cNvPr name="Freeform 65" id="65"/>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67" id="67"/>
          <p:cNvGrpSpPr/>
          <p:nvPr/>
        </p:nvGrpSpPr>
        <p:grpSpPr>
          <a:xfrm rot="0">
            <a:off x="4753918" y="8713260"/>
            <a:ext cx="923858" cy="601589"/>
            <a:chOff x="0" y="0"/>
            <a:chExt cx="1231811" cy="802119"/>
          </a:xfrm>
        </p:grpSpPr>
        <p:sp>
          <p:nvSpPr>
            <p:cNvPr name="Freeform 68" id="68"/>
            <p:cNvSpPr/>
            <p:nvPr/>
          </p:nvSpPr>
          <p:spPr>
            <a:xfrm flipH="false" flipV="false" rot="0">
              <a:off x="-947" y="2536"/>
              <a:ext cx="1233292" cy="802579"/>
            </a:xfrm>
            <a:custGeom>
              <a:avLst/>
              <a:gdLst/>
              <a:ahLst/>
              <a:cxnLst/>
              <a:rect r="r" b="b" t="t" l="l"/>
              <a:pathLst>
                <a:path h="802579" w="1233292">
                  <a:moveTo>
                    <a:pt x="112199" y="264291"/>
                  </a:moveTo>
                  <a:cubicBezTo>
                    <a:pt x="102293" y="199648"/>
                    <a:pt x="134932" y="135513"/>
                    <a:pt x="196146" y="99318"/>
                  </a:cubicBezTo>
                  <a:cubicBezTo>
                    <a:pt x="257360" y="63123"/>
                    <a:pt x="336735" y="61091"/>
                    <a:pt x="400235" y="94111"/>
                  </a:cubicBezTo>
                  <a:cubicBezTo>
                    <a:pt x="422714" y="56519"/>
                    <a:pt x="463989" y="30484"/>
                    <a:pt x="511487" y="24007"/>
                  </a:cubicBezTo>
                  <a:cubicBezTo>
                    <a:pt x="558985" y="17530"/>
                    <a:pt x="606991" y="31373"/>
                    <a:pt x="641281" y="61218"/>
                  </a:cubicBezTo>
                  <a:cubicBezTo>
                    <a:pt x="660458" y="27055"/>
                    <a:pt x="698177" y="4195"/>
                    <a:pt x="740849" y="512"/>
                  </a:cubicBezTo>
                  <a:cubicBezTo>
                    <a:pt x="783521" y="-3171"/>
                    <a:pt x="825431" y="13212"/>
                    <a:pt x="851593" y="43438"/>
                  </a:cubicBezTo>
                  <a:cubicBezTo>
                    <a:pt x="886264" y="7370"/>
                    <a:pt x="941382" y="-7870"/>
                    <a:pt x="993198" y="4449"/>
                  </a:cubicBezTo>
                  <a:cubicBezTo>
                    <a:pt x="1045014" y="16768"/>
                    <a:pt x="1084003" y="54360"/>
                    <a:pt x="1093528" y="100969"/>
                  </a:cubicBezTo>
                  <a:cubicBezTo>
                    <a:pt x="1135946" y="111256"/>
                    <a:pt x="1171379" y="137291"/>
                    <a:pt x="1190556" y="172597"/>
                  </a:cubicBezTo>
                  <a:cubicBezTo>
                    <a:pt x="1209733" y="207903"/>
                    <a:pt x="1210749" y="248670"/>
                    <a:pt x="1193350" y="284484"/>
                  </a:cubicBezTo>
                  <a:cubicBezTo>
                    <a:pt x="1235133" y="332744"/>
                    <a:pt x="1244912" y="397006"/>
                    <a:pt x="1219004" y="453394"/>
                  </a:cubicBezTo>
                  <a:cubicBezTo>
                    <a:pt x="1193096" y="509782"/>
                    <a:pt x="1135438" y="549660"/>
                    <a:pt x="1067493" y="558296"/>
                  </a:cubicBezTo>
                  <a:cubicBezTo>
                    <a:pt x="1066985" y="611128"/>
                    <a:pt x="1034346" y="659642"/>
                    <a:pt x="982022" y="685169"/>
                  </a:cubicBezTo>
                  <a:cubicBezTo>
                    <a:pt x="929698" y="710696"/>
                    <a:pt x="865944" y="709045"/>
                    <a:pt x="815271" y="681105"/>
                  </a:cubicBezTo>
                  <a:cubicBezTo>
                    <a:pt x="793681" y="744478"/>
                    <a:pt x="732975" y="791087"/>
                    <a:pt x="659315" y="800739"/>
                  </a:cubicBezTo>
                  <a:cubicBezTo>
                    <a:pt x="585655" y="810391"/>
                    <a:pt x="512249" y="781562"/>
                    <a:pt x="470847" y="726444"/>
                  </a:cubicBezTo>
                  <a:cubicBezTo>
                    <a:pt x="420174" y="753495"/>
                    <a:pt x="359214" y="761369"/>
                    <a:pt x="301937" y="748161"/>
                  </a:cubicBezTo>
                  <a:cubicBezTo>
                    <a:pt x="244660" y="734953"/>
                    <a:pt x="195765" y="701679"/>
                    <a:pt x="166428" y="656086"/>
                  </a:cubicBezTo>
                  <a:cubicBezTo>
                    <a:pt x="114612" y="661420"/>
                    <a:pt x="64447" y="637671"/>
                    <a:pt x="40952" y="596523"/>
                  </a:cubicBezTo>
                  <a:cubicBezTo>
                    <a:pt x="17457" y="555375"/>
                    <a:pt x="25585" y="505464"/>
                    <a:pt x="61272" y="471809"/>
                  </a:cubicBezTo>
                  <a:cubicBezTo>
                    <a:pt x="15044" y="447679"/>
                    <a:pt x="-8578" y="399800"/>
                    <a:pt x="2852" y="353191"/>
                  </a:cubicBezTo>
                  <a:cubicBezTo>
                    <a:pt x="14282" y="306582"/>
                    <a:pt x="57970" y="271657"/>
                    <a:pt x="111183" y="266831"/>
                  </a:cubicBezTo>
                  <a:close/>
                </a:path>
              </a:pathLst>
            </a:custGeom>
            <a:solidFill>
              <a:srgbClr val="FFFFFF">
                <a:alpha val="77255"/>
              </a:srgbClr>
            </a:solidFill>
            <a:ln w="9525" cap="sq">
              <a:solidFill>
                <a:srgbClr val="BFE0F7"/>
              </a:solidFill>
              <a:prstDash val="solid"/>
              <a:miter/>
            </a:ln>
          </p:spPr>
        </p:sp>
        <p:sp>
          <p:nvSpPr>
            <p:cNvPr name="Freeform 69" id="69"/>
            <p:cNvSpPr/>
            <p:nvPr/>
          </p:nvSpPr>
          <p:spPr>
            <a:xfrm flipH="false" flipV="false" rot="0">
              <a:off x="61595" y="43434"/>
              <a:ext cx="1130300" cy="682371"/>
            </a:xfrm>
            <a:custGeom>
              <a:avLst/>
              <a:gdLst/>
              <a:ahLst/>
              <a:cxnLst/>
              <a:rect r="r" b="b" t="t" l="l"/>
              <a:pathLst>
                <a:path h="682371" w="1130300">
                  <a:moveTo>
                    <a:pt x="72263" y="442595"/>
                  </a:moveTo>
                  <a:cubicBezTo>
                    <a:pt x="47117" y="444373"/>
                    <a:pt x="21844" y="439166"/>
                    <a:pt x="0" y="427736"/>
                  </a:cubicBezTo>
                  <a:moveTo>
                    <a:pt x="135890" y="604520"/>
                  </a:moveTo>
                  <a:cubicBezTo>
                    <a:pt x="125730" y="608076"/>
                    <a:pt x="115189" y="610489"/>
                    <a:pt x="104267" y="611632"/>
                  </a:cubicBezTo>
                  <a:moveTo>
                    <a:pt x="408305" y="682371"/>
                  </a:moveTo>
                  <a:cubicBezTo>
                    <a:pt x="400685" y="672211"/>
                    <a:pt x="394335" y="661416"/>
                    <a:pt x="389255" y="650113"/>
                  </a:cubicBezTo>
                  <a:moveTo>
                    <a:pt x="760476" y="601853"/>
                  </a:moveTo>
                  <a:cubicBezTo>
                    <a:pt x="759333" y="613918"/>
                    <a:pt x="756793" y="625729"/>
                    <a:pt x="752856" y="637286"/>
                  </a:cubicBezTo>
                  <a:moveTo>
                    <a:pt x="911606" y="382778"/>
                  </a:moveTo>
                  <a:cubicBezTo>
                    <a:pt x="968756" y="407416"/>
                    <a:pt x="1004824" y="458978"/>
                    <a:pt x="1004316" y="515239"/>
                  </a:cubicBezTo>
                  <a:moveTo>
                    <a:pt x="1130300" y="241681"/>
                  </a:moveTo>
                  <a:cubicBezTo>
                    <a:pt x="1121029" y="260858"/>
                    <a:pt x="1106932" y="277876"/>
                    <a:pt x="1089025" y="291338"/>
                  </a:cubicBezTo>
                  <a:moveTo>
                    <a:pt x="1031113" y="57277"/>
                  </a:moveTo>
                  <a:cubicBezTo>
                    <a:pt x="1032637" y="65024"/>
                    <a:pt x="1033399" y="72898"/>
                    <a:pt x="1033272" y="80772"/>
                  </a:cubicBezTo>
                  <a:moveTo>
                    <a:pt x="767461" y="29972"/>
                  </a:moveTo>
                  <a:cubicBezTo>
                    <a:pt x="772795" y="19177"/>
                    <a:pt x="779907" y="9017"/>
                    <a:pt x="788670" y="0"/>
                  </a:cubicBezTo>
                  <a:moveTo>
                    <a:pt x="569722" y="44196"/>
                  </a:moveTo>
                  <a:cubicBezTo>
                    <a:pt x="571881" y="35306"/>
                    <a:pt x="575310" y="26543"/>
                    <a:pt x="580009" y="18415"/>
                  </a:cubicBezTo>
                  <a:moveTo>
                    <a:pt x="337566" y="52959"/>
                  </a:moveTo>
                  <a:cubicBezTo>
                    <a:pt x="351028" y="59944"/>
                    <a:pt x="363474" y="68326"/>
                    <a:pt x="374650" y="77978"/>
                  </a:cubicBezTo>
                  <a:moveTo>
                    <a:pt x="56134" y="249682"/>
                  </a:moveTo>
                  <a:cubicBezTo>
                    <a:pt x="53213" y="241046"/>
                    <a:pt x="51054" y="232283"/>
                    <a:pt x="49657" y="223393"/>
                  </a:cubicBezTo>
                </a:path>
              </a:pathLst>
            </a:custGeom>
            <a:solidFill>
              <a:srgbClr val="FFFFFF">
                <a:alpha val="77255"/>
              </a:srgbClr>
            </a:solidFill>
            <a:ln w="9525" cap="sq">
              <a:solidFill>
                <a:srgbClr val="BFE0F7"/>
              </a:solidFill>
              <a:prstDash val="solid"/>
              <a:miter/>
            </a:ln>
          </p:spPr>
        </p:sp>
      </p:grpSp>
      <p:sp>
        <p:nvSpPr>
          <p:cNvPr name="Freeform 70" id="70"/>
          <p:cNvSpPr/>
          <p:nvPr/>
        </p:nvSpPr>
        <p:spPr>
          <a:xfrm flipH="false" flipV="false" rot="0">
            <a:off x="17858099" y="621687"/>
            <a:ext cx="287807" cy="547535"/>
          </a:xfrm>
          <a:custGeom>
            <a:avLst/>
            <a:gdLst/>
            <a:ahLst/>
            <a:cxnLst/>
            <a:rect r="r" b="b" t="t" l="l"/>
            <a:pathLst>
              <a:path h="547535" w="287807">
                <a:moveTo>
                  <a:pt x="0" y="0"/>
                </a:moveTo>
                <a:lnTo>
                  <a:pt x="287807" y="0"/>
                </a:lnTo>
                <a:lnTo>
                  <a:pt x="287807" y="547535"/>
                </a:lnTo>
                <a:lnTo>
                  <a:pt x="0" y="54753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1" id="71"/>
          <p:cNvSpPr/>
          <p:nvPr/>
        </p:nvSpPr>
        <p:spPr>
          <a:xfrm flipH="false" flipV="false" rot="0">
            <a:off x="1193368" y="7284891"/>
            <a:ext cx="1413300" cy="3081509"/>
          </a:xfrm>
          <a:custGeom>
            <a:avLst/>
            <a:gdLst/>
            <a:ahLst/>
            <a:cxnLst/>
            <a:rect r="r" b="b" t="t" l="l"/>
            <a:pathLst>
              <a:path h="3081509" w="1413300">
                <a:moveTo>
                  <a:pt x="0" y="0"/>
                </a:moveTo>
                <a:lnTo>
                  <a:pt x="1413301" y="0"/>
                </a:lnTo>
                <a:lnTo>
                  <a:pt x="1413301" y="3081509"/>
                </a:lnTo>
                <a:lnTo>
                  <a:pt x="0" y="308150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72" id="72"/>
          <p:cNvSpPr/>
          <p:nvPr/>
        </p:nvSpPr>
        <p:spPr>
          <a:xfrm flipH="false" flipV="false" rot="0">
            <a:off x="10055847" y="7399220"/>
            <a:ext cx="1768450" cy="1726863"/>
          </a:xfrm>
          <a:custGeom>
            <a:avLst/>
            <a:gdLst/>
            <a:ahLst/>
            <a:cxnLst/>
            <a:rect r="r" b="b" t="t" l="l"/>
            <a:pathLst>
              <a:path h="1726863" w="1768450">
                <a:moveTo>
                  <a:pt x="0" y="0"/>
                </a:moveTo>
                <a:lnTo>
                  <a:pt x="1768450" y="0"/>
                </a:lnTo>
                <a:lnTo>
                  <a:pt x="1768450" y="1726863"/>
                </a:lnTo>
                <a:lnTo>
                  <a:pt x="0" y="1726863"/>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73" id="73"/>
          <p:cNvGrpSpPr/>
          <p:nvPr/>
        </p:nvGrpSpPr>
        <p:grpSpPr>
          <a:xfrm rot="0">
            <a:off x="5395246" y="8092250"/>
            <a:ext cx="1509522" cy="959529"/>
            <a:chOff x="0" y="0"/>
            <a:chExt cx="2012696" cy="1279373"/>
          </a:xfrm>
        </p:grpSpPr>
        <p:sp>
          <p:nvSpPr>
            <p:cNvPr name="Freeform 74" id="74"/>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75" id="75"/>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76" id="76"/>
          <p:cNvGrpSpPr/>
          <p:nvPr/>
        </p:nvGrpSpPr>
        <p:grpSpPr>
          <a:xfrm rot="480000">
            <a:off x="137160" y="109728"/>
            <a:ext cx="1051560" cy="1051560"/>
            <a:chOff x="0" y="0"/>
            <a:chExt cx="1402080" cy="1402080"/>
          </a:xfrm>
        </p:grpSpPr>
        <p:sp>
          <p:nvSpPr>
            <p:cNvPr name="Freeform 77" id="77" descr="veh_destroy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3"/>
              <a:stretch>
                <a:fillRect l="0" t="0" r="0" b="0"/>
              </a:stretch>
            </a:blipFill>
          </p:spPr>
        </p:sp>
      </p:grpSp>
      <p:grpSp>
        <p:nvGrpSpPr>
          <p:cNvPr name="Group 78" id="78"/>
          <p:cNvGrpSpPr/>
          <p:nvPr/>
        </p:nvGrpSpPr>
        <p:grpSpPr>
          <a:xfrm rot="0">
            <a:off x="2121351" y="7680360"/>
            <a:ext cx="1382144" cy="2634301"/>
            <a:chOff x="0" y="0"/>
            <a:chExt cx="1842859" cy="3512401"/>
          </a:xfrm>
        </p:grpSpPr>
        <p:sp>
          <p:nvSpPr>
            <p:cNvPr name="Freeform 79" id="79"/>
            <p:cNvSpPr/>
            <p:nvPr/>
          </p:nvSpPr>
          <p:spPr>
            <a:xfrm flipH="false" flipV="false" rot="0">
              <a:off x="0" y="0"/>
              <a:ext cx="1842897" cy="3512439"/>
            </a:xfrm>
            <a:custGeom>
              <a:avLst/>
              <a:gdLst/>
              <a:ahLst/>
              <a:cxnLst/>
              <a:rect r="r" b="b" t="t" l="l"/>
              <a:pathLst>
                <a:path h="3512439" w="1842897">
                  <a:moveTo>
                    <a:pt x="0" y="0"/>
                  </a:moveTo>
                  <a:lnTo>
                    <a:pt x="1842897" y="0"/>
                  </a:lnTo>
                  <a:lnTo>
                    <a:pt x="1842897" y="3512439"/>
                  </a:lnTo>
                  <a:lnTo>
                    <a:pt x="0" y="3512439"/>
                  </a:lnTo>
                  <a:lnTo>
                    <a:pt x="0" y="0"/>
                  </a:lnTo>
                  <a:close/>
                </a:path>
              </a:pathLst>
            </a:custGeom>
            <a:blipFill>
              <a:blip r:embed="rId24"/>
              <a:stretch>
                <a:fillRect l="0" t="0" r="2" b="1"/>
              </a:stretch>
            </a:blipFill>
          </p:spPr>
        </p:sp>
      </p:grpSp>
      <p:grpSp>
        <p:nvGrpSpPr>
          <p:cNvPr name="Group 80" id="80"/>
          <p:cNvGrpSpPr/>
          <p:nvPr/>
        </p:nvGrpSpPr>
        <p:grpSpPr>
          <a:xfrm rot="-840000">
            <a:off x="7042071" y="9985562"/>
            <a:ext cx="329184" cy="329184"/>
            <a:chOff x="0" y="0"/>
            <a:chExt cx="438912" cy="438912"/>
          </a:xfrm>
        </p:grpSpPr>
        <p:sp>
          <p:nvSpPr>
            <p:cNvPr name="Freeform 81" id="81" descr="/home/claude/angel/out/wings_mid.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25"/>
              <a:stretch>
                <a:fillRect l="0" t="0" r="0" b="0"/>
              </a:stretch>
            </a:blipFill>
          </p:spPr>
        </p:sp>
      </p:grpSp>
      <p:grpSp>
        <p:nvGrpSpPr>
          <p:cNvPr name="Group 82" id="82"/>
          <p:cNvGrpSpPr/>
          <p:nvPr/>
        </p:nvGrpSpPr>
        <p:grpSpPr>
          <a:xfrm rot="420000">
            <a:off x="7727871" y="7928162"/>
            <a:ext cx="548640" cy="548640"/>
            <a:chOff x="0" y="0"/>
            <a:chExt cx="731520" cy="731520"/>
          </a:xfrm>
        </p:grpSpPr>
        <p:sp>
          <p:nvSpPr>
            <p:cNvPr name="Freeform 83" id="83" descr="/home/claude/angel/out/wings_down.png"/>
            <p:cNvSpPr/>
            <p:nvPr/>
          </p:nvSpPr>
          <p:spPr>
            <a:xfrm flipH="true" flipV="false" rot="0">
              <a:off x="0" y="0"/>
              <a:ext cx="731520" cy="731520"/>
            </a:xfrm>
            <a:custGeom>
              <a:avLst/>
              <a:gdLst/>
              <a:ahLst/>
              <a:cxnLst/>
              <a:rect r="r" b="b" t="t" l="l"/>
              <a:pathLst>
                <a:path h="731520" w="731520">
                  <a:moveTo>
                    <a:pt x="731520" y="0"/>
                  </a:moveTo>
                  <a:lnTo>
                    <a:pt x="0" y="0"/>
                  </a:lnTo>
                  <a:lnTo>
                    <a:pt x="0" y="731520"/>
                  </a:lnTo>
                  <a:lnTo>
                    <a:pt x="731520" y="731520"/>
                  </a:lnTo>
                  <a:lnTo>
                    <a:pt x="731520" y="0"/>
                  </a:lnTo>
                  <a:close/>
                </a:path>
              </a:pathLst>
            </a:custGeom>
            <a:blipFill>
              <a:blip r:embed="rId26"/>
              <a:stretch>
                <a:fillRect l="0" t="0" r="0" b="0"/>
              </a:stretch>
            </a:blipFill>
          </p:spPr>
        </p:sp>
      </p:grpSp>
      <p:grpSp>
        <p:nvGrpSpPr>
          <p:cNvPr name="Group 84" id="84"/>
          <p:cNvGrpSpPr/>
          <p:nvPr/>
        </p:nvGrpSpPr>
        <p:grpSpPr>
          <a:xfrm rot="660000">
            <a:off x="9099471" y="8842562"/>
            <a:ext cx="475488" cy="475488"/>
            <a:chOff x="0" y="0"/>
            <a:chExt cx="633984" cy="633984"/>
          </a:xfrm>
        </p:grpSpPr>
        <p:sp>
          <p:nvSpPr>
            <p:cNvPr name="Freeform 85" id="85" descr="/home/claude/angel/out/wings_mid.png"/>
            <p:cNvSpPr/>
            <p:nvPr/>
          </p:nvSpPr>
          <p:spPr>
            <a:xfrm flipH="true" flipV="false" rot="0">
              <a:off x="0" y="0"/>
              <a:ext cx="633984" cy="633984"/>
            </a:xfrm>
            <a:custGeom>
              <a:avLst/>
              <a:gdLst/>
              <a:ahLst/>
              <a:cxnLst/>
              <a:rect r="r" b="b" t="t" l="l"/>
              <a:pathLst>
                <a:path h="633984" w="633984">
                  <a:moveTo>
                    <a:pt x="633984" y="0"/>
                  </a:moveTo>
                  <a:lnTo>
                    <a:pt x="0" y="0"/>
                  </a:lnTo>
                  <a:lnTo>
                    <a:pt x="0" y="633984"/>
                  </a:lnTo>
                  <a:lnTo>
                    <a:pt x="633984" y="633984"/>
                  </a:lnTo>
                  <a:lnTo>
                    <a:pt x="633984" y="0"/>
                  </a:lnTo>
                  <a:close/>
                </a:path>
              </a:pathLst>
            </a:custGeom>
            <a:blipFill>
              <a:blip r:embed="rId25"/>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3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3</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03</a:t>
              </a:r>
            </a:p>
          </p:txBody>
        </p:sp>
      </p:grpSp>
      <p:grpSp>
        <p:nvGrpSpPr>
          <p:cNvPr name="Group 46" id="46"/>
          <p:cNvGrpSpPr/>
          <p:nvPr/>
        </p:nvGrpSpPr>
        <p:grpSpPr>
          <a:xfrm rot="0">
            <a:off x="3086100" y="3977640"/>
            <a:ext cx="9052560" cy="1783080"/>
            <a:chOff x="0" y="0"/>
            <a:chExt cx="12070080" cy="2377440"/>
          </a:xfrm>
        </p:grpSpPr>
        <p:sp>
          <p:nvSpPr>
            <p:cNvPr name="Freeform 47" id="47"/>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8" id="48"/>
          <p:cNvGrpSpPr/>
          <p:nvPr/>
        </p:nvGrpSpPr>
        <p:grpSpPr>
          <a:xfrm rot="0">
            <a:off x="3044819" y="3507572"/>
            <a:ext cx="9052560" cy="1954530"/>
            <a:chOff x="0" y="0"/>
            <a:chExt cx="12070080" cy="2606040"/>
          </a:xfrm>
        </p:grpSpPr>
        <p:sp>
          <p:nvSpPr>
            <p:cNvPr name="Freeform 49" id="49"/>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50" id="50"/>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同樣於欄位輸入 WZUTW，連線至文藻外語大學專屬伺服器</a:t>
              </a:r>
              <a:r>
                <a:rPr lang="en-US" sz="2100">
                  <a:solidFill>
                    <a:srgbClr val="604A7B"/>
                  </a:solidFill>
                  <a:latin typeface="Noto Sans"/>
                  <a:ea typeface="Noto Sans"/>
                  <a:cs typeface="Noto Sans"/>
                  <a:sym typeface="Noto Sans"/>
                </a:rPr>
                <a:t>。</a:t>
              </a:r>
            </a:p>
          </p:txBody>
        </p:sp>
      </p:grpSp>
      <p:grpSp>
        <p:nvGrpSpPr>
          <p:cNvPr name="Group 51" id="51"/>
          <p:cNvGrpSpPr/>
          <p:nvPr/>
        </p:nvGrpSpPr>
        <p:grpSpPr>
          <a:xfrm rot="0">
            <a:off x="3086100" y="5623560"/>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3" id="53"/>
          <p:cNvGrpSpPr/>
          <p:nvPr/>
        </p:nvGrpSpPr>
        <p:grpSpPr>
          <a:xfrm rot="0">
            <a:off x="3044819" y="4700187"/>
            <a:ext cx="7151827" cy="1514475"/>
            <a:chOff x="0" y="0"/>
            <a:chExt cx="9535770" cy="2019300"/>
          </a:xfrm>
        </p:grpSpPr>
        <p:sp>
          <p:nvSpPr>
            <p:cNvPr name="Freeform 54" id="54"/>
            <p:cNvSpPr/>
            <p:nvPr/>
          </p:nvSpPr>
          <p:spPr>
            <a:xfrm flipH="false" flipV="false" rot="0">
              <a:off x="0" y="0"/>
              <a:ext cx="9535764" cy="2019301"/>
            </a:xfrm>
            <a:custGeom>
              <a:avLst/>
              <a:gdLst/>
              <a:ahLst/>
              <a:cxnLst/>
              <a:rect r="r" b="b" t="t" l="l"/>
              <a:pathLst>
                <a:path h="2019301" w="9535764">
                  <a:moveTo>
                    <a:pt x="0" y="0"/>
                  </a:moveTo>
                  <a:lnTo>
                    <a:pt x="9535764" y="0"/>
                  </a:lnTo>
                  <a:lnTo>
                    <a:pt x="9535764" y="2019301"/>
                  </a:lnTo>
                  <a:lnTo>
                    <a:pt x="0" y="2019301"/>
                  </a:lnTo>
                  <a:close/>
                </a:path>
              </a:pathLst>
            </a:custGeom>
            <a:blipFill>
              <a:blip r:embed="rId11">
                <a:alphaModFix amt="0"/>
              </a:blip>
              <a:stretch>
                <a:fillRect l="0" t="-42014" r="0" b="-42014"/>
              </a:stretch>
            </a:blipFill>
          </p:spPr>
        </p:sp>
        <p:sp>
          <p:nvSpPr>
            <p:cNvPr name="TextBox 55" id="55"/>
            <p:cNvSpPr txBox="true"/>
            <p:nvPr/>
          </p:nvSpPr>
          <p:spPr>
            <a:xfrm>
              <a:off x="0" y="-9525"/>
              <a:ext cx="9535770"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Enter “WZUTW” to access the dedicated server for Wenzao Ursuline University of Languages.</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081395" y="3073146"/>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輸入文藻專屬碼「WZUTW」</a:t>
            </a:r>
          </a:p>
        </p:txBody>
      </p:sp>
      <p:grpSp>
        <p:nvGrpSpPr>
          <p:cNvPr name="Group 59" id="59"/>
          <p:cNvGrpSpPr/>
          <p:nvPr/>
        </p:nvGrpSpPr>
        <p:grpSpPr>
          <a:xfrm rot="0">
            <a:off x="12686509" y="864718"/>
            <a:ext cx="4993196" cy="8593198"/>
            <a:chOff x="0" y="0"/>
            <a:chExt cx="6657594" cy="11457597"/>
          </a:xfrm>
        </p:grpSpPr>
        <p:sp>
          <p:nvSpPr>
            <p:cNvPr name="Freeform 60" id="60"/>
            <p:cNvSpPr/>
            <p:nvPr/>
          </p:nvSpPr>
          <p:spPr>
            <a:xfrm flipH="false" flipV="false" rot="0">
              <a:off x="0" y="0"/>
              <a:ext cx="6657594" cy="11457559"/>
            </a:xfrm>
            <a:custGeom>
              <a:avLst/>
              <a:gdLst/>
              <a:ahLst/>
              <a:cxnLst/>
              <a:rect r="r" b="b" t="t" l="l"/>
              <a:pathLst>
                <a:path h="11457559" w="6657594">
                  <a:moveTo>
                    <a:pt x="0" y="0"/>
                  </a:moveTo>
                  <a:lnTo>
                    <a:pt x="6657594" y="0"/>
                  </a:lnTo>
                  <a:lnTo>
                    <a:pt x="6657594" y="11457559"/>
                  </a:lnTo>
                  <a:lnTo>
                    <a:pt x="0" y="11457559"/>
                  </a:lnTo>
                  <a:lnTo>
                    <a:pt x="0" y="0"/>
                  </a:lnTo>
                  <a:close/>
                </a:path>
              </a:pathLst>
            </a:custGeom>
            <a:blipFill>
              <a:blip r:embed="rId16"/>
              <a:stretch>
                <a:fillRect l="0" t="-12806" r="0" b="-12807"/>
              </a:stretch>
            </a:blipFill>
          </p:spPr>
        </p:sp>
      </p:grpSp>
      <p:grpSp>
        <p:nvGrpSpPr>
          <p:cNvPr name="Group 61" id="61"/>
          <p:cNvGrpSpPr/>
          <p:nvPr/>
        </p:nvGrpSpPr>
        <p:grpSpPr>
          <a:xfrm rot="0">
            <a:off x="12387986" y="1933927"/>
            <a:ext cx="4993196" cy="646328"/>
            <a:chOff x="0" y="0"/>
            <a:chExt cx="6657594" cy="861771"/>
          </a:xfrm>
        </p:grpSpPr>
        <p:sp>
          <p:nvSpPr>
            <p:cNvPr name="Freeform 62" id="62"/>
            <p:cNvSpPr/>
            <p:nvPr/>
          </p:nvSpPr>
          <p:spPr>
            <a:xfrm flipH="false" flipV="false" rot="0">
              <a:off x="0" y="0"/>
              <a:ext cx="6657594" cy="861822"/>
            </a:xfrm>
            <a:custGeom>
              <a:avLst/>
              <a:gdLst/>
              <a:ahLst/>
              <a:cxnLst/>
              <a:rect r="r" b="b" t="t" l="l"/>
              <a:pathLst>
                <a:path h="861822" w="6657594">
                  <a:moveTo>
                    <a:pt x="0" y="0"/>
                  </a:moveTo>
                  <a:lnTo>
                    <a:pt x="6657594" y="0"/>
                  </a:lnTo>
                  <a:lnTo>
                    <a:pt x="6657594" y="861822"/>
                  </a:lnTo>
                  <a:lnTo>
                    <a:pt x="0" y="861822"/>
                  </a:lnTo>
                  <a:close/>
                </a:path>
              </a:pathLst>
            </a:custGeom>
            <a:blipFill>
              <a:blip r:embed="rId11">
                <a:alphaModFix amt="0"/>
              </a:blip>
              <a:stretch>
                <a:fillRect l="0" t="-100525" r="0" b="-100519"/>
              </a:stretch>
            </a:blipFill>
            <a:ln cap="sq">
              <a:noFill/>
              <a:prstDash val="solid"/>
              <a:miter/>
            </a:ln>
          </p:spPr>
        </p:sp>
      </p:grpSp>
      <p:grpSp>
        <p:nvGrpSpPr>
          <p:cNvPr name="Group 63" id="63"/>
          <p:cNvGrpSpPr/>
          <p:nvPr/>
        </p:nvGrpSpPr>
        <p:grpSpPr>
          <a:xfrm rot="0">
            <a:off x="664369" y="5420201"/>
            <a:ext cx="909523" cy="584521"/>
            <a:chOff x="0" y="0"/>
            <a:chExt cx="1212698" cy="779361"/>
          </a:xfrm>
        </p:grpSpPr>
        <p:sp>
          <p:nvSpPr>
            <p:cNvPr name="Freeform 64" id="64"/>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65" id="65"/>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66" id="66"/>
          <p:cNvGrpSpPr/>
          <p:nvPr/>
        </p:nvGrpSpPr>
        <p:grpSpPr>
          <a:xfrm rot="0">
            <a:off x="564366" y="7020201"/>
            <a:ext cx="859526" cy="554526"/>
            <a:chOff x="0" y="0"/>
            <a:chExt cx="1146035" cy="739369"/>
          </a:xfrm>
        </p:grpSpPr>
        <p:sp>
          <p:nvSpPr>
            <p:cNvPr name="Freeform 67" id="67"/>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68" id="68"/>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grpSp>
        <p:nvGrpSpPr>
          <p:cNvPr name="Group 69" id="69"/>
          <p:cNvGrpSpPr/>
          <p:nvPr/>
        </p:nvGrpSpPr>
        <p:grpSpPr>
          <a:xfrm rot="0">
            <a:off x="664369" y="5420201"/>
            <a:ext cx="909523" cy="584521"/>
            <a:chOff x="0" y="0"/>
            <a:chExt cx="1212698" cy="779361"/>
          </a:xfrm>
        </p:grpSpPr>
        <p:sp>
          <p:nvSpPr>
            <p:cNvPr name="Freeform 70" id="70"/>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71" id="71"/>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72" id="72"/>
          <p:cNvGrpSpPr/>
          <p:nvPr/>
        </p:nvGrpSpPr>
        <p:grpSpPr>
          <a:xfrm rot="0">
            <a:off x="564366" y="7020201"/>
            <a:ext cx="859526" cy="554526"/>
            <a:chOff x="0" y="0"/>
            <a:chExt cx="1146035" cy="739369"/>
          </a:xfrm>
        </p:grpSpPr>
        <p:sp>
          <p:nvSpPr>
            <p:cNvPr name="Freeform 73" id="73"/>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74" id="74"/>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sp>
        <p:nvSpPr>
          <p:cNvPr name="Freeform 75" id="75"/>
          <p:cNvSpPr/>
          <p:nvPr/>
        </p:nvSpPr>
        <p:spPr>
          <a:xfrm flipH="false" flipV="false" rot="0">
            <a:off x="752818" y="-2705"/>
            <a:ext cx="293189" cy="572110"/>
          </a:xfrm>
          <a:custGeom>
            <a:avLst/>
            <a:gdLst/>
            <a:ahLst/>
            <a:cxnLst/>
            <a:rect r="r" b="b" t="t" l="l"/>
            <a:pathLst>
              <a:path h="572110" w="293189">
                <a:moveTo>
                  <a:pt x="0" y="0"/>
                </a:moveTo>
                <a:lnTo>
                  <a:pt x="293189" y="0"/>
                </a:lnTo>
                <a:lnTo>
                  <a:pt x="293189" y="572109"/>
                </a:lnTo>
                <a:lnTo>
                  <a:pt x="0" y="57210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76" id="76"/>
          <p:cNvGrpSpPr/>
          <p:nvPr/>
        </p:nvGrpSpPr>
        <p:grpSpPr>
          <a:xfrm rot="-360000">
            <a:off x="9173223" y="1591046"/>
            <a:ext cx="1051560" cy="1051560"/>
            <a:chOff x="0" y="0"/>
            <a:chExt cx="1402080" cy="1402080"/>
          </a:xfrm>
        </p:grpSpPr>
        <p:sp>
          <p:nvSpPr>
            <p:cNvPr name="Freeform 77" id="77" descr="veh_carri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19"/>
              <a:stretch>
                <a:fillRect l="0" t="0" r="0" b="0"/>
              </a:stretch>
            </a:blipFill>
          </p:spPr>
        </p:sp>
      </p:grpSp>
      <p:sp>
        <p:nvSpPr>
          <p:cNvPr name="TextBox 78" id="78"/>
          <p:cNvSpPr txBox="true"/>
          <p:nvPr/>
        </p:nvSpPr>
        <p:spPr>
          <a:xfrm rot="0">
            <a:off x="14405420" y="1238930"/>
            <a:ext cx="1397317" cy="542925"/>
          </a:xfrm>
          <a:prstGeom prst="rect">
            <a:avLst/>
          </a:prstGeom>
        </p:spPr>
        <p:txBody>
          <a:bodyPr anchor="t" rtlCol="false" tIns="0" lIns="0" bIns="0" rIns="0">
            <a:spAutoFit/>
          </a:bodyPr>
          <a:lstStyle/>
          <a:p>
            <a:pPr algn="ctr">
              <a:lnSpc>
                <a:spcPts val="3840"/>
              </a:lnSpc>
            </a:pPr>
            <a:r>
              <a:rPr lang="en-US" sz="3200" b="true">
                <a:solidFill>
                  <a:srgbClr val="FFFFFF"/>
                </a:solidFill>
                <a:latin typeface="Calibri (MS) Bold"/>
                <a:ea typeface="Calibri (MS) Bold"/>
                <a:cs typeface="Calibri (MS) Bold"/>
                <a:sym typeface="Calibri (MS) Bold"/>
              </a:rPr>
              <a:t>WZUTW</a:t>
            </a:r>
          </a:p>
        </p:txBody>
      </p:sp>
      <p:sp>
        <p:nvSpPr>
          <p:cNvPr name="Freeform 79" id="79"/>
          <p:cNvSpPr/>
          <p:nvPr/>
        </p:nvSpPr>
        <p:spPr>
          <a:xfrm flipH="false" flipV="false" rot="0">
            <a:off x="1371524" y="8692048"/>
            <a:ext cx="1038682" cy="1730788"/>
          </a:xfrm>
          <a:custGeom>
            <a:avLst/>
            <a:gdLst/>
            <a:ahLst/>
            <a:cxnLst/>
            <a:rect r="r" b="b" t="t" l="l"/>
            <a:pathLst>
              <a:path h="1730788" w="1038682">
                <a:moveTo>
                  <a:pt x="0" y="0"/>
                </a:moveTo>
                <a:lnTo>
                  <a:pt x="1038682" y="0"/>
                </a:lnTo>
                <a:lnTo>
                  <a:pt x="1038682" y="1730788"/>
                </a:lnTo>
                <a:lnTo>
                  <a:pt x="0" y="173078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80" id="80"/>
          <p:cNvSpPr/>
          <p:nvPr/>
        </p:nvSpPr>
        <p:spPr>
          <a:xfrm flipH="false" flipV="false" rot="0">
            <a:off x="10540317" y="8319240"/>
            <a:ext cx="1276274" cy="2460546"/>
          </a:xfrm>
          <a:custGeom>
            <a:avLst/>
            <a:gdLst/>
            <a:ahLst/>
            <a:cxnLst/>
            <a:rect r="r" b="b" t="t" l="l"/>
            <a:pathLst>
              <a:path h="2460546" w="1276274">
                <a:moveTo>
                  <a:pt x="0" y="0"/>
                </a:moveTo>
                <a:lnTo>
                  <a:pt x="1276274" y="0"/>
                </a:lnTo>
                <a:lnTo>
                  <a:pt x="1276274" y="2460545"/>
                </a:lnTo>
                <a:lnTo>
                  <a:pt x="0" y="2460545"/>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grpSp>
        <p:nvGrpSpPr>
          <p:cNvPr name="Group 81" id="81"/>
          <p:cNvGrpSpPr/>
          <p:nvPr/>
        </p:nvGrpSpPr>
        <p:grpSpPr>
          <a:xfrm rot="0">
            <a:off x="11533689" y="8404631"/>
            <a:ext cx="962320" cy="1879111"/>
            <a:chOff x="0" y="0"/>
            <a:chExt cx="1283094" cy="2505481"/>
          </a:xfrm>
        </p:grpSpPr>
        <p:sp>
          <p:nvSpPr>
            <p:cNvPr name="Freeform 82" id="82"/>
            <p:cNvSpPr/>
            <p:nvPr/>
          </p:nvSpPr>
          <p:spPr>
            <a:xfrm flipH="false" flipV="false" rot="0">
              <a:off x="0" y="0"/>
              <a:ext cx="1283081" cy="2505456"/>
            </a:xfrm>
            <a:custGeom>
              <a:avLst/>
              <a:gdLst/>
              <a:ahLst/>
              <a:cxnLst/>
              <a:rect r="r" b="b" t="t" l="l"/>
              <a:pathLst>
                <a:path h="2505456" w="1283081">
                  <a:moveTo>
                    <a:pt x="0" y="0"/>
                  </a:moveTo>
                  <a:lnTo>
                    <a:pt x="1283081" y="0"/>
                  </a:lnTo>
                  <a:lnTo>
                    <a:pt x="1283081" y="2505456"/>
                  </a:lnTo>
                  <a:lnTo>
                    <a:pt x="0" y="2505456"/>
                  </a:lnTo>
                  <a:lnTo>
                    <a:pt x="0" y="0"/>
                  </a:lnTo>
                  <a:close/>
                </a:path>
              </a:pathLst>
            </a:custGeom>
            <a:blipFill>
              <a:blip r:embed="rId24"/>
              <a:stretch>
                <a:fillRect l="-112" t="0" r="-114" b="-1"/>
              </a:stretch>
            </a:blipFill>
          </p:spPr>
        </p:sp>
      </p:grpSp>
      <p:grpSp>
        <p:nvGrpSpPr>
          <p:cNvPr name="Group 83" id="83"/>
          <p:cNvGrpSpPr/>
          <p:nvPr/>
        </p:nvGrpSpPr>
        <p:grpSpPr>
          <a:xfrm rot="-720000">
            <a:off x="6062939" y="9017051"/>
            <a:ext cx="457200" cy="457200"/>
            <a:chOff x="0" y="0"/>
            <a:chExt cx="609600" cy="609600"/>
          </a:xfrm>
        </p:grpSpPr>
        <p:sp>
          <p:nvSpPr>
            <p:cNvPr name="Freeform 84" id="84" descr="/home/claude/angel/out/wings_mid.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5"/>
              <a:stretch>
                <a:fillRect l="0" t="0" r="0" b="0"/>
              </a:stretch>
            </a:blipFill>
          </p:spPr>
        </p:sp>
      </p:grpSp>
      <p:grpSp>
        <p:nvGrpSpPr>
          <p:cNvPr name="Group 85" id="85"/>
          <p:cNvGrpSpPr/>
          <p:nvPr/>
        </p:nvGrpSpPr>
        <p:grpSpPr>
          <a:xfrm rot="-360000">
            <a:off x="7480259" y="9748571"/>
            <a:ext cx="594360" cy="594360"/>
            <a:chOff x="0" y="0"/>
            <a:chExt cx="792480" cy="792480"/>
          </a:xfrm>
        </p:grpSpPr>
        <p:sp>
          <p:nvSpPr>
            <p:cNvPr name="Freeform 86" id="86" descr="/home/claude/angel/out/wings_up.png"/>
            <p:cNvSpPr/>
            <p:nvPr/>
          </p:nvSpPr>
          <p:spPr>
            <a:xfrm flipH="false" flipV="false" rot="0">
              <a:off x="0" y="0"/>
              <a:ext cx="792480" cy="792480"/>
            </a:xfrm>
            <a:custGeom>
              <a:avLst/>
              <a:gdLst/>
              <a:ahLst/>
              <a:cxnLst/>
              <a:rect r="r" b="b" t="t" l="l"/>
              <a:pathLst>
                <a:path h="792480" w="792480">
                  <a:moveTo>
                    <a:pt x="0" y="0"/>
                  </a:moveTo>
                  <a:lnTo>
                    <a:pt x="792480" y="0"/>
                  </a:lnTo>
                  <a:lnTo>
                    <a:pt x="792480" y="792480"/>
                  </a:lnTo>
                  <a:lnTo>
                    <a:pt x="0" y="792480"/>
                  </a:lnTo>
                  <a:lnTo>
                    <a:pt x="0" y="0"/>
                  </a:lnTo>
                  <a:close/>
                </a:path>
              </a:pathLst>
            </a:custGeom>
            <a:blipFill>
              <a:blip r:embed="rId26"/>
              <a:stretch>
                <a:fillRect l="0" t="0" r="0" b="0"/>
              </a:stretch>
            </a:blipFill>
          </p:spPr>
        </p:sp>
      </p:grpSp>
      <p:grpSp>
        <p:nvGrpSpPr>
          <p:cNvPr name="Group 87" id="87"/>
          <p:cNvGrpSpPr/>
          <p:nvPr/>
        </p:nvGrpSpPr>
        <p:grpSpPr>
          <a:xfrm rot="540000">
            <a:off x="8257499" y="8239811"/>
            <a:ext cx="365760" cy="365760"/>
            <a:chOff x="0" y="0"/>
            <a:chExt cx="487680" cy="487680"/>
          </a:xfrm>
        </p:grpSpPr>
        <p:sp>
          <p:nvSpPr>
            <p:cNvPr name="Freeform 88" id="88" descr="/home/claude/angel/out/wings_mid.png"/>
            <p:cNvSpPr/>
            <p:nvPr/>
          </p:nvSpPr>
          <p:spPr>
            <a:xfrm flipH="true" flipV="false" rot="0">
              <a:off x="0" y="0"/>
              <a:ext cx="487680" cy="487680"/>
            </a:xfrm>
            <a:custGeom>
              <a:avLst/>
              <a:gdLst/>
              <a:ahLst/>
              <a:cxnLst/>
              <a:rect r="r" b="b" t="t" l="l"/>
              <a:pathLst>
                <a:path h="487680" w="487680">
                  <a:moveTo>
                    <a:pt x="487680" y="0"/>
                  </a:moveTo>
                  <a:lnTo>
                    <a:pt x="0" y="0"/>
                  </a:lnTo>
                  <a:lnTo>
                    <a:pt x="0" y="487680"/>
                  </a:lnTo>
                  <a:lnTo>
                    <a:pt x="487680" y="487680"/>
                  </a:lnTo>
                  <a:lnTo>
                    <a:pt x="487680" y="0"/>
                  </a:lnTo>
                  <a:close/>
                </a:path>
              </a:pathLst>
            </a:custGeom>
            <a:blipFill>
              <a:blip r:embed="rId25"/>
              <a:stretch>
                <a:fillRect l="0" t="0" r="0" b="0"/>
              </a:stretch>
            </a:blipFill>
          </p:spPr>
        </p:sp>
      </p:grpSp>
      <p:grpSp>
        <p:nvGrpSpPr>
          <p:cNvPr name="Group 89" id="89"/>
          <p:cNvGrpSpPr/>
          <p:nvPr/>
        </p:nvGrpSpPr>
        <p:grpSpPr>
          <a:xfrm rot="240000">
            <a:off x="9720539" y="8925611"/>
            <a:ext cx="530352" cy="530352"/>
            <a:chOff x="0" y="0"/>
            <a:chExt cx="707136" cy="707136"/>
          </a:xfrm>
        </p:grpSpPr>
        <p:sp>
          <p:nvSpPr>
            <p:cNvPr name="Freeform 90" id="90"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26"/>
              <a:stretch>
                <a:fillRect l="0" t="0" r="0" b="0"/>
              </a:stretch>
            </a:blipFill>
          </p:spPr>
        </p:sp>
      </p:grpSp>
      <p:sp>
        <p:nvSpPr>
          <p:cNvPr name="Freeform 91" id="91"/>
          <p:cNvSpPr/>
          <p:nvPr/>
        </p:nvSpPr>
        <p:spPr>
          <a:xfrm flipH="false" flipV="false" rot="0">
            <a:off x="2089833" y="8724910"/>
            <a:ext cx="840238" cy="1585522"/>
          </a:xfrm>
          <a:custGeom>
            <a:avLst/>
            <a:gdLst/>
            <a:ahLst/>
            <a:cxnLst/>
            <a:rect r="r" b="b" t="t" l="l"/>
            <a:pathLst>
              <a:path h="1585522" w="840238">
                <a:moveTo>
                  <a:pt x="0" y="0"/>
                </a:moveTo>
                <a:lnTo>
                  <a:pt x="840238" y="0"/>
                </a:lnTo>
                <a:lnTo>
                  <a:pt x="840238" y="1585521"/>
                </a:lnTo>
                <a:lnTo>
                  <a:pt x="0" y="1585521"/>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grpSp>
        <p:nvGrpSpPr>
          <p:cNvPr name="Group 92" id="92"/>
          <p:cNvGrpSpPr/>
          <p:nvPr/>
        </p:nvGrpSpPr>
        <p:grpSpPr>
          <a:xfrm rot="0">
            <a:off x="12647200" y="1144429"/>
            <a:ext cx="5032505" cy="853740"/>
            <a:chOff x="0" y="0"/>
            <a:chExt cx="6710006" cy="1138320"/>
          </a:xfrm>
        </p:grpSpPr>
        <p:sp>
          <p:nvSpPr>
            <p:cNvPr name="Freeform 93" id="93"/>
            <p:cNvSpPr/>
            <p:nvPr/>
          </p:nvSpPr>
          <p:spPr>
            <a:xfrm flipH="false" flipV="false" rot="0">
              <a:off x="0" y="0"/>
              <a:ext cx="6709980" cy="1138358"/>
            </a:xfrm>
            <a:custGeom>
              <a:avLst/>
              <a:gdLst/>
              <a:ahLst/>
              <a:cxnLst/>
              <a:rect r="r" b="b" t="t" l="l"/>
              <a:pathLst>
                <a:path h="1138358" w="6709980">
                  <a:moveTo>
                    <a:pt x="0" y="0"/>
                  </a:moveTo>
                  <a:lnTo>
                    <a:pt x="6709980" y="0"/>
                  </a:lnTo>
                  <a:lnTo>
                    <a:pt x="6709980" y="1138358"/>
                  </a:lnTo>
                  <a:lnTo>
                    <a:pt x="0" y="1138358"/>
                  </a:lnTo>
                  <a:close/>
                </a:path>
              </a:pathLst>
            </a:custGeom>
            <a:blipFill>
              <a:blip r:embed="rId11">
                <a:alphaModFix amt="0"/>
              </a:blip>
              <a:stretch>
                <a:fillRect l="0" t="-58837" r="-154" b="-71224"/>
              </a:stretch>
            </a:blipFill>
            <a:ln w="25400" cap="sq">
              <a:solidFill>
                <a:srgbClr val="92D050"/>
              </a:solidFill>
              <a:prstDash val="solid"/>
              <a:miter/>
            </a:ln>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4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4</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04</a:t>
              </a:r>
            </a:p>
          </p:txBody>
        </p:sp>
      </p:grpSp>
      <p:grpSp>
        <p:nvGrpSpPr>
          <p:cNvPr name="Group 46" id="46"/>
          <p:cNvGrpSpPr/>
          <p:nvPr/>
        </p:nvGrpSpPr>
        <p:grpSpPr>
          <a:xfrm rot="0">
            <a:off x="3040037" y="3563950"/>
            <a:ext cx="9052560" cy="1783080"/>
            <a:chOff x="0" y="0"/>
            <a:chExt cx="12070080" cy="2377440"/>
          </a:xfrm>
        </p:grpSpPr>
        <p:sp>
          <p:nvSpPr>
            <p:cNvPr name="Freeform 47" id="47"/>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8" id="48"/>
          <p:cNvGrpSpPr/>
          <p:nvPr/>
        </p:nvGrpSpPr>
        <p:grpSpPr>
          <a:xfrm rot="0">
            <a:off x="3031226" y="3537776"/>
            <a:ext cx="6949021" cy="1954530"/>
            <a:chOff x="0" y="0"/>
            <a:chExt cx="9265361" cy="2606040"/>
          </a:xfrm>
        </p:grpSpPr>
        <p:sp>
          <p:nvSpPr>
            <p:cNvPr name="Freeform 49" id="49"/>
            <p:cNvSpPr/>
            <p:nvPr/>
          </p:nvSpPr>
          <p:spPr>
            <a:xfrm flipH="false" flipV="false" rot="0">
              <a:off x="0" y="0"/>
              <a:ext cx="9265362" cy="2606040"/>
            </a:xfrm>
            <a:custGeom>
              <a:avLst/>
              <a:gdLst/>
              <a:ahLst/>
              <a:cxnLst/>
              <a:rect r="r" b="b" t="t" l="l"/>
              <a:pathLst>
                <a:path h="2606040" w="9265362">
                  <a:moveTo>
                    <a:pt x="0" y="0"/>
                  </a:moveTo>
                  <a:lnTo>
                    <a:pt x="9265362" y="0"/>
                  </a:lnTo>
                  <a:lnTo>
                    <a:pt x="9265362" y="2606040"/>
                  </a:lnTo>
                  <a:lnTo>
                    <a:pt x="0" y="2606040"/>
                  </a:lnTo>
                  <a:close/>
                </a:path>
              </a:pathLst>
            </a:custGeom>
            <a:blipFill>
              <a:blip r:embed="rId11">
                <a:alphaModFix amt="0"/>
              </a:blip>
              <a:stretch>
                <a:fillRect l="0" t="-19275" r="0" b="-19275"/>
              </a:stretch>
            </a:blipFill>
          </p:spPr>
        </p:sp>
        <p:sp>
          <p:nvSpPr>
            <p:cNvPr name="TextBox 50" id="50"/>
            <p:cNvSpPr txBox="true"/>
            <p:nvPr/>
          </p:nvSpPr>
          <p:spPr>
            <a:xfrm>
              <a:off x="0" y="-66675"/>
              <a:ext cx="9265361"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登入時請使用與您文藻外語大學資訊服務入口網站相同之登入帳密。</a:t>
              </a:r>
            </a:p>
          </p:txBody>
        </p:sp>
      </p:grpSp>
      <p:grpSp>
        <p:nvGrpSpPr>
          <p:cNvPr name="Group 51" id="51"/>
          <p:cNvGrpSpPr/>
          <p:nvPr/>
        </p:nvGrpSpPr>
        <p:grpSpPr>
          <a:xfrm rot="0">
            <a:off x="2370792" y="4611824"/>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16">
                <a:alphaModFix amt="0"/>
              </a:blip>
              <a:stretch>
                <a:fillRect l="0" t="-258791" r="0" b="-258791"/>
              </a:stretch>
            </a:blipFill>
          </p:spPr>
        </p:sp>
      </p:grpSp>
      <p:grpSp>
        <p:nvGrpSpPr>
          <p:cNvPr name="Group 53" id="53"/>
          <p:cNvGrpSpPr/>
          <p:nvPr/>
        </p:nvGrpSpPr>
        <p:grpSpPr>
          <a:xfrm rot="0">
            <a:off x="3031226" y="5005092"/>
            <a:ext cx="6932933" cy="1514475"/>
            <a:chOff x="0" y="0"/>
            <a:chExt cx="9243911" cy="2019300"/>
          </a:xfrm>
        </p:grpSpPr>
        <p:sp>
          <p:nvSpPr>
            <p:cNvPr name="Freeform 54" id="54"/>
            <p:cNvSpPr/>
            <p:nvPr/>
          </p:nvSpPr>
          <p:spPr>
            <a:xfrm flipH="false" flipV="false" rot="0">
              <a:off x="0" y="0"/>
              <a:ext cx="9243906" cy="2019301"/>
            </a:xfrm>
            <a:custGeom>
              <a:avLst/>
              <a:gdLst/>
              <a:ahLst/>
              <a:cxnLst/>
              <a:rect r="r" b="b" t="t" l="l"/>
              <a:pathLst>
                <a:path h="2019301" w="9243906">
                  <a:moveTo>
                    <a:pt x="0" y="0"/>
                  </a:moveTo>
                  <a:lnTo>
                    <a:pt x="9243906" y="0"/>
                  </a:lnTo>
                  <a:lnTo>
                    <a:pt x="9243906" y="2019301"/>
                  </a:lnTo>
                  <a:lnTo>
                    <a:pt x="0" y="2019301"/>
                  </a:lnTo>
                  <a:close/>
                </a:path>
              </a:pathLst>
            </a:custGeom>
            <a:blipFill>
              <a:blip r:embed="rId11">
                <a:alphaModFix amt="0"/>
              </a:blip>
              <a:stretch>
                <a:fillRect l="0" t="-39198" r="0" b="-39198"/>
              </a:stretch>
            </a:blipFill>
          </p:spPr>
        </p:sp>
        <p:sp>
          <p:nvSpPr>
            <p:cNvPr name="TextBox 55" id="55"/>
            <p:cNvSpPr txBox="true"/>
            <p:nvPr/>
          </p:nvSpPr>
          <p:spPr>
            <a:xfrm>
              <a:off x="0" y="-9525"/>
              <a:ext cx="9243911"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Enter your username and password, and use the same login credentials as the Wenzao Information Service Portal.</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043504" y="2974229"/>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登入帳號密碼</a:t>
            </a:r>
          </a:p>
        </p:txBody>
      </p:sp>
      <p:grpSp>
        <p:nvGrpSpPr>
          <p:cNvPr name="Group 59" id="59"/>
          <p:cNvGrpSpPr/>
          <p:nvPr/>
        </p:nvGrpSpPr>
        <p:grpSpPr>
          <a:xfrm rot="0">
            <a:off x="10122284" y="1075849"/>
            <a:ext cx="4140003" cy="7560002"/>
            <a:chOff x="0" y="0"/>
            <a:chExt cx="5520004" cy="10080003"/>
          </a:xfrm>
        </p:grpSpPr>
        <p:sp>
          <p:nvSpPr>
            <p:cNvPr name="Freeform 60" id="60"/>
            <p:cNvSpPr/>
            <p:nvPr/>
          </p:nvSpPr>
          <p:spPr>
            <a:xfrm flipH="false" flipV="false" rot="0">
              <a:off x="0" y="0"/>
              <a:ext cx="5520055" cy="10079990"/>
            </a:xfrm>
            <a:custGeom>
              <a:avLst/>
              <a:gdLst/>
              <a:ahLst/>
              <a:cxnLst/>
              <a:rect r="r" b="b" t="t" l="l"/>
              <a:pathLst>
                <a:path h="10079990" w="5520055">
                  <a:moveTo>
                    <a:pt x="0" y="0"/>
                  </a:moveTo>
                  <a:lnTo>
                    <a:pt x="5520055" y="0"/>
                  </a:lnTo>
                  <a:lnTo>
                    <a:pt x="5520055" y="10079990"/>
                  </a:lnTo>
                  <a:lnTo>
                    <a:pt x="0" y="10079990"/>
                  </a:lnTo>
                  <a:lnTo>
                    <a:pt x="0" y="0"/>
                  </a:lnTo>
                  <a:close/>
                </a:path>
              </a:pathLst>
            </a:custGeom>
            <a:blipFill>
              <a:blip r:embed="rId17"/>
              <a:stretch>
                <a:fillRect l="0" t="-6810" r="0" b="-11863"/>
              </a:stretch>
            </a:blipFill>
          </p:spPr>
        </p:sp>
      </p:grpSp>
      <p:grpSp>
        <p:nvGrpSpPr>
          <p:cNvPr name="Group 61" id="61"/>
          <p:cNvGrpSpPr/>
          <p:nvPr/>
        </p:nvGrpSpPr>
        <p:grpSpPr>
          <a:xfrm rot="0">
            <a:off x="10193045" y="4336794"/>
            <a:ext cx="3947770" cy="857126"/>
            <a:chOff x="0" y="0"/>
            <a:chExt cx="5263693" cy="1142835"/>
          </a:xfrm>
        </p:grpSpPr>
        <p:sp>
          <p:nvSpPr>
            <p:cNvPr name="Freeform 62" id="62"/>
            <p:cNvSpPr/>
            <p:nvPr/>
          </p:nvSpPr>
          <p:spPr>
            <a:xfrm flipH="false" flipV="false" rot="0">
              <a:off x="0" y="0"/>
              <a:ext cx="5263642" cy="1142873"/>
            </a:xfrm>
            <a:custGeom>
              <a:avLst/>
              <a:gdLst/>
              <a:ahLst/>
              <a:cxnLst/>
              <a:rect r="r" b="b" t="t" l="l"/>
              <a:pathLst>
                <a:path h="1142873" w="5263642">
                  <a:moveTo>
                    <a:pt x="0" y="0"/>
                  </a:moveTo>
                  <a:lnTo>
                    <a:pt x="5263642" y="0"/>
                  </a:lnTo>
                  <a:lnTo>
                    <a:pt x="5263642" y="1142873"/>
                  </a:lnTo>
                  <a:lnTo>
                    <a:pt x="0" y="1142873"/>
                  </a:lnTo>
                  <a:close/>
                </a:path>
              </a:pathLst>
            </a:custGeom>
            <a:blipFill>
              <a:blip r:embed="rId11">
                <a:alphaModFix amt="0"/>
              </a:blip>
              <a:stretch>
                <a:fillRect l="0" t="-39743" r="0" b="-39739"/>
              </a:stretch>
            </a:blipFill>
            <a:ln w="25400" cap="sq">
              <a:solidFill>
                <a:srgbClr val="9BBB59"/>
              </a:solidFill>
              <a:prstDash val="solid"/>
              <a:miter/>
            </a:ln>
          </p:spPr>
        </p:sp>
      </p:grpSp>
      <p:sp>
        <p:nvSpPr>
          <p:cNvPr name="TextBox 63" id="63"/>
          <p:cNvSpPr txBox="true"/>
          <p:nvPr/>
        </p:nvSpPr>
        <p:spPr>
          <a:xfrm rot="0">
            <a:off x="10561476" y="3876675"/>
            <a:ext cx="3444558" cy="523875"/>
          </a:xfrm>
          <a:prstGeom prst="rect">
            <a:avLst/>
          </a:prstGeom>
        </p:spPr>
        <p:txBody>
          <a:bodyPr anchor="t" rtlCol="false" tIns="0" lIns="0" bIns="0" rIns="0">
            <a:spAutoFit/>
          </a:bodyPr>
          <a:lstStyle/>
          <a:p>
            <a:pPr algn="ctr">
              <a:lnSpc>
                <a:spcPts val="3600"/>
              </a:lnSpc>
            </a:pPr>
            <a:r>
              <a:rPr lang="en-US" sz="3000" b="true">
                <a:solidFill>
                  <a:srgbClr val="FFFFFF"/>
                </a:solidFill>
                <a:latin typeface="Calibri (MS) Bold"/>
                <a:ea typeface="Calibri (MS) Bold"/>
                <a:cs typeface="Calibri (MS) Bold"/>
                <a:sym typeface="Calibri (MS) Bold"/>
              </a:rPr>
              <a:t>Insert your "Account"</a:t>
            </a:r>
          </a:p>
        </p:txBody>
      </p:sp>
      <p:grpSp>
        <p:nvGrpSpPr>
          <p:cNvPr name="Group 64" id="64"/>
          <p:cNvGrpSpPr/>
          <p:nvPr/>
        </p:nvGrpSpPr>
        <p:grpSpPr>
          <a:xfrm rot="0">
            <a:off x="3775415" y="7806957"/>
            <a:ext cx="1509522" cy="959529"/>
            <a:chOff x="0" y="0"/>
            <a:chExt cx="2012696" cy="1279373"/>
          </a:xfrm>
        </p:grpSpPr>
        <p:sp>
          <p:nvSpPr>
            <p:cNvPr name="Freeform 65" id="65"/>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sp>
        <p:nvSpPr>
          <p:cNvPr name="Freeform 67" id="67"/>
          <p:cNvSpPr/>
          <p:nvPr/>
        </p:nvSpPr>
        <p:spPr>
          <a:xfrm flipH="false" flipV="false" rot="0">
            <a:off x="4506916" y="7426709"/>
            <a:ext cx="367170" cy="716480"/>
          </a:xfrm>
          <a:custGeom>
            <a:avLst/>
            <a:gdLst/>
            <a:ahLst/>
            <a:cxnLst/>
            <a:rect r="r" b="b" t="t" l="l"/>
            <a:pathLst>
              <a:path h="716480" w="367170">
                <a:moveTo>
                  <a:pt x="0" y="0"/>
                </a:moveTo>
                <a:lnTo>
                  <a:pt x="367169" y="0"/>
                </a:lnTo>
                <a:lnTo>
                  <a:pt x="367169" y="716480"/>
                </a:lnTo>
                <a:lnTo>
                  <a:pt x="0" y="71648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68" id="68"/>
          <p:cNvSpPr/>
          <p:nvPr/>
        </p:nvSpPr>
        <p:spPr>
          <a:xfrm flipH="false" flipV="false" rot="0">
            <a:off x="1542821" y="7693390"/>
            <a:ext cx="1189234" cy="2566721"/>
          </a:xfrm>
          <a:custGeom>
            <a:avLst/>
            <a:gdLst/>
            <a:ahLst/>
            <a:cxnLst/>
            <a:rect r="r" b="b" t="t" l="l"/>
            <a:pathLst>
              <a:path h="2566721" w="1189234">
                <a:moveTo>
                  <a:pt x="0" y="0"/>
                </a:moveTo>
                <a:lnTo>
                  <a:pt x="1189235" y="0"/>
                </a:lnTo>
                <a:lnTo>
                  <a:pt x="1189235" y="2566721"/>
                </a:lnTo>
                <a:lnTo>
                  <a:pt x="0" y="256672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69" id="69"/>
          <p:cNvGrpSpPr/>
          <p:nvPr/>
        </p:nvGrpSpPr>
        <p:grpSpPr>
          <a:xfrm rot="300000">
            <a:off x="15685037" y="-175936"/>
            <a:ext cx="1051560" cy="1051560"/>
            <a:chOff x="0" y="0"/>
            <a:chExt cx="1402080" cy="1402080"/>
          </a:xfrm>
        </p:grpSpPr>
        <p:sp>
          <p:nvSpPr>
            <p:cNvPr name="Freeform 70" id="70" descr="veh_battleship.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2"/>
              <a:stretch>
                <a:fillRect l="0" t="0" r="0" b="0"/>
              </a:stretch>
            </a:blipFill>
          </p:spPr>
        </p:sp>
      </p:grpSp>
      <p:grpSp>
        <p:nvGrpSpPr>
          <p:cNvPr name="Group 71" id="71"/>
          <p:cNvGrpSpPr/>
          <p:nvPr/>
        </p:nvGrpSpPr>
        <p:grpSpPr>
          <a:xfrm rot="0">
            <a:off x="14140815" y="1086564"/>
            <a:ext cx="4140003" cy="7560002"/>
            <a:chOff x="0" y="0"/>
            <a:chExt cx="5520004" cy="10080003"/>
          </a:xfrm>
        </p:grpSpPr>
        <p:sp>
          <p:nvSpPr>
            <p:cNvPr name="Freeform 72" id="72"/>
            <p:cNvSpPr/>
            <p:nvPr/>
          </p:nvSpPr>
          <p:spPr>
            <a:xfrm flipH="false" flipV="false" rot="0">
              <a:off x="0" y="0"/>
              <a:ext cx="5520055" cy="10079990"/>
            </a:xfrm>
            <a:custGeom>
              <a:avLst/>
              <a:gdLst/>
              <a:ahLst/>
              <a:cxnLst/>
              <a:rect r="r" b="b" t="t" l="l"/>
              <a:pathLst>
                <a:path h="10079990" w="5520055">
                  <a:moveTo>
                    <a:pt x="0" y="0"/>
                  </a:moveTo>
                  <a:lnTo>
                    <a:pt x="5520055" y="0"/>
                  </a:lnTo>
                  <a:lnTo>
                    <a:pt x="5520055" y="10079990"/>
                  </a:lnTo>
                  <a:lnTo>
                    <a:pt x="0" y="10079990"/>
                  </a:lnTo>
                  <a:lnTo>
                    <a:pt x="0" y="0"/>
                  </a:lnTo>
                  <a:close/>
                </a:path>
              </a:pathLst>
            </a:custGeom>
            <a:blipFill>
              <a:blip r:embed="rId23"/>
              <a:stretch>
                <a:fillRect l="0" t="-3242" r="-4022" b="-4596"/>
              </a:stretch>
            </a:blipFill>
          </p:spPr>
        </p:sp>
      </p:grpSp>
      <p:grpSp>
        <p:nvGrpSpPr>
          <p:cNvPr name="Group 73" id="73"/>
          <p:cNvGrpSpPr/>
          <p:nvPr/>
        </p:nvGrpSpPr>
        <p:grpSpPr>
          <a:xfrm rot="0">
            <a:off x="14340230" y="4086477"/>
            <a:ext cx="3947770" cy="857126"/>
            <a:chOff x="0" y="0"/>
            <a:chExt cx="5263693" cy="1142835"/>
          </a:xfrm>
        </p:grpSpPr>
        <p:sp>
          <p:nvSpPr>
            <p:cNvPr name="Freeform 74" id="74"/>
            <p:cNvSpPr/>
            <p:nvPr/>
          </p:nvSpPr>
          <p:spPr>
            <a:xfrm flipH="false" flipV="false" rot="0">
              <a:off x="0" y="0"/>
              <a:ext cx="5263642" cy="1142873"/>
            </a:xfrm>
            <a:custGeom>
              <a:avLst/>
              <a:gdLst/>
              <a:ahLst/>
              <a:cxnLst/>
              <a:rect r="r" b="b" t="t" l="l"/>
              <a:pathLst>
                <a:path h="1142873" w="5263642">
                  <a:moveTo>
                    <a:pt x="0" y="0"/>
                  </a:moveTo>
                  <a:lnTo>
                    <a:pt x="5263642" y="0"/>
                  </a:lnTo>
                  <a:lnTo>
                    <a:pt x="5263642" y="1142873"/>
                  </a:lnTo>
                  <a:lnTo>
                    <a:pt x="0" y="1142873"/>
                  </a:lnTo>
                  <a:close/>
                </a:path>
              </a:pathLst>
            </a:custGeom>
            <a:blipFill>
              <a:blip r:embed="rId11">
                <a:alphaModFix amt="0"/>
              </a:blip>
              <a:stretch>
                <a:fillRect l="0" t="-39743" r="0" b="-39739"/>
              </a:stretch>
            </a:blipFill>
            <a:ln w="25400" cap="sq">
              <a:solidFill>
                <a:srgbClr val="9BBB59"/>
              </a:solidFill>
              <a:prstDash val="solid"/>
              <a:miter/>
            </a:ln>
          </p:spPr>
        </p:sp>
      </p:grpSp>
      <p:sp>
        <p:nvSpPr>
          <p:cNvPr name="TextBox 75" id="75"/>
          <p:cNvSpPr txBox="true"/>
          <p:nvPr/>
        </p:nvSpPr>
        <p:spPr>
          <a:xfrm rot="0">
            <a:off x="14463089" y="3633787"/>
            <a:ext cx="3672364" cy="523875"/>
          </a:xfrm>
          <a:prstGeom prst="rect">
            <a:avLst/>
          </a:prstGeom>
        </p:spPr>
        <p:txBody>
          <a:bodyPr anchor="t" rtlCol="false" tIns="0" lIns="0" bIns="0" rIns="0">
            <a:spAutoFit/>
          </a:bodyPr>
          <a:lstStyle/>
          <a:p>
            <a:pPr algn="ctr">
              <a:lnSpc>
                <a:spcPts val="3600"/>
              </a:lnSpc>
            </a:pPr>
            <a:r>
              <a:rPr lang="en-US" sz="3000" b="true">
                <a:solidFill>
                  <a:srgbClr val="FFFFFF"/>
                </a:solidFill>
                <a:latin typeface="Calibri (MS) Bold"/>
                <a:ea typeface="Calibri (MS) Bold"/>
                <a:cs typeface="Calibri (MS) Bold"/>
                <a:sym typeface="Calibri (MS) Bold"/>
              </a:rPr>
              <a:t>Insert your "Password"</a:t>
            </a:r>
          </a:p>
        </p:txBody>
      </p:sp>
      <p:sp>
        <p:nvSpPr>
          <p:cNvPr name="Freeform 76" id="76"/>
          <p:cNvSpPr/>
          <p:nvPr/>
        </p:nvSpPr>
        <p:spPr>
          <a:xfrm flipH="false" flipV="false" rot="0">
            <a:off x="548964" y="7782011"/>
            <a:ext cx="1376248" cy="2543451"/>
          </a:xfrm>
          <a:custGeom>
            <a:avLst/>
            <a:gdLst/>
            <a:ahLst/>
            <a:cxnLst/>
            <a:rect r="r" b="b" t="t" l="l"/>
            <a:pathLst>
              <a:path h="2543451" w="1376248">
                <a:moveTo>
                  <a:pt x="0" y="0"/>
                </a:moveTo>
                <a:lnTo>
                  <a:pt x="1376248" y="0"/>
                </a:lnTo>
                <a:lnTo>
                  <a:pt x="1376248" y="2543451"/>
                </a:lnTo>
                <a:lnTo>
                  <a:pt x="0" y="2543451"/>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77" id="77"/>
          <p:cNvSpPr/>
          <p:nvPr/>
        </p:nvSpPr>
        <p:spPr>
          <a:xfrm flipH="false" flipV="false" rot="0">
            <a:off x="16509111" y="8218227"/>
            <a:ext cx="1635795" cy="2062363"/>
          </a:xfrm>
          <a:custGeom>
            <a:avLst/>
            <a:gdLst/>
            <a:ahLst/>
            <a:cxnLst/>
            <a:rect r="r" b="b" t="t" l="l"/>
            <a:pathLst>
              <a:path h="2062363" w="1635795">
                <a:moveTo>
                  <a:pt x="0" y="0"/>
                </a:moveTo>
                <a:lnTo>
                  <a:pt x="1635795" y="0"/>
                </a:lnTo>
                <a:lnTo>
                  <a:pt x="1635795" y="2062363"/>
                </a:lnTo>
                <a:lnTo>
                  <a:pt x="0" y="206236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grpSp>
        <p:nvGrpSpPr>
          <p:cNvPr name="Group 78" id="78"/>
          <p:cNvGrpSpPr/>
          <p:nvPr/>
        </p:nvGrpSpPr>
        <p:grpSpPr>
          <a:xfrm rot="360000">
            <a:off x="5472532" y="9744551"/>
            <a:ext cx="420624" cy="420624"/>
            <a:chOff x="0" y="0"/>
            <a:chExt cx="560832" cy="560832"/>
          </a:xfrm>
        </p:grpSpPr>
        <p:sp>
          <p:nvSpPr>
            <p:cNvPr name="Freeform 79" id="79" descr="/home/claude/angel/out/wings_down.png"/>
            <p:cNvSpPr/>
            <p:nvPr/>
          </p:nvSpPr>
          <p:spPr>
            <a:xfrm flipH="true" flipV="false" rot="0">
              <a:off x="0" y="0"/>
              <a:ext cx="560832" cy="560832"/>
            </a:xfrm>
            <a:custGeom>
              <a:avLst/>
              <a:gdLst/>
              <a:ahLst/>
              <a:cxnLst/>
              <a:rect r="r" b="b" t="t" l="l"/>
              <a:pathLst>
                <a:path h="560832" w="560832">
                  <a:moveTo>
                    <a:pt x="560832" y="0"/>
                  </a:moveTo>
                  <a:lnTo>
                    <a:pt x="0" y="0"/>
                  </a:lnTo>
                  <a:lnTo>
                    <a:pt x="0" y="560832"/>
                  </a:lnTo>
                  <a:lnTo>
                    <a:pt x="560832" y="560832"/>
                  </a:lnTo>
                  <a:lnTo>
                    <a:pt x="560832" y="0"/>
                  </a:lnTo>
                  <a:close/>
                </a:path>
              </a:pathLst>
            </a:custGeom>
            <a:blipFill>
              <a:blip r:embed="rId28"/>
              <a:stretch>
                <a:fillRect l="0" t="0" r="0" b="0"/>
              </a:stretch>
            </a:blipFill>
          </p:spPr>
        </p:sp>
      </p:grpSp>
      <p:grpSp>
        <p:nvGrpSpPr>
          <p:cNvPr name="Group 80" id="80"/>
          <p:cNvGrpSpPr/>
          <p:nvPr/>
        </p:nvGrpSpPr>
        <p:grpSpPr>
          <a:xfrm rot="-600000">
            <a:off x="7667092" y="9287351"/>
            <a:ext cx="457200" cy="457200"/>
            <a:chOff x="0" y="0"/>
            <a:chExt cx="609600" cy="609600"/>
          </a:xfrm>
        </p:grpSpPr>
        <p:sp>
          <p:nvSpPr>
            <p:cNvPr name="Freeform 81" id="81" descr="/home/claude/angel/out/wings_dow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8"/>
              <a:stretch>
                <a:fillRect l="0" t="0" r="0" b="0"/>
              </a:stretch>
            </a:blipFill>
          </p:spPr>
        </p:sp>
      </p:grpSp>
      <p:grpSp>
        <p:nvGrpSpPr>
          <p:cNvPr name="Group 82" id="82"/>
          <p:cNvGrpSpPr/>
          <p:nvPr/>
        </p:nvGrpSpPr>
        <p:grpSpPr>
          <a:xfrm rot="-840000">
            <a:off x="9175852" y="9973151"/>
            <a:ext cx="329184" cy="329184"/>
            <a:chOff x="0" y="0"/>
            <a:chExt cx="438912" cy="438912"/>
          </a:xfrm>
        </p:grpSpPr>
        <p:sp>
          <p:nvSpPr>
            <p:cNvPr name="Freeform 83" id="83" descr="/home/claude/angel/out/wings_mid.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29"/>
              <a:stretch>
                <a:fillRect l="0" t="0" r="0" b="0"/>
              </a:stretch>
            </a:blipFill>
          </p:spPr>
        </p:sp>
      </p:grpSp>
      <p:grpSp>
        <p:nvGrpSpPr>
          <p:cNvPr name="Group 84" id="84"/>
          <p:cNvGrpSpPr/>
          <p:nvPr/>
        </p:nvGrpSpPr>
        <p:grpSpPr>
          <a:xfrm rot="4981102">
            <a:off x="9774856" y="4951066"/>
            <a:ext cx="1065276" cy="791928"/>
            <a:chOff x="0" y="0"/>
            <a:chExt cx="1420368" cy="1055903"/>
          </a:xfrm>
        </p:grpSpPr>
        <p:sp>
          <p:nvSpPr>
            <p:cNvPr name="Freeform 85" id="85"/>
            <p:cNvSpPr/>
            <p:nvPr/>
          </p:nvSpPr>
          <p:spPr>
            <a:xfrm flipH="false" flipV="false" rot="0">
              <a:off x="644144" y="0"/>
              <a:ext cx="759841" cy="1055916"/>
            </a:xfrm>
            <a:custGeom>
              <a:avLst/>
              <a:gdLst/>
              <a:ahLst/>
              <a:cxnLst/>
              <a:rect r="r" b="b" t="t" l="l"/>
              <a:pathLst>
                <a:path h="1055916" w="759841">
                  <a:moveTo>
                    <a:pt x="512191" y="0"/>
                  </a:moveTo>
                  <a:lnTo>
                    <a:pt x="759841" y="264033"/>
                  </a:lnTo>
                  <a:lnTo>
                    <a:pt x="628015" y="264033"/>
                  </a:lnTo>
                  <a:cubicBezTo>
                    <a:pt x="593852" y="536575"/>
                    <a:pt x="508381" y="769747"/>
                    <a:pt x="390398" y="911733"/>
                  </a:cubicBezTo>
                  <a:cubicBezTo>
                    <a:pt x="272415" y="1053719"/>
                    <a:pt x="131953" y="1092835"/>
                    <a:pt x="0" y="1020191"/>
                  </a:cubicBezTo>
                  <a:cubicBezTo>
                    <a:pt x="178689" y="922020"/>
                    <a:pt x="317754" y="632968"/>
                    <a:pt x="363982" y="264033"/>
                  </a:cubicBezTo>
                  <a:lnTo>
                    <a:pt x="232029" y="264033"/>
                  </a:lnTo>
                  <a:close/>
                </a:path>
              </a:pathLst>
            </a:custGeom>
            <a:solidFill>
              <a:srgbClr val="FFFFFF"/>
            </a:solidFill>
            <a:ln w="25400" cap="sq">
              <a:solidFill>
                <a:srgbClr val="92D050"/>
              </a:solidFill>
              <a:prstDash val="solid"/>
              <a:miter/>
            </a:ln>
          </p:spPr>
        </p:sp>
        <p:sp>
          <p:nvSpPr>
            <p:cNvPr name="Freeform 86" id="86"/>
            <p:cNvSpPr/>
            <p:nvPr/>
          </p:nvSpPr>
          <p:spPr>
            <a:xfrm flipH="false" flipV="false" rot="0">
              <a:off x="0" y="0"/>
              <a:ext cx="776224" cy="1055878"/>
            </a:xfrm>
            <a:custGeom>
              <a:avLst/>
              <a:gdLst/>
              <a:ahLst/>
              <a:cxnLst/>
              <a:rect r="r" b="b" t="t" l="l"/>
              <a:pathLst>
                <a:path h="1055878" w="776224">
                  <a:moveTo>
                    <a:pt x="512191" y="1055878"/>
                  </a:moveTo>
                  <a:cubicBezTo>
                    <a:pt x="229362" y="1055878"/>
                    <a:pt x="0" y="583184"/>
                    <a:pt x="0" y="0"/>
                  </a:cubicBezTo>
                  <a:lnTo>
                    <a:pt x="264033" y="0"/>
                  </a:lnTo>
                  <a:cubicBezTo>
                    <a:pt x="264033" y="583184"/>
                    <a:pt x="493395" y="1055878"/>
                    <a:pt x="776224" y="1055878"/>
                  </a:cubicBezTo>
                  <a:close/>
                </a:path>
              </a:pathLst>
            </a:custGeom>
            <a:solidFill>
              <a:srgbClr val="CCCCCC"/>
            </a:solidFill>
            <a:ln w="25400" cap="sq">
              <a:solidFill>
                <a:srgbClr val="92D050"/>
              </a:solidFill>
              <a:prstDash val="solid"/>
              <a:miter/>
            </a:ln>
          </p:spPr>
        </p:sp>
        <p:sp>
          <p:nvSpPr>
            <p:cNvPr name="Freeform 87" id="87"/>
            <p:cNvSpPr/>
            <p:nvPr/>
          </p:nvSpPr>
          <p:spPr>
            <a:xfrm flipH="false" flipV="false" rot="0">
              <a:off x="0" y="0"/>
              <a:ext cx="1403985" cy="1056005"/>
            </a:xfrm>
            <a:custGeom>
              <a:avLst/>
              <a:gdLst/>
              <a:ahLst/>
              <a:cxnLst/>
              <a:rect r="r" b="b" t="t" l="l"/>
              <a:pathLst>
                <a:path h="1056005" w="1403985">
                  <a:moveTo>
                    <a:pt x="644144" y="1020191"/>
                  </a:moveTo>
                  <a:cubicBezTo>
                    <a:pt x="822833" y="922020"/>
                    <a:pt x="961898" y="632968"/>
                    <a:pt x="1008126" y="264033"/>
                  </a:cubicBezTo>
                  <a:lnTo>
                    <a:pt x="876173" y="264033"/>
                  </a:lnTo>
                  <a:lnTo>
                    <a:pt x="1156335" y="0"/>
                  </a:lnTo>
                  <a:lnTo>
                    <a:pt x="1403985" y="264033"/>
                  </a:lnTo>
                  <a:lnTo>
                    <a:pt x="1272159" y="264033"/>
                  </a:lnTo>
                  <a:cubicBezTo>
                    <a:pt x="1213739" y="730250"/>
                    <a:pt x="1009777" y="1056005"/>
                    <a:pt x="776224" y="1056005"/>
                  </a:cubicBezTo>
                  <a:lnTo>
                    <a:pt x="512191" y="1056005"/>
                  </a:lnTo>
                  <a:cubicBezTo>
                    <a:pt x="229362" y="1055878"/>
                    <a:pt x="0" y="583184"/>
                    <a:pt x="0" y="0"/>
                  </a:cubicBezTo>
                  <a:lnTo>
                    <a:pt x="264033" y="0"/>
                  </a:lnTo>
                  <a:cubicBezTo>
                    <a:pt x="264033" y="583184"/>
                    <a:pt x="493395" y="1055878"/>
                    <a:pt x="776224" y="1055878"/>
                  </a:cubicBezTo>
                </a:path>
              </a:pathLst>
            </a:custGeom>
            <a:solidFill>
              <a:srgbClr val="CCCCCC"/>
            </a:solidFill>
            <a:ln w="25400" cap="sq">
              <a:solidFill>
                <a:srgbClr val="92D050"/>
              </a:solidFill>
              <a:prstDash val="solid"/>
              <a:miter/>
            </a:ln>
          </p:spPr>
        </p:sp>
      </p:grpSp>
      <p:grpSp>
        <p:nvGrpSpPr>
          <p:cNvPr name="Group 88" id="88"/>
          <p:cNvGrpSpPr/>
          <p:nvPr/>
        </p:nvGrpSpPr>
        <p:grpSpPr>
          <a:xfrm rot="0">
            <a:off x="10675141" y="5268202"/>
            <a:ext cx="5606415" cy="985036"/>
            <a:chOff x="0" y="0"/>
            <a:chExt cx="7475220" cy="1313381"/>
          </a:xfrm>
        </p:grpSpPr>
        <p:sp>
          <p:nvSpPr>
            <p:cNvPr name="Freeform 89" id="89"/>
            <p:cNvSpPr/>
            <p:nvPr/>
          </p:nvSpPr>
          <p:spPr>
            <a:xfrm flipH="false" flipV="false" rot="0">
              <a:off x="0" y="0"/>
              <a:ext cx="7475220" cy="1313342"/>
            </a:xfrm>
            <a:custGeom>
              <a:avLst/>
              <a:gdLst/>
              <a:ahLst/>
              <a:cxnLst/>
              <a:rect r="r" b="b" t="t" l="l"/>
              <a:pathLst>
                <a:path h="1313342" w="7475220">
                  <a:moveTo>
                    <a:pt x="0" y="0"/>
                  </a:moveTo>
                  <a:lnTo>
                    <a:pt x="7283903" y="0"/>
                  </a:lnTo>
                  <a:cubicBezTo>
                    <a:pt x="7389517" y="0"/>
                    <a:pt x="7475220" y="98099"/>
                    <a:pt x="7475220" y="218989"/>
                  </a:cubicBezTo>
                  <a:lnTo>
                    <a:pt x="7475220" y="1313342"/>
                  </a:lnTo>
                  <a:lnTo>
                    <a:pt x="0" y="1313342"/>
                  </a:lnTo>
                  <a:close/>
                </a:path>
              </a:pathLst>
            </a:custGeom>
            <a:blipFill>
              <a:blip r:embed="rId11">
                <a:alphaModFix amt="0"/>
              </a:blip>
              <a:stretch>
                <a:fillRect l="0" t="-49307" r="26647" b="-13392"/>
              </a:stretch>
            </a:blipFill>
            <a:ln w="25400" cap="sq">
              <a:solidFill>
                <a:srgbClr val="92D050"/>
              </a:solidFill>
              <a:prstDash val="solid"/>
              <a:miter/>
            </a:ln>
          </p:spPr>
        </p:sp>
      </p:grpSp>
      <p:sp>
        <p:nvSpPr>
          <p:cNvPr name="TextBox 90" id="90"/>
          <p:cNvSpPr txBox="true"/>
          <p:nvPr/>
        </p:nvSpPr>
        <p:spPr>
          <a:xfrm rot="0">
            <a:off x="10320984" y="5497830"/>
            <a:ext cx="6314728" cy="609600"/>
          </a:xfrm>
          <a:prstGeom prst="rect">
            <a:avLst/>
          </a:prstGeom>
        </p:spPr>
        <p:txBody>
          <a:bodyPr anchor="t" rtlCol="false" tIns="0" lIns="0" bIns="0" rIns="0">
            <a:spAutoFit/>
          </a:bodyPr>
          <a:lstStyle/>
          <a:p>
            <a:pPr algn="ctr">
              <a:lnSpc>
                <a:spcPts val="4320"/>
              </a:lnSpc>
            </a:pPr>
            <a:r>
              <a:rPr lang="en-US" sz="3600" b="true">
                <a:solidFill>
                  <a:srgbClr val="FFFFFF"/>
                </a:solidFill>
                <a:latin typeface="Calibri (MS) Bold"/>
                <a:ea typeface="Calibri (MS) Bold"/>
                <a:cs typeface="Calibri (MS) Bold"/>
                <a:sym typeface="Calibri (MS) Bold"/>
              </a:rPr>
              <a:t>學號@st入學年.wzu.edu.tw</a:t>
            </a:r>
          </a:p>
        </p:txBody>
      </p:sp>
      <p:grpSp>
        <p:nvGrpSpPr>
          <p:cNvPr name="Group 91" id="91"/>
          <p:cNvGrpSpPr/>
          <p:nvPr/>
        </p:nvGrpSpPr>
        <p:grpSpPr>
          <a:xfrm rot="0">
            <a:off x="10419034" y="6252623"/>
            <a:ext cx="7765467" cy="751946"/>
            <a:chOff x="0" y="0"/>
            <a:chExt cx="10353956" cy="1002594"/>
          </a:xfrm>
        </p:grpSpPr>
        <p:sp>
          <p:nvSpPr>
            <p:cNvPr name="Freeform 92" id="92"/>
            <p:cNvSpPr/>
            <p:nvPr/>
          </p:nvSpPr>
          <p:spPr>
            <a:xfrm flipH="false" flipV="false" rot="0">
              <a:off x="0" y="0"/>
              <a:ext cx="10353956" cy="1002564"/>
            </a:xfrm>
            <a:custGeom>
              <a:avLst/>
              <a:gdLst/>
              <a:ahLst/>
              <a:cxnLst/>
              <a:rect r="r" b="b" t="t" l="l"/>
              <a:pathLst>
                <a:path h="1002564" w="10353956">
                  <a:moveTo>
                    <a:pt x="0" y="0"/>
                  </a:moveTo>
                  <a:lnTo>
                    <a:pt x="10088962" y="0"/>
                  </a:lnTo>
                  <a:cubicBezTo>
                    <a:pt x="10235249" y="0"/>
                    <a:pt x="10353956" y="74886"/>
                    <a:pt x="10353956" y="167170"/>
                  </a:cubicBezTo>
                  <a:lnTo>
                    <a:pt x="10353956" y="1002564"/>
                  </a:lnTo>
                  <a:lnTo>
                    <a:pt x="0" y="1002564"/>
                  </a:lnTo>
                  <a:close/>
                </a:path>
              </a:pathLst>
            </a:custGeom>
            <a:blipFill>
              <a:blip r:embed="rId11">
                <a:alphaModFix amt="0"/>
              </a:blip>
              <a:stretch>
                <a:fillRect l="0" t="-64592" r="47042" b="-48542"/>
              </a:stretch>
            </a:blipFill>
            <a:ln w="25400" cap="sq">
              <a:solidFill>
                <a:srgbClr val="92D050"/>
              </a:solidFill>
              <a:prstDash val="solid"/>
              <a:miter/>
            </a:ln>
          </p:spPr>
        </p:sp>
      </p:grpSp>
      <p:sp>
        <p:nvSpPr>
          <p:cNvPr name="TextBox 93" id="93"/>
          <p:cNvSpPr txBox="true"/>
          <p:nvPr/>
        </p:nvSpPr>
        <p:spPr>
          <a:xfrm rot="0">
            <a:off x="10138488" y="6367910"/>
            <a:ext cx="8384710" cy="485775"/>
          </a:xfrm>
          <a:prstGeom prst="rect">
            <a:avLst/>
          </a:prstGeom>
        </p:spPr>
        <p:txBody>
          <a:bodyPr anchor="t" rtlCol="false" tIns="0" lIns="0" bIns="0" rIns="0">
            <a:spAutoFit/>
          </a:bodyPr>
          <a:lstStyle/>
          <a:p>
            <a:pPr algn="ctr">
              <a:lnSpc>
                <a:spcPts val="3359"/>
              </a:lnSpc>
              <a:spcBef>
                <a:spcPct val="0"/>
              </a:spcBef>
            </a:pPr>
            <a:r>
              <a:rPr lang="en-US" b="true" sz="2799">
                <a:solidFill>
                  <a:srgbClr val="FFFFFF"/>
                </a:solidFill>
                <a:latin typeface="Calibri (MS) Bold"/>
                <a:ea typeface="Calibri (MS) Bold"/>
                <a:cs typeface="Calibri (MS) Bold"/>
                <a:sym typeface="Calibri (MS) Bold"/>
              </a:rPr>
              <a:t>Student ID @ st + Year of Admission + .wzu.edu.tw</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5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5</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926325" y="2997841"/>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63942" y="3093720"/>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63942" y="3079433"/>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05</a:t>
              </a:r>
            </a:p>
          </p:txBody>
        </p:sp>
      </p:grpSp>
      <p:grpSp>
        <p:nvGrpSpPr>
          <p:cNvPr name="Group 46" id="46"/>
          <p:cNvGrpSpPr/>
          <p:nvPr/>
        </p:nvGrpSpPr>
        <p:grpSpPr>
          <a:xfrm rot="0">
            <a:off x="1961388" y="3792855"/>
            <a:ext cx="8727710" cy="1783080"/>
            <a:chOff x="0" y="0"/>
            <a:chExt cx="11636946" cy="2377440"/>
          </a:xfrm>
        </p:grpSpPr>
        <p:sp>
          <p:nvSpPr>
            <p:cNvPr name="Freeform 47" id="47"/>
            <p:cNvSpPr/>
            <p:nvPr/>
          </p:nvSpPr>
          <p:spPr>
            <a:xfrm flipH="false" flipV="false" rot="0">
              <a:off x="0" y="0"/>
              <a:ext cx="11636883" cy="2377440"/>
            </a:xfrm>
            <a:custGeom>
              <a:avLst/>
              <a:gdLst/>
              <a:ahLst/>
              <a:cxnLst/>
              <a:rect r="r" b="b" t="t" l="l"/>
              <a:pathLst>
                <a:path h="2377440" w="11636883">
                  <a:moveTo>
                    <a:pt x="0" y="0"/>
                  </a:moveTo>
                  <a:lnTo>
                    <a:pt x="11636883" y="0"/>
                  </a:lnTo>
                  <a:lnTo>
                    <a:pt x="11636883" y="2377440"/>
                  </a:lnTo>
                  <a:lnTo>
                    <a:pt x="0" y="2377440"/>
                  </a:lnTo>
                  <a:close/>
                </a:path>
              </a:pathLst>
            </a:custGeom>
            <a:blipFill>
              <a:blip r:embed="rId9">
                <a:alphaModFix amt="0"/>
              </a:blip>
              <a:stretch>
                <a:fillRect l="0" t="-45307" r="0" b="-45307"/>
              </a:stretch>
            </a:blipFill>
          </p:spPr>
        </p:sp>
      </p:grpSp>
      <p:grpSp>
        <p:nvGrpSpPr>
          <p:cNvPr name="Group 48" id="48"/>
          <p:cNvGrpSpPr/>
          <p:nvPr/>
        </p:nvGrpSpPr>
        <p:grpSpPr>
          <a:xfrm rot="0">
            <a:off x="3053763" y="3524879"/>
            <a:ext cx="8380628" cy="1954530"/>
            <a:chOff x="0" y="0"/>
            <a:chExt cx="11174171" cy="2606040"/>
          </a:xfrm>
        </p:grpSpPr>
        <p:sp>
          <p:nvSpPr>
            <p:cNvPr name="Freeform 49" id="49"/>
            <p:cNvSpPr/>
            <p:nvPr/>
          </p:nvSpPr>
          <p:spPr>
            <a:xfrm flipH="false" flipV="false" rot="0">
              <a:off x="0" y="0"/>
              <a:ext cx="11174168" cy="2606040"/>
            </a:xfrm>
            <a:custGeom>
              <a:avLst/>
              <a:gdLst/>
              <a:ahLst/>
              <a:cxnLst/>
              <a:rect r="r" b="b" t="t" l="l"/>
              <a:pathLst>
                <a:path h="2606040" w="11174168">
                  <a:moveTo>
                    <a:pt x="0" y="0"/>
                  </a:moveTo>
                  <a:lnTo>
                    <a:pt x="11174168" y="0"/>
                  </a:lnTo>
                  <a:lnTo>
                    <a:pt x="11174168" y="2606040"/>
                  </a:lnTo>
                  <a:lnTo>
                    <a:pt x="0" y="2606040"/>
                  </a:lnTo>
                  <a:close/>
                </a:path>
              </a:pathLst>
            </a:custGeom>
            <a:blipFill>
              <a:blip r:embed="rId11">
                <a:alphaModFix amt="0"/>
              </a:blip>
              <a:stretch>
                <a:fillRect l="0" t="-33547" r="0" b="-33547"/>
              </a:stretch>
            </a:blipFill>
          </p:spPr>
        </p:sp>
        <p:sp>
          <p:nvSpPr>
            <p:cNvPr name="TextBox 50" id="50"/>
            <p:cNvSpPr txBox="true"/>
            <p:nvPr/>
          </p:nvSpPr>
          <p:spPr>
            <a:xfrm>
              <a:off x="0" y="-66675"/>
              <a:ext cx="11174171"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登入成功後，請點選「比賽」進入，並選擇您的競賽類別：「朗讀賽」或「跟讀賽」。</a:t>
              </a:r>
            </a:p>
          </p:txBody>
        </p:sp>
      </p:grpSp>
      <p:grpSp>
        <p:nvGrpSpPr>
          <p:cNvPr name="Group 51" id="51"/>
          <p:cNvGrpSpPr/>
          <p:nvPr/>
        </p:nvGrpSpPr>
        <p:grpSpPr>
          <a:xfrm rot="0">
            <a:off x="2749267" y="4884277"/>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3" id="53"/>
          <p:cNvGrpSpPr/>
          <p:nvPr/>
        </p:nvGrpSpPr>
        <p:grpSpPr>
          <a:xfrm rot="0">
            <a:off x="3058230" y="5070453"/>
            <a:ext cx="8226228" cy="1514475"/>
            <a:chOff x="0" y="0"/>
            <a:chExt cx="10968304" cy="2019300"/>
          </a:xfrm>
        </p:grpSpPr>
        <p:sp>
          <p:nvSpPr>
            <p:cNvPr name="Freeform 54" id="54"/>
            <p:cNvSpPr/>
            <p:nvPr/>
          </p:nvSpPr>
          <p:spPr>
            <a:xfrm flipH="false" flipV="false" rot="0">
              <a:off x="0" y="0"/>
              <a:ext cx="10968301" cy="2019301"/>
            </a:xfrm>
            <a:custGeom>
              <a:avLst/>
              <a:gdLst/>
              <a:ahLst/>
              <a:cxnLst/>
              <a:rect r="r" b="b" t="t" l="l"/>
              <a:pathLst>
                <a:path h="2019301" w="10968301">
                  <a:moveTo>
                    <a:pt x="0" y="0"/>
                  </a:moveTo>
                  <a:lnTo>
                    <a:pt x="10968301" y="0"/>
                  </a:lnTo>
                  <a:lnTo>
                    <a:pt x="10968301" y="2019301"/>
                  </a:lnTo>
                  <a:lnTo>
                    <a:pt x="0" y="2019301"/>
                  </a:lnTo>
                  <a:close/>
                </a:path>
              </a:pathLst>
            </a:custGeom>
            <a:blipFill>
              <a:blip r:embed="rId11">
                <a:alphaModFix amt="0"/>
              </a:blip>
              <a:stretch>
                <a:fillRect l="0" t="-55837" r="0" b="-55837"/>
              </a:stretch>
            </a:blipFill>
          </p:spPr>
        </p:sp>
        <p:sp>
          <p:nvSpPr>
            <p:cNvPr name="TextBox 55" id="55"/>
            <p:cNvSpPr txBox="true"/>
            <p:nvPr/>
          </p:nvSpPr>
          <p:spPr>
            <a:xfrm>
              <a:off x="0" y="-9525"/>
              <a:ext cx="10968304"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Click on “Competition,” and the team member can click on the introduction page for either the “Read Aloud Competition” or “Shadowing Competition.”</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060068" y="2989221"/>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點選比賽並選擇組別</a:t>
            </a:r>
          </a:p>
        </p:txBody>
      </p:sp>
      <p:grpSp>
        <p:nvGrpSpPr>
          <p:cNvPr name="Group 59" id="59"/>
          <p:cNvGrpSpPr/>
          <p:nvPr/>
        </p:nvGrpSpPr>
        <p:grpSpPr>
          <a:xfrm rot="0">
            <a:off x="12547121" y="597227"/>
            <a:ext cx="5040001" cy="8640004"/>
            <a:chOff x="0" y="0"/>
            <a:chExt cx="6720002" cy="11520005"/>
          </a:xfrm>
        </p:grpSpPr>
        <p:sp>
          <p:nvSpPr>
            <p:cNvPr name="Freeform 60" id="60"/>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7496" r="0" b="-7495"/>
              </a:stretch>
            </a:blipFill>
          </p:spPr>
        </p:sp>
      </p:grpSp>
      <p:grpSp>
        <p:nvGrpSpPr>
          <p:cNvPr name="Group 61" id="61"/>
          <p:cNvGrpSpPr/>
          <p:nvPr/>
        </p:nvGrpSpPr>
        <p:grpSpPr>
          <a:xfrm rot="0">
            <a:off x="12516126" y="7282970"/>
            <a:ext cx="5034344" cy="1117044"/>
            <a:chOff x="0" y="0"/>
            <a:chExt cx="6712458" cy="1489392"/>
          </a:xfrm>
        </p:grpSpPr>
        <p:sp>
          <p:nvSpPr>
            <p:cNvPr name="Freeform 62" id="62"/>
            <p:cNvSpPr/>
            <p:nvPr/>
          </p:nvSpPr>
          <p:spPr>
            <a:xfrm flipH="false" flipV="false" rot="0">
              <a:off x="0" y="0"/>
              <a:ext cx="6712458" cy="1489329"/>
            </a:xfrm>
            <a:custGeom>
              <a:avLst/>
              <a:gdLst/>
              <a:ahLst/>
              <a:cxnLst/>
              <a:rect r="r" b="b" t="t" l="l"/>
              <a:pathLst>
                <a:path h="1489329" w="6712458">
                  <a:moveTo>
                    <a:pt x="0" y="0"/>
                  </a:moveTo>
                  <a:lnTo>
                    <a:pt x="6712458" y="0"/>
                  </a:lnTo>
                  <a:lnTo>
                    <a:pt x="6712458" y="1489329"/>
                  </a:lnTo>
                  <a:lnTo>
                    <a:pt x="0" y="1489329"/>
                  </a:lnTo>
                  <a:close/>
                </a:path>
              </a:pathLst>
            </a:custGeom>
            <a:blipFill>
              <a:blip r:embed="rId11">
                <a:alphaModFix amt="0"/>
              </a:blip>
              <a:stretch>
                <a:fillRect l="0" t="-37817" r="0" b="-37821"/>
              </a:stretch>
            </a:blipFill>
            <a:ln w="25400" cap="sq">
              <a:solidFill>
                <a:srgbClr val="92D050"/>
              </a:solidFill>
              <a:prstDash val="solid"/>
              <a:miter/>
            </a:ln>
          </p:spPr>
        </p:sp>
      </p:grpSp>
      <p:sp>
        <p:nvSpPr>
          <p:cNvPr name="TextBox 63" id="63"/>
          <p:cNvSpPr txBox="true"/>
          <p:nvPr/>
        </p:nvSpPr>
        <p:spPr>
          <a:xfrm rot="0">
            <a:off x="12583354" y="5368376"/>
            <a:ext cx="5138423" cy="498453"/>
          </a:xfrm>
          <a:prstGeom prst="rect">
            <a:avLst/>
          </a:prstGeom>
        </p:spPr>
        <p:txBody>
          <a:bodyPr anchor="t" rtlCol="false" tIns="0" lIns="0" bIns="0" rIns="0">
            <a:spAutoFit/>
          </a:bodyPr>
          <a:lstStyle/>
          <a:p>
            <a:pPr algn="l">
              <a:lnSpc>
                <a:spcPts val="3359"/>
              </a:lnSpc>
            </a:pPr>
            <a:r>
              <a:rPr lang="en-US" sz="2799" b="true">
                <a:solidFill>
                  <a:srgbClr val="FFFFFF"/>
                </a:solidFill>
                <a:latin typeface="Calibri (MS) Bold"/>
                <a:ea typeface="Calibri (MS) Bold"/>
                <a:cs typeface="Calibri (MS) Bold"/>
                <a:sym typeface="Calibri (MS) Bold"/>
              </a:rPr>
              <a:t>Please select the contest you join! </a:t>
            </a:r>
          </a:p>
        </p:txBody>
      </p:sp>
      <p:grpSp>
        <p:nvGrpSpPr>
          <p:cNvPr name="Group 64" id="64"/>
          <p:cNvGrpSpPr/>
          <p:nvPr/>
        </p:nvGrpSpPr>
        <p:grpSpPr>
          <a:xfrm rot="0">
            <a:off x="5575068" y="7401973"/>
            <a:ext cx="1509522" cy="959529"/>
            <a:chOff x="0" y="0"/>
            <a:chExt cx="2012696" cy="1279373"/>
          </a:xfrm>
        </p:grpSpPr>
        <p:sp>
          <p:nvSpPr>
            <p:cNvPr name="Freeform 65" id="65"/>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67" id="67"/>
          <p:cNvGrpSpPr/>
          <p:nvPr/>
        </p:nvGrpSpPr>
        <p:grpSpPr>
          <a:xfrm rot="0">
            <a:off x="10172576" y="821179"/>
            <a:ext cx="1509522" cy="959529"/>
            <a:chOff x="0" y="0"/>
            <a:chExt cx="2012696" cy="1279373"/>
          </a:xfrm>
        </p:grpSpPr>
        <p:sp>
          <p:nvSpPr>
            <p:cNvPr name="Freeform 68" id="68"/>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9" id="69"/>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sp>
        <p:nvSpPr>
          <p:cNvPr name="Freeform 70" id="70"/>
          <p:cNvSpPr/>
          <p:nvPr/>
        </p:nvSpPr>
        <p:spPr>
          <a:xfrm flipH="false" flipV="false" rot="0">
            <a:off x="5685777" y="33061"/>
            <a:ext cx="292494" cy="556441"/>
          </a:xfrm>
          <a:custGeom>
            <a:avLst/>
            <a:gdLst/>
            <a:ahLst/>
            <a:cxnLst/>
            <a:rect r="r" b="b" t="t" l="l"/>
            <a:pathLst>
              <a:path h="556441" w="292494">
                <a:moveTo>
                  <a:pt x="0" y="0"/>
                </a:moveTo>
                <a:lnTo>
                  <a:pt x="292494" y="0"/>
                </a:lnTo>
                <a:lnTo>
                  <a:pt x="292494" y="556441"/>
                </a:lnTo>
                <a:lnTo>
                  <a:pt x="0" y="55644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1" id="71"/>
          <p:cNvSpPr/>
          <p:nvPr/>
        </p:nvSpPr>
        <p:spPr>
          <a:xfrm flipH="false" flipV="false" rot="0">
            <a:off x="9538306" y="9159011"/>
            <a:ext cx="517208" cy="530314"/>
          </a:xfrm>
          <a:custGeom>
            <a:avLst/>
            <a:gdLst/>
            <a:ahLst/>
            <a:cxnLst/>
            <a:rect r="r" b="b" t="t" l="l"/>
            <a:pathLst>
              <a:path h="530314" w="517208">
                <a:moveTo>
                  <a:pt x="0" y="0"/>
                </a:moveTo>
                <a:lnTo>
                  <a:pt x="517208" y="0"/>
                </a:lnTo>
                <a:lnTo>
                  <a:pt x="517208" y="530314"/>
                </a:lnTo>
                <a:lnTo>
                  <a:pt x="0" y="530314"/>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72" id="72"/>
          <p:cNvSpPr/>
          <p:nvPr/>
        </p:nvSpPr>
        <p:spPr>
          <a:xfrm flipH="false" flipV="false" rot="0">
            <a:off x="137370" y="7506986"/>
            <a:ext cx="1299315" cy="2856338"/>
          </a:xfrm>
          <a:custGeom>
            <a:avLst/>
            <a:gdLst/>
            <a:ahLst/>
            <a:cxnLst/>
            <a:rect r="r" b="b" t="t" l="l"/>
            <a:pathLst>
              <a:path h="2856338" w="1299315">
                <a:moveTo>
                  <a:pt x="0" y="0"/>
                </a:moveTo>
                <a:lnTo>
                  <a:pt x="1299314" y="0"/>
                </a:lnTo>
                <a:lnTo>
                  <a:pt x="1299314" y="2856338"/>
                </a:lnTo>
                <a:lnTo>
                  <a:pt x="0" y="2856338"/>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73" id="73"/>
          <p:cNvGrpSpPr/>
          <p:nvPr/>
        </p:nvGrpSpPr>
        <p:grpSpPr>
          <a:xfrm rot="-480000">
            <a:off x="137160" y="109728"/>
            <a:ext cx="1051560" cy="1051560"/>
            <a:chOff x="0" y="0"/>
            <a:chExt cx="1402080" cy="1402080"/>
          </a:xfrm>
        </p:grpSpPr>
        <p:sp>
          <p:nvSpPr>
            <p:cNvPr name="Freeform 74" id="74" descr="veh_fighter1.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3"/>
              <a:stretch>
                <a:fillRect l="0" t="0" r="0" b="0"/>
              </a:stretch>
            </a:blipFill>
          </p:spPr>
        </p:sp>
      </p:grpSp>
      <p:grpSp>
        <p:nvGrpSpPr>
          <p:cNvPr name="Group 75" id="75"/>
          <p:cNvGrpSpPr/>
          <p:nvPr/>
        </p:nvGrpSpPr>
        <p:grpSpPr>
          <a:xfrm rot="0">
            <a:off x="12516126" y="6165926"/>
            <a:ext cx="5034344" cy="1117044"/>
            <a:chOff x="0" y="0"/>
            <a:chExt cx="6712458" cy="1489392"/>
          </a:xfrm>
        </p:grpSpPr>
        <p:sp>
          <p:nvSpPr>
            <p:cNvPr name="Freeform 76" id="76"/>
            <p:cNvSpPr/>
            <p:nvPr/>
          </p:nvSpPr>
          <p:spPr>
            <a:xfrm flipH="false" flipV="false" rot="0">
              <a:off x="0" y="0"/>
              <a:ext cx="6712458" cy="1489329"/>
            </a:xfrm>
            <a:custGeom>
              <a:avLst/>
              <a:gdLst/>
              <a:ahLst/>
              <a:cxnLst/>
              <a:rect r="r" b="b" t="t" l="l"/>
              <a:pathLst>
                <a:path h="1489329" w="6712458">
                  <a:moveTo>
                    <a:pt x="0" y="0"/>
                  </a:moveTo>
                  <a:lnTo>
                    <a:pt x="6712458" y="0"/>
                  </a:lnTo>
                  <a:lnTo>
                    <a:pt x="6712458" y="1489329"/>
                  </a:lnTo>
                  <a:lnTo>
                    <a:pt x="0" y="1489329"/>
                  </a:lnTo>
                  <a:close/>
                </a:path>
              </a:pathLst>
            </a:custGeom>
            <a:blipFill>
              <a:blip r:embed="rId11">
                <a:alphaModFix amt="0"/>
              </a:blip>
              <a:stretch>
                <a:fillRect l="0" t="-37817" r="0" b="-37821"/>
              </a:stretch>
            </a:blipFill>
            <a:ln w="25400" cap="sq">
              <a:solidFill>
                <a:srgbClr val="92D050"/>
              </a:solidFill>
              <a:prstDash val="solid"/>
              <a:miter/>
            </a:ln>
          </p:spPr>
        </p:sp>
      </p:grpSp>
      <p:sp>
        <p:nvSpPr>
          <p:cNvPr name="TextBox 77" id="77"/>
          <p:cNvSpPr txBox="true"/>
          <p:nvPr/>
        </p:nvSpPr>
        <p:spPr>
          <a:xfrm rot="0">
            <a:off x="13982967" y="6657773"/>
            <a:ext cx="3496723" cy="498453"/>
          </a:xfrm>
          <a:prstGeom prst="rect">
            <a:avLst/>
          </a:prstGeom>
        </p:spPr>
        <p:txBody>
          <a:bodyPr anchor="t" rtlCol="false" tIns="0" lIns="0" bIns="0" rIns="0">
            <a:spAutoFit/>
          </a:bodyPr>
          <a:lstStyle/>
          <a:p>
            <a:pPr algn="ctr">
              <a:lnSpc>
                <a:spcPts val="3359"/>
              </a:lnSpc>
            </a:pPr>
            <a:r>
              <a:rPr lang="en-US" sz="2799" b="true">
                <a:solidFill>
                  <a:srgbClr val="FFFFFF"/>
                </a:solidFill>
                <a:latin typeface="Calibri (MS) Bold"/>
                <a:ea typeface="Calibri (MS) Bold"/>
                <a:cs typeface="Calibri (MS) Bold"/>
                <a:sym typeface="Calibri (MS) Bold"/>
              </a:rPr>
              <a:t>The Shadowing Contest</a:t>
            </a:r>
          </a:p>
        </p:txBody>
      </p:sp>
      <p:sp>
        <p:nvSpPr>
          <p:cNvPr name="TextBox 78" id="78"/>
          <p:cNvSpPr txBox="true"/>
          <p:nvPr/>
        </p:nvSpPr>
        <p:spPr>
          <a:xfrm rot="0">
            <a:off x="13912186" y="7863049"/>
            <a:ext cx="3567503" cy="498453"/>
          </a:xfrm>
          <a:prstGeom prst="rect">
            <a:avLst/>
          </a:prstGeom>
        </p:spPr>
        <p:txBody>
          <a:bodyPr anchor="t" rtlCol="false" tIns="0" lIns="0" bIns="0" rIns="0">
            <a:spAutoFit/>
          </a:bodyPr>
          <a:lstStyle/>
          <a:p>
            <a:pPr algn="ctr">
              <a:lnSpc>
                <a:spcPts val="3359"/>
              </a:lnSpc>
            </a:pPr>
            <a:r>
              <a:rPr lang="en-US" sz="2799" b="true">
                <a:solidFill>
                  <a:srgbClr val="FFFFFF"/>
                </a:solidFill>
                <a:latin typeface="Calibri (MS) Bold"/>
                <a:ea typeface="Calibri (MS) Bold"/>
                <a:cs typeface="Calibri (MS) Bold"/>
                <a:sym typeface="Calibri (MS) Bold"/>
              </a:rPr>
              <a:t>The Read Aloud Contest</a:t>
            </a:r>
          </a:p>
        </p:txBody>
      </p:sp>
      <p:sp>
        <p:nvSpPr>
          <p:cNvPr name="Freeform 79" id="79"/>
          <p:cNvSpPr/>
          <p:nvPr/>
        </p:nvSpPr>
        <p:spPr>
          <a:xfrm flipH="false" flipV="false" rot="0">
            <a:off x="1026719" y="7659024"/>
            <a:ext cx="1305944" cy="2677982"/>
          </a:xfrm>
          <a:custGeom>
            <a:avLst/>
            <a:gdLst/>
            <a:ahLst/>
            <a:cxnLst/>
            <a:rect r="r" b="b" t="t" l="l"/>
            <a:pathLst>
              <a:path h="2677982" w="1305944">
                <a:moveTo>
                  <a:pt x="0" y="0"/>
                </a:moveTo>
                <a:lnTo>
                  <a:pt x="1305944" y="0"/>
                </a:lnTo>
                <a:lnTo>
                  <a:pt x="1305944" y="2677982"/>
                </a:lnTo>
                <a:lnTo>
                  <a:pt x="0" y="2677982"/>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nvGrpSpPr>
          <p:cNvPr name="Group 80" id="80"/>
          <p:cNvGrpSpPr/>
          <p:nvPr/>
        </p:nvGrpSpPr>
        <p:grpSpPr>
          <a:xfrm rot="360000">
            <a:off x="15136330" y="9783556"/>
            <a:ext cx="420624" cy="420624"/>
            <a:chOff x="0" y="0"/>
            <a:chExt cx="560832" cy="560832"/>
          </a:xfrm>
        </p:grpSpPr>
        <p:sp>
          <p:nvSpPr>
            <p:cNvPr name="Freeform 81" id="81" descr="/home/claude/angel/out/wings_down.png"/>
            <p:cNvSpPr/>
            <p:nvPr/>
          </p:nvSpPr>
          <p:spPr>
            <a:xfrm flipH="true" flipV="false" rot="0">
              <a:off x="0" y="0"/>
              <a:ext cx="560832" cy="560832"/>
            </a:xfrm>
            <a:custGeom>
              <a:avLst/>
              <a:gdLst/>
              <a:ahLst/>
              <a:cxnLst/>
              <a:rect r="r" b="b" t="t" l="l"/>
              <a:pathLst>
                <a:path h="560832" w="560832">
                  <a:moveTo>
                    <a:pt x="560832" y="0"/>
                  </a:moveTo>
                  <a:lnTo>
                    <a:pt x="0" y="0"/>
                  </a:lnTo>
                  <a:lnTo>
                    <a:pt x="0" y="560832"/>
                  </a:lnTo>
                  <a:lnTo>
                    <a:pt x="560832" y="560832"/>
                  </a:lnTo>
                  <a:lnTo>
                    <a:pt x="560832" y="0"/>
                  </a:lnTo>
                  <a:close/>
                </a:path>
              </a:pathLst>
            </a:custGeom>
            <a:blipFill>
              <a:blip r:embed="rId26"/>
              <a:stretch>
                <a:fillRect l="0" t="0" r="0" b="0"/>
              </a:stretch>
            </a:blipFill>
          </p:spPr>
        </p:sp>
      </p:grpSp>
      <p:grpSp>
        <p:nvGrpSpPr>
          <p:cNvPr name="Group 82" id="82"/>
          <p:cNvGrpSpPr/>
          <p:nvPr/>
        </p:nvGrpSpPr>
        <p:grpSpPr>
          <a:xfrm rot="-600000">
            <a:off x="17330890" y="9326356"/>
            <a:ext cx="457200" cy="457200"/>
            <a:chOff x="0" y="0"/>
            <a:chExt cx="609600" cy="609600"/>
          </a:xfrm>
        </p:grpSpPr>
        <p:sp>
          <p:nvSpPr>
            <p:cNvPr name="Freeform 83" id="83" descr="/home/claude/angel/out/wings_dow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6"/>
              <a:stretch>
                <a:fillRect l="0" t="0" r="0" b="0"/>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6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6</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06</a:t>
              </a:r>
            </a:p>
          </p:txBody>
        </p:sp>
      </p:grpSp>
      <p:grpSp>
        <p:nvGrpSpPr>
          <p:cNvPr name="Group 46" id="46"/>
          <p:cNvGrpSpPr/>
          <p:nvPr/>
        </p:nvGrpSpPr>
        <p:grpSpPr>
          <a:xfrm rot="0">
            <a:off x="3086100" y="3977640"/>
            <a:ext cx="9052560" cy="1783080"/>
            <a:chOff x="0" y="0"/>
            <a:chExt cx="12070080" cy="2377440"/>
          </a:xfrm>
        </p:grpSpPr>
        <p:sp>
          <p:nvSpPr>
            <p:cNvPr name="Freeform 47" id="47"/>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8" id="48"/>
          <p:cNvGrpSpPr/>
          <p:nvPr/>
        </p:nvGrpSpPr>
        <p:grpSpPr>
          <a:xfrm rot="0">
            <a:off x="3017520" y="3539881"/>
            <a:ext cx="9052560" cy="1954530"/>
            <a:chOff x="0" y="0"/>
            <a:chExt cx="12070080" cy="2606040"/>
          </a:xfrm>
        </p:grpSpPr>
        <p:sp>
          <p:nvSpPr>
            <p:cNvPr name="Freeform 49" id="49"/>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50" id="50"/>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進入朗讀賽或跟讀賽介紹頁後，請同樣點選左下角的綠色「隊伍」按鈕。</a:t>
              </a:r>
            </a:p>
          </p:txBody>
        </p:sp>
      </p:grpSp>
      <p:grpSp>
        <p:nvGrpSpPr>
          <p:cNvPr name="Group 51" id="51"/>
          <p:cNvGrpSpPr/>
          <p:nvPr/>
        </p:nvGrpSpPr>
        <p:grpSpPr>
          <a:xfrm rot="0">
            <a:off x="3070850" y="4998806"/>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3" id="53"/>
          <p:cNvGrpSpPr/>
          <p:nvPr/>
        </p:nvGrpSpPr>
        <p:grpSpPr>
          <a:xfrm rot="0">
            <a:off x="3017520" y="4836690"/>
            <a:ext cx="8433006" cy="1514475"/>
            <a:chOff x="0" y="0"/>
            <a:chExt cx="11244008" cy="2019300"/>
          </a:xfrm>
        </p:grpSpPr>
        <p:sp>
          <p:nvSpPr>
            <p:cNvPr name="Freeform 54" id="54"/>
            <p:cNvSpPr/>
            <p:nvPr/>
          </p:nvSpPr>
          <p:spPr>
            <a:xfrm flipH="false" flipV="false" rot="0">
              <a:off x="0" y="0"/>
              <a:ext cx="11244011" cy="2019301"/>
            </a:xfrm>
            <a:custGeom>
              <a:avLst/>
              <a:gdLst/>
              <a:ahLst/>
              <a:cxnLst/>
              <a:rect r="r" b="b" t="t" l="l"/>
              <a:pathLst>
                <a:path h="2019301" w="11244011">
                  <a:moveTo>
                    <a:pt x="0" y="0"/>
                  </a:moveTo>
                  <a:lnTo>
                    <a:pt x="11244011" y="0"/>
                  </a:lnTo>
                  <a:lnTo>
                    <a:pt x="11244011" y="2019301"/>
                  </a:lnTo>
                  <a:lnTo>
                    <a:pt x="0" y="2019301"/>
                  </a:lnTo>
                  <a:close/>
                </a:path>
              </a:pathLst>
            </a:custGeom>
            <a:blipFill>
              <a:blip r:embed="rId11">
                <a:alphaModFix amt="0"/>
              </a:blip>
              <a:stretch>
                <a:fillRect l="0" t="-58497" r="0" b="-58497"/>
              </a:stretch>
            </a:blipFill>
          </p:spPr>
        </p:sp>
        <p:sp>
          <p:nvSpPr>
            <p:cNvPr name="TextBox 55" id="55"/>
            <p:cNvSpPr txBox="true"/>
            <p:nvPr/>
          </p:nvSpPr>
          <p:spPr>
            <a:xfrm>
              <a:off x="0" y="-9525"/>
              <a:ext cx="11244008"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On the introduction page for the competition, the team member should click the green “Team” button on the left to enter the team list page.</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002785" y="3061354"/>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點選左方「隊伍」</a:t>
            </a:r>
          </a:p>
        </p:txBody>
      </p:sp>
      <p:grpSp>
        <p:nvGrpSpPr>
          <p:cNvPr name="Group 59" id="59"/>
          <p:cNvGrpSpPr/>
          <p:nvPr/>
        </p:nvGrpSpPr>
        <p:grpSpPr>
          <a:xfrm rot="0">
            <a:off x="12828632" y="1077506"/>
            <a:ext cx="5040001" cy="8640004"/>
            <a:chOff x="0" y="0"/>
            <a:chExt cx="6720002" cy="11520005"/>
          </a:xfrm>
        </p:grpSpPr>
        <p:sp>
          <p:nvSpPr>
            <p:cNvPr name="Freeform 60" id="60"/>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6493" r="0" b="-19919"/>
              </a:stretch>
            </a:blipFill>
          </p:spPr>
        </p:sp>
      </p:grpSp>
      <p:grpSp>
        <p:nvGrpSpPr>
          <p:cNvPr name="Group 61" id="61"/>
          <p:cNvGrpSpPr/>
          <p:nvPr/>
        </p:nvGrpSpPr>
        <p:grpSpPr>
          <a:xfrm rot="0">
            <a:off x="16025240" y="3430911"/>
            <a:ext cx="1056266" cy="837127"/>
            <a:chOff x="0" y="0"/>
            <a:chExt cx="1253071" cy="993102"/>
          </a:xfrm>
        </p:grpSpPr>
        <p:sp>
          <p:nvSpPr>
            <p:cNvPr name="Freeform 62" id="62"/>
            <p:cNvSpPr/>
            <p:nvPr/>
          </p:nvSpPr>
          <p:spPr>
            <a:xfrm flipH="false" flipV="false" rot="0">
              <a:off x="0" y="0"/>
              <a:ext cx="1253109" cy="993140"/>
            </a:xfrm>
            <a:custGeom>
              <a:avLst/>
              <a:gdLst/>
              <a:ahLst/>
              <a:cxnLst/>
              <a:rect r="r" b="b" t="t" l="l"/>
              <a:pathLst>
                <a:path h="993140" w="1253109">
                  <a:moveTo>
                    <a:pt x="0" y="0"/>
                  </a:moveTo>
                  <a:lnTo>
                    <a:pt x="1253109" y="0"/>
                  </a:lnTo>
                  <a:lnTo>
                    <a:pt x="1253109" y="993140"/>
                  </a:lnTo>
                  <a:lnTo>
                    <a:pt x="0" y="993140"/>
                  </a:lnTo>
                  <a:close/>
                </a:path>
              </a:pathLst>
            </a:custGeom>
            <a:blipFill>
              <a:blip r:embed="rId11">
                <a:alphaModFix amt="0"/>
              </a:blip>
              <a:stretch>
                <a:fillRect l="-51683" t="0" r="-51680" b="3"/>
              </a:stretch>
            </a:blipFill>
            <a:ln w="25400" cap="sq">
              <a:solidFill>
                <a:srgbClr val="92D050"/>
              </a:solidFill>
              <a:prstDash val="solid"/>
              <a:miter/>
            </a:ln>
          </p:spPr>
        </p:sp>
      </p:grpSp>
      <p:sp>
        <p:nvSpPr>
          <p:cNvPr name="TextBox 63" id="63"/>
          <p:cNvSpPr txBox="true"/>
          <p:nvPr/>
        </p:nvSpPr>
        <p:spPr>
          <a:xfrm rot="0">
            <a:off x="12974260" y="4276715"/>
            <a:ext cx="4894374" cy="433235"/>
          </a:xfrm>
          <a:prstGeom prst="rect">
            <a:avLst/>
          </a:prstGeom>
        </p:spPr>
        <p:txBody>
          <a:bodyPr anchor="t" rtlCol="false" tIns="0" lIns="0" bIns="0" rIns="0">
            <a:spAutoFit/>
          </a:bodyPr>
          <a:lstStyle/>
          <a:p>
            <a:pPr algn="l">
              <a:lnSpc>
                <a:spcPts val="2999"/>
              </a:lnSpc>
            </a:pPr>
            <a:r>
              <a:rPr lang="en-US" sz="2499" b="true">
                <a:solidFill>
                  <a:srgbClr val="FFFFFF"/>
                </a:solidFill>
                <a:latin typeface="Calibri (MS) Bold"/>
                <a:ea typeface="Calibri (MS) Bold"/>
                <a:cs typeface="Calibri (MS) Bold"/>
                <a:sym typeface="Calibri (MS) Bold"/>
              </a:rPr>
              <a:t>Choose “Team”  with purple button</a:t>
            </a:r>
          </a:p>
        </p:txBody>
      </p:sp>
      <p:grpSp>
        <p:nvGrpSpPr>
          <p:cNvPr name="Group 64" id="64"/>
          <p:cNvGrpSpPr/>
          <p:nvPr/>
        </p:nvGrpSpPr>
        <p:grpSpPr>
          <a:xfrm rot="0">
            <a:off x="9913420" y="6931362"/>
            <a:ext cx="1509522" cy="959529"/>
            <a:chOff x="0" y="0"/>
            <a:chExt cx="2012696" cy="1279373"/>
          </a:xfrm>
        </p:grpSpPr>
        <p:sp>
          <p:nvSpPr>
            <p:cNvPr name="Freeform 65" id="65"/>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67" id="67"/>
          <p:cNvGrpSpPr/>
          <p:nvPr/>
        </p:nvGrpSpPr>
        <p:grpSpPr>
          <a:xfrm rot="0">
            <a:off x="5345230" y="572405"/>
            <a:ext cx="1509522" cy="959529"/>
            <a:chOff x="0" y="0"/>
            <a:chExt cx="2012696" cy="1279373"/>
          </a:xfrm>
        </p:grpSpPr>
        <p:sp>
          <p:nvSpPr>
            <p:cNvPr name="Freeform 68" id="68"/>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69" id="69"/>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70" id="70"/>
          <p:cNvGrpSpPr/>
          <p:nvPr/>
        </p:nvGrpSpPr>
        <p:grpSpPr>
          <a:xfrm rot="0">
            <a:off x="1639491" y="8245154"/>
            <a:ext cx="1509522" cy="959529"/>
            <a:chOff x="0" y="0"/>
            <a:chExt cx="2012696" cy="1279373"/>
          </a:xfrm>
        </p:grpSpPr>
        <p:sp>
          <p:nvSpPr>
            <p:cNvPr name="Freeform 71" id="71"/>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72" id="72"/>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grpSp>
        <p:nvGrpSpPr>
          <p:cNvPr name="Group 73" id="73"/>
          <p:cNvGrpSpPr/>
          <p:nvPr/>
        </p:nvGrpSpPr>
        <p:grpSpPr>
          <a:xfrm rot="0">
            <a:off x="10411806" y="7560440"/>
            <a:ext cx="1509522" cy="959529"/>
            <a:chOff x="0" y="0"/>
            <a:chExt cx="2012696" cy="1279373"/>
          </a:xfrm>
        </p:grpSpPr>
        <p:sp>
          <p:nvSpPr>
            <p:cNvPr name="Freeform 74" id="74"/>
            <p:cNvSpPr/>
            <p:nvPr/>
          </p:nvSpPr>
          <p:spPr>
            <a:xfrm flipH="false" flipV="false" rot="0">
              <a:off x="-1682" y="4171"/>
              <a:ext cx="2015330" cy="1279847"/>
            </a:xfrm>
            <a:custGeom>
              <a:avLst/>
              <a:gdLst/>
              <a:ahLst/>
              <a:cxnLst/>
              <a:rect r="r" b="b" t="t" l="l"/>
              <a:pathLst>
                <a:path h="1279847" w="2015330">
                  <a:moveTo>
                    <a:pt x="183419" y="421406"/>
                  </a:moveTo>
                  <a:cubicBezTo>
                    <a:pt x="167163" y="318155"/>
                    <a:pt x="220503" y="216047"/>
                    <a:pt x="320706" y="158262"/>
                  </a:cubicBezTo>
                  <a:cubicBezTo>
                    <a:pt x="420909" y="100477"/>
                    <a:pt x="550449" y="97175"/>
                    <a:pt x="654335" y="149880"/>
                  </a:cubicBezTo>
                  <a:cubicBezTo>
                    <a:pt x="691165" y="89936"/>
                    <a:pt x="758475" y="48407"/>
                    <a:pt x="836072" y="38120"/>
                  </a:cubicBezTo>
                  <a:cubicBezTo>
                    <a:pt x="913669" y="27833"/>
                    <a:pt x="992028" y="49804"/>
                    <a:pt x="1047908" y="97429"/>
                  </a:cubicBezTo>
                  <a:cubicBezTo>
                    <a:pt x="1079277" y="43073"/>
                    <a:pt x="1140872" y="6497"/>
                    <a:pt x="1210722" y="782"/>
                  </a:cubicBezTo>
                  <a:cubicBezTo>
                    <a:pt x="1280572" y="-4933"/>
                    <a:pt x="1349025" y="20975"/>
                    <a:pt x="1391570" y="69362"/>
                  </a:cubicBezTo>
                  <a:cubicBezTo>
                    <a:pt x="1448212" y="11577"/>
                    <a:pt x="1538382" y="-12680"/>
                    <a:pt x="1622964" y="7005"/>
                  </a:cubicBezTo>
                  <a:cubicBezTo>
                    <a:pt x="1707546" y="26690"/>
                    <a:pt x="1771427" y="86507"/>
                    <a:pt x="1786921" y="160929"/>
                  </a:cubicBezTo>
                  <a:cubicBezTo>
                    <a:pt x="1856263" y="177312"/>
                    <a:pt x="1914048" y="218968"/>
                    <a:pt x="1945417" y="275102"/>
                  </a:cubicBezTo>
                  <a:cubicBezTo>
                    <a:pt x="1976786" y="331236"/>
                    <a:pt x="1978437" y="396387"/>
                    <a:pt x="1949989" y="453664"/>
                  </a:cubicBezTo>
                  <a:cubicBezTo>
                    <a:pt x="2018315" y="530626"/>
                    <a:pt x="2034317" y="633115"/>
                    <a:pt x="1992026" y="723031"/>
                  </a:cubicBezTo>
                  <a:cubicBezTo>
                    <a:pt x="1949735" y="812947"/>
                    <a:pt x="1855374" y="876574"/>
                    <a:pt x="1744376" y="890290"/>
                  </a:cubicBezTo>
                  <a:cubicBezTo>
                    <a:pt x="1743614" y="974618"/>
                    <a:pt x="1690147" y="1051961"/>
                    <a:pt x="1604676" y="1092601"/>
                  </a:cubicBezTo>
                  <a:cubicBezTo>
                    <a:pt x="1519205" y="1133241"/>
                    <a:pt x="1414938" y="1130701"/>
                    <a:pt x="1332134" y="1085997"/>
                  </a:cubicBezTo>
                  <a:cubicBezTo>
                    <a:pt x="1296828" y="1186962"/>
                    <a:pt x="1197641" y="1261384"/>
                    <a:pt x="1077372" y="1276878"/>
                  </a:cubicBezTo>
                  <a:cubicBezTo>
                    <a:pt x="957103" y="1292372"/>
                    <a:pt x="837215" y="1246398"/>
                    <a:pt x="769524" y="1158641"/>
                  </a:cubicBezTo>
                  <a:cubicBezTo>
                    <a:pt x="686593" y="1201948"/>
                    <a:pt x="587152" y="1214394"/>
                    <a:pt x="493680" y="1193185"/>
                  </a:cubicBezTo>
                  <a:cubicBezTo>
                    <a:pt x="400208" y="1171976"/>
                    <a:pt x="320198" y="1119144"/>
                    <a:pt x="272192" y="1046246"/>
                  </a:cubicBezTo>
                  <a:cubicBezTo>
                    <a:pt x="187483" y="1054882"/>
                    <a:pt x="105568" y="1016909"/>
                    <a:pt x="67214" y="951123"/>
                  </a:cubicBezTo>
                  <a:cubicBezTo>
                    <a:pt x="28860" y="885337"/>
                    <a:pt x="41941" y="806089"/>
                    <a:pt x="100107" y="752495"/>
                  </a:cubicBezTo>
                  <a:cubicBezTo>
                    <a:pt x="24669" y="714014"/>
                    <a:pt x="-13939" y="637560"/>
                    <a:pt x="4603" y="563265"/>
                  </a:cubicBezTo>
                  <a:cubicBezTo>
                    <a:pt x="23145" y="488970"/>
                    <a:pt x="94646" y="433217"/>
                    <a:pt x="181641" y="425343"/>
                  </a:cubicBezTo>
                  <a:close/>
                </a:path>
              </a:pathLst>
            </a:custGeom>
            <a:solidFill>
              <a:srgbClr val="FFFFFF">
                <a:alpha val="77255"/>
              </a:srgbClr>
            </a:solidFill>
            <a:ln w="9525" cap="sq">
              <a:solidFill>
                <a:srgbClr val="BFE0F7"/>
              </a:solidFill>
              <a:prstDash val="solid"/>
              <a:miter/>
            </a:ln>
          </p:spPr>
        </p:sp>
        <p:sp>
          <p:nvSpPr>
            <p:cNvPr name="Freeform 75" id="75"/>
            <p:cNvSpPr/>
            <p:nvPr/>
          </p:nvSpPr>
          <p:spPr>
            <a:xfrm flipH="false" flipV="false" rot="0">
              <a:off x="100711" y="69342"/>
              <a:ext cx="1846707" cy="1088263"/>
            </a:xfrm>
            <a:custGeom>
              <a:avLst/>
              <a:gdLst/>
              <a:ahLst/>
              <a:cxnLst/>
              <a:rect r="r" b="b" t="t" l="l"/>
              <a:pathLst>
                <a:path h="1088263" w="1846707">
                  <a:moveTo>
                    <a:pt x="117983" y="705866"/>
                  </a:moveTo>
                  <a:cubicBezTo>
                    <a:pt x="76835" y="708660"/>
                    <a:pt x="35560" y="700405"/>
                    <a:pt x="0" y="682244"/>
                  </a:cubicBezTo>
                  <a:moveTo>
                    <a:pt x="222123" y="964184"/>
                  </a:moveTo>
                  <a:cubicBezTo>
                    <a:pt x="205613" y="969899"/>
                    <a:pt x="188214" y="973709"/>
                    <a:pt x="170434" y="975487"/>
                  </a:cubicBezTo>
                  <a:moveTo>
                    <a:pt x="667004" y="1088263"/>
                  </a:moveTo>
                  <a:cubicBezTo>
                    <a:pt x="654558" y="1072134"/>
                    <a:pt x="644144" y="1054862"/>
                    <a:pt x="635889" y="1036701"/>
                  </a:cubicBezTo>
                  <a:moveTo>
                    <a:pt x="1242314" y="959739"/>
                  </a:moveTo>
                  <a:cubicBezTo>
                    <a:pt x="1240536" y="978916"/>
                    <a:pt x="1236345" y="997839"/>
                    <a:pt x="1229868" y="1016254"/>
                  </a:cubicBezTo>
                  <a:moveTo>
                    <a:pt x="1489329" y="610489"/>
                  </a:moveTo>
                  <a:cubicBezTo>
                    <a:pt x="1582674" y="649859"/>
                    <a:pt x="1641602" y="732028"/>
                    <a:pt x="1640840" y="821817"/>
                  </a:cubicBezTo>
                  <a:moveTo>
                    <a:pt x="1846707" y="385318"/>
                  </a:moveTo>
                  <a:cubicBezTo>
                    <a:pt x="1831594" y="415925"/>
                    <a:pt x="1808480" y="442976"/>
                    <a:pt x="1779270" y="464566"/>
                  </a:cubicBezTo>
                  <a:moveTo>
                    <a:pt x="1684909" y="91313"/>
                  </a:moveTo>
                  <a:cubicBezTo>
                    <a:pt x="1687449" y="103632"/>
                    <a:pt x="1688719" y="116205"/>
                    <a:pt x="1688465" y="128778"/>
                  </a:cubicBezTo>
                  <a:moveTo>
                    <a:pt x="1254125" y="47752"/>
                  </a:moveTo>
                  <a:cubicBezTo>
                    <a:pt x="1262888" y="30480"/>
                    <a:pt x="1274572" y="14351"/>
                    <a:pt x="1288669" y="0"/>
                  </a:cubicBezTo>
                  <a:moveTo>
                    <a:pt x="930783" y="70485"/>
                  </a:moveTo>
                  <a:cubicBezTo>
                    <a:pt x="934339" y="56261"/>
                    <a:pt x="940054" y="42418"/>
                    <a:pt x="947547" y="29337"/>
                  </a:cubicBezTo>
                  <a:moveTo>
                    <a:pt x="551561" y="84455"/>
                  </a:moveTo>
                  <a:cubicBezTo>
                    <a:pt x="573532" y="95631"/>
                    <a:pt x="593852" y="108966"/>
                    <a:pt x="612140" y="124333"/>
                  </a:cubicBezTo>
                  <a:moveTo>
                    <a:pt x="91567" y="398272"/>
                  </a:moveTo>
                  <a:cubicBezTo>
                    <a:pt x="86741" y="384556"/>
                    <a:pt x="83185" y="370459"/>
                    <a:pt x="81026" y="356235"/>
                  </a:cubicBezTo>
                </a:path>
              </a:pathLst>
            </a:custGeom>
            <a:solidFill>
              <a:srgbClr val="FFFFFF">
                <a:alpha val="77255"/>
              </a:srgbClr>
            </a:solidFill>
            <a:ln w="9525" cap="sq">
              <a:solidFill>
                <a:srgbClr val="BFE0F7"/>
              </a:solidFill>
              <a:prstDash val="solid"/>
              <a:miter/>
            </a:ln>
          </p:spPr>
        </p:sp>
      </p:grpSp>
      <p:sp>
        <p:nvSpPr>
          <p:cNvPr name="Freeform 76" id="76"/>
          <p:cNvSpPr/>
          <p:nvPr/>
        </p:nvSpPr>
        <p:spPr>
          <a:xfrm flipH="false" flipV="false" rot="0">
            <a:off x="8295132" y="8638042"/>
            <a:ext cx="1390926" cy="1426169"/>
          </a:xfrm>
          <a:custGeom>
            <a:avLst/>
            <a:gdLst/>
            <a:ahLst/>
            <a:cxnLst/>
            <a:rect r="r" b="b" t="t" l="l"/>
            <a:pathLst>
              <a:path h="1426169" w="1390926">
                <a:moveTo>
                  <a:pt x="0" y="0"/>
                </a:moveTo>
                <a:lnTo>
                  <a:pt x="1390926" y="0"/>
                </a:lnTo>
                <a:lnTo>
                  <a:pt x="1390926" y="1426168"/>
                </a:lnTo>
                <a:lnTo>
                  <a:pt x="0" y="142616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77" id="77"/>
          <p:cNvGrpSpPr/>
          <p:nvPr/>
        </p:nvGrpSpPr>
        <p:grpSpPr>
          <a:xfrm rot="360000">
            <a:off x="137160" y="109728"/>
            <a:ext cx="1051560" cy="1051560"/>
            <a:chOff x="0" y="0"/>
            <a:chExt cx="1402080" cy="1402080"/>
          </a:xfrm>
        </p:grpSpPr>
        <p:sp>
          <p:nvSpPr>
            <p:cNvPr name="Freeform 78" id="78" descr="veh_fighter2.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19"/>
              <a:stretch>
                <a:fillRect l="0" t="0" r="0" b="0"/>
              </a:stretch>
            </a:blipFill>
          </p:spPr>
        </p:sp>
      </p:grpSp>
      <p:sp>
        <p:nvSpPr>
          <p:cNvPr name="Freeform 79" id="79"/>
          <p:cNvSpPr/>
          <p:nvPr/>
        </p:nvSpPr>
        <p:spPr>
          <a:xfrm flipH="false" flipV="false" rot="0">
            <a:off x="360797" y="8307429"/>
            <a:ext cx="1089908" cy="1937385"/>
          </a:xfrm>
          <a:custGeom>
            <a:avLst/>
            <a:gdLst/>
            <a:ahLst/>
            <a:cxnLst/>
            <a:rect r="r" b="b" t="t" l="l"/>
            <a:pathLst>
              <a:path h="1937385" w="1089908">
                <a:moveTo>
                  <a:pt x="0" y="0"/>
                </a:moveTo>
                <a:lnTo>
                  <a:pt x="1089908" y="0"/>
                </a:lnTo>
                <a:lnTo>
                  <a:pt x="1089908" y="1937385"/>
                </a:lnTo>
                <a:lnTo>
                  <a:pt x="0" y="1937385"/>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80" id="80"/>
          <p:cNvGrpSpPr/>
          <p:nvPr/>
        </p:nvGrpSpPr>
        <p:grpSpPr>
          <a:xfrm rot="-600000">
            <a:off x="2618918" y="8244516"/>
            <a:ext cx="457200" cy="457200"/>
            <a:chOff x="0" y="0"/>
            <a:chExt cx="609600" cy="609600"/>
          </a:xfrm>
        </p:grpSpPr>
        <p:sp>
          <p:nvSpPr>
            <p:cNvPr name="Freeform 81" id="81" descr="/home/claude/ninja/out/jump.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2"/>
              <a:stretch>
                <a:fillRect l="0" t="0" r="0" b="0"/>
              </a:stretch>
            </a:blipFill>
          </p:spPr>
        </p:sp>
      </p:grpSp>
      <p:grpSp>
        <p:nvGrpSpPr>
          <p:cNvPr name="Group 82" id="82"/>
          <p:cNvGrpSpPr/>
          <p:nvPr/>
        </p:nvGrpSpPr>
        <p:grpSpPr>
          <a:xfrm rot="120000">
            <a:off x="3396158" y="8838876"/>
            <a:ext cx="530352" cy="530352"/>
            <a:chOff x="0" y="0"/>
            <a:chExt cx="707136" cy="707136"/>
          </a:xfrm>
        </p:grpSpPr>
        <p:sp>
          <p:nvSpPr>
            <p:cNvPr name="Freeform 83" id="83" descr="/home/claude/ninja/out/run.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23"/>
              <a:stretch>
                <a:fillRect l="0" t="0" r="0" b="0"/>
              </a:stretch>
            </a:blipFill>
          </p:spPr>
        </p:sp>
      </p:grpSp>
      <p:grpSp>
        <p:nvGrpSpPr>
          <p:cNvPr name="Group 84" id="84"/>
          <p:cNvGrpSpPr/>
          <p:nvPr/>
        </p:nvGrpSpPr>
        <p:grpSpPr>
          <a:xfrm rot="420000">
            <a:off x="4173398" y="8518836"/>
            <a:ext cx="384048" cy="384048"/>
            <a:chOff x="0" y="0"/>
            <a:chExt cx="512064" cy="512064"/>
          </a:xfrm>
        </p:grpSpPr>
        <p:sp>
          <p:nvSpPr>
            <p:cNvPr name="Freeform 85" id="85" descr="/home/claude/ninja/out/jump.png"/>
            <p:cNvSpPr/>
            <p:nvPr/>
          </p:nvSpPr>
          <p:spPr>
            <a:xfrm flipH="true" flipV="false" rot="0">
              <a:off x="0" y="0"/>
              <a:ext cx="512064" cy="512064"/>
            </a:xfrm>
            <a:custGeom>
              <a:avLst/>
              <a:gdLst/>
              <a:ahLst/>
              <a:cxnLst/>
              <a:rect r="r" b="b" t="t" l="l"/>
              <a:pathLst>
                <a:path h="512064" w="512064">
                  <a:moveTo>
                    <a:pt x="512064" y="0"/>
                  </a:moveTo>
                  <a:lnTo>
                    <a:pt x="0" y="0"/>
                  </a:lnTo>
                  <a:lnTo>
                    <a:pt x="0" y="512064"/>
                  </a:lnTo>
                  <a:lnTo>
                    <a:pt x="512064" y="512064"/>
                  </a:lnTo>
                  <a:lnTo>
                    <a:pt x="512064" y="0"/>
                  </a:lnTo>
                  <a:close/>
                </a:path>
              </a:pathLst>
            </a:custGeom>
            <a:blipFill>
              <a:blip r:embed="rId22"/>
              <a:stretch>
                <a:fillRect l="0" t="0" r="0" b="0"/>
              </a:stretch>
            </a:blipFill>
          </p:spPr>
        </p:sp>
      </p:grpSp>
      <p:grpSp>
        <p:nvGrpSpPr>
          <p:cNvPr name="Group 86" id="86"/>
          <p:cNvGrpSpPr/>
          <p:nvPr/>
        </p:nvGrpSpPr>
        <p:grpSpPr>
          <a:xfrm rot="-300000">
            <a:off x="4904918" y="8884596"/>
            <a:ext cx="457200" cy="457200"/>
            <a:chOff x="0" y="0"/>
            <a:chExt cx="609600" cy="609600"/>
          </a:xfrm>
        </p:grpSpPr>
        <p:sp>
          <p:nvSpPr>
            <p:cNvPr name="Freeform 87" id="87" descr="/home/claude/ninja/out/ru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3"/>
              <a:stretch>
                <a:fillRect l="0" t="0" r="0" b="0"/>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7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7</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07</a:t>
              </a:r>
            </a:p>
          </p:txBody>
        </p:sp>
      </p:grpSp>
      <p:grpSp>
        <p:nvGrpSpPr>
          <p:cNvPr name="Group 46" id="46"/>
          <p:cNvGrpSpPr/>
          <p:nvPr/>
        </p:nvGrpSpPr>
        <p:grpSpPr>
          <a:xfrm rot="0">
            <a:off x="3102273" y="3081452"/>
            <a:ext cx="9052560" cy="1783080"/>
            <a:chOff x="0" y="0"/>
            <a:chExt cx="12070080" cy="2377440"/>
          </a:xfrm>
        </p:grpSpPr>
        <p:sp>
          <p:nvSpPr>
            <p:cNvPr name="Freeform 47" id="47"/>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8" id="48"/>
          <p:cNvGrpSpPr/>
          <p:nvPr/>
        </p:nvGrpSpPr>
        <p:grpSpPr>
          <a:xfrm rot="0">
            <a:off x="3068936" y="3714645"/>
            <a:ext cx="8718747" cy="1954530"/>
            <a:chOff x="0" y="0"/>
            <a:chExt cx="11624996" cy="2606040"/>
          </a:xfrm>
        </p:grpSpPr>
        <p:sp>
          <p:nvSpPr>
            <p:cNvPr name="Freeform 49" id="49"/>
            <p:cNvSpPr/>
            <p:nvPr/>
          </p:nvSpPr>
          <p:spPr>
            <a:xfrm flipH="false" flipV="false" rot="0">
              <a:off x="0" y="0"/>
              <a:ext cx="11624996" cy="2606040"/>
            </a:xfrm>
            <a:custGeom>
              <a:avLst/>
              <a:gdLst/>
              <a:ahLst/>
              <a:cxnLst/>
              <a:rect r="r" b="b" t="t" l="l"/>
              <a:pathLst>
                <a:path h="2606040" w="11624996">
                  <a:moveTo>
                    <a:pt x="0" y="0"/>
                  </a:moveTo>
                  <a:lnTo>
                    <a:pt x="11624996" y="0"/>
                  </a:lnTo>
                  <a:lnTo>
                    <a:pt x="11624996" y="2606040"/>
                  </a:lnTo>
                  <a:lnTo>
                    <a:pt x="0" y="2606040"/>
                  </a:lnTo>
                  <a:close/>
                </a:path>
              </a:pathLst>
            </a:custGeom>
            <a:blipFill>
              <a:blip r:embed="rId11">
                <a:alphaModFix amt="0"/>
              </a:blip>
              <a:stretch>
                <a:fillRect l="0" t="-36918" r="0" b="-36918"/>
              </a:stretch>
            </a:blipFill>
          </p:spPr>
        </p:sp>
        <p:sp>
          <p:nvSpPr>
            <p:cNvPr name="TextBox 50" id="50"/>
            <p:cNvSpPr txBox="true"/>
            <p:nvPr/>
          </p:nvSpPr>
          <p:spPr>
            <a:xfrm>
              <a:off x="0" y="-66675"/>
              <a:ext cx="11624996"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點選左上方「查詢隊伍」，並在搜尋欄中輸入您隊長創立的隊伍名稱關鍵字，接著按下搜尋。</a:t>
              </a:r>
            </a:p>
          </p:txBody>
        </p:sp>
      </p:grpSp>
      <p:grpSp>
        <p:nvGrpSpPr>
          <p:cNvPr name="Group 51" id="51"/>
          <p:cNvGrpSpPr/>
          <p:nvPr/>
        </p:nvGrpSpPr>
        <p:grpSpPr>
          <a:xfrm rot="0">
            <a:off x="3086100" y="5623560"/>
            <a:ext cx="9052560" cy="1371600"/>
            <a:chOff x="0" y="0"/>
            <a:chExt cx="12070080" cy="1828800"/>
          </a:xfrm>
        </p:grpSpPr>
        <p:sp>
          <p:nvSpPr>
            <p:cNvPr name="Freeform 52" id="52"/>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3" id="53"/>
          <p:cNvGrpSpPr/>
          <p:nvPr/>
        </p:nvGrpSpPr>
        <p:grpSpPr>
          <a:xfrm rot="0">
            <a:off x="3102273" y="4991500"/>
            <a:ext cx="9052560" cy="1514475"/>
            <a:chOff x="0" y="0"/>
            <a:chExt cx="12070080" cy="2019300"/>
          </a:xfrm>
        </p:grpSpPr>
        <p:sp>
          <p:nvSpPr>
            <p:cNvPr name="Freeform 54" id="54"/>
            <p:cNvSpPr/>
            <p:nvPr/>
          </p:nvSpPr>
          <p:spPr>
            <a:xfrm flipH="false" flipV="false" rot="0">
              <a:off x="0" y="0"/>
              <a:ext cx="12070080" cy="2019301"/>
            </a:xfrm>
            <a:custGeom>
              <a:avLst/>
              <a:gdLst/>
              <a:ahLst/>
              <a:cxnLst/>
              <a:rect r="r" b="b" t="t" l="l"/>
              <a:pathLst>
                <a:path h="2019301" w="12070080">
                  <a:moveTo>
                    <a:pt x="0" y="0"/>
                  </a:moveTo>
                  <a:lnTo>
                    <a:pt x="12070080" y="0"/>
                  </a:lnTo>
                  <a:lnTo>
                    <a:pt x="12070080" y="2019301"/>
                  </a:lnTo>
                  <a:lnTo>
                    <a:pt x="0" y="2019301"/>
                  </a:lnTo>
                  <a:close/>
                </a:path>
              </a:pathLst>
            </a:custGeom>
            <a:blipFill>
              <a:blip r:embed="rId11">
                <a:alphaModFix amt="0"/>
              </a:blip>
              <a:stretch>
                <a:fillRect l="0" t="-66469" r="0" b="-66468"/>
              </a:stretch>
            </a:blipFill>
          </p:spPr>
        </p:sp>
        <p:sp>
          <p:nvSpPr>
            <p:cNvPr name="TextBox 55" id="55"/>
            <p:cNvSpPr txBox="true"/>
            <p:nvPr/>
          </p:nvSpPr>
          <p:spPr>
            <a:xfrm>
              <a:off x="0" y="-9525"/>
              <a:ext cx="12070080"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Please click on “Search Teams” and enter the team name, then click “Search.”</a:t>
              </a:r>
            </a:p>
          </p:txBody>
        </p:sp>
      </p:grpSp>
      <p:grpSp>
        <p:nvGrpSpPr>
          <p:cNvPr name="Group 56" id="56"/>
          <p:cNvGrpSpPr/>
          <p:nvPr/>
        </p:nvGrpSpPr>
        <p:grpSpPr>
          <a:xfrm rot="0">
            <a:off x="661988" y="9508807"/>
            <a:ext cx="16959453" cy="47625"/>
            <a:chOff x="0" y="0"/>
            <a:chExt cx="22612604" cy="63500"/>
          </a:xfrm>
        </p:grpSpPr>
        <p:sp>
          <p:nvSpPr>
            <p:cNvPr name="Freeform 57" id="5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8" id="58"/>
          <p:cNvSpPr txBox="true"/>
          <p:nvPr/>
        </p:nvSpPr>
        <p:spPr>
          <a:xfrm rot="0">
            <a:off x="3068936" y="3064059"/>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點選「查詢隊伍」並進行搜尋</a:t>
            </a:r>
          </a:p>
        </p:txBody>
      </p:sp>
      <p:grpSp>
        <p:nvGrpSpPr>
          <p:cNvPr name="Group 59" id="59"/>
          <p:cNvGrpSpPr/>
          <p:nvPr/>
        </p:nvGrpSpPr>
        <p:grpSpPr>
          <a:xfrm rot="0">
            <a:off x="12706655" y="992753"/>
            <a:ext cx="5040001" cy="8640004"/>
            <a:chOff x="0" y="0"/>
            <a:chExt cx="6720002" cy="11520005"/>
          </a:xfrm>
        </p:grpSpPr>
        <p:sp>
          <p:nvSpPr>
            <p:cNvPr name="Freeform 60" id="60"/>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5116" r="0" b="-21272"/>
              </a:stretch>
            </a:blipFill>
          </p:spPr>
        </p:sp>
      </p:grpSp>
      <p:grpSp>
        <p:nvGrpSpPr>
          <p:cNvPr name="Group 61" id="61"/>
          <p:cNvGrpSpPr/>
          <p:nvPr/>
        </p:nvGrpSpPr>
        <p:grpSpPr>
          <a:xfrm rot="0">
            <a:off x="12886315" y="1714795"/>
            <a:ext cx="4331722" cy="769944"/>
            <a:chOff x="0" y="0"/>
            <a:chExt cx="5775630" cy="1026592"/>
          </a:xfrm>
        </p:grpSpPr>
        <p:sp>
          <p:nvSpPr>
            <p:cNvPr name="Freeform 62" id="62"/>
            <p:cNvSpPr/>
            <p:nvPr/>
          </p:nvSpPr>
          <p:spPr>
            <a:xfrm flipH="false" flipV="false" rot="0">
              <a:off x="0" y="0"/>
              <a:ext cx="5775579" cy="1026541"/>
            </a:xfrm>
            <a:custGeom>
              <a:avLst/>
              <a:gdLst/>
              <a:ahLst/>
              <a:cxnLst/>
              <a:rect r="r" b="b" t="t" l="l"/>
              <a:pathLst>
                <a:path h="1026541" w="5775579">
                  <a:moveTo>
                    <a:pt x="0" y="0"/>
                  </a:moveTo>
                  <a:lnTo>
                    <a:pt x="5775579" y="0"/>
                  </a:lnTo>
                  <a:lnTo>
                    <a:pt x="5775579" y="1026541"/>
                  </a:lnTo>
                  <a:lnTo>
                    <a:pt x="0" y="1026541"/>
                  </a:lnTo>
                  <a:close/>
                </a:path>
              </a:pathLst>
            </a:custGeom>
            <a:blipFill>
              <a:blip r:embed="rId11">
                <a:alphaModFix amt="0"/>
              </a:blip>
              <a:stretch>
                <a:fillRect l="0" t="-59626" r="0" b="-59631"/>
              </a:stretch>
            </a:blipFill>
            <a:ln w="25400" cap="sq">
              <a:solidFill>
                <a:srgbClr val="92D050"/>
              </a:solidFill>
              <a:prstDash val="solid"/>
              <a:miter/>
            </a:ln>
          </p:spPr>
        </p:sp>
      </p:grpSp>
      <p:grpSp>
        <p:nvGrpSpPr>
          <p:cNvPr name="Group 63" id="63"/>
          <p:cNvGrpSpPr/>
          <p:nvPr/>
        </p:nvGrpSpPr>
        <p:grpSpPr>
          <a:xfrm rot="0">
            <a:off x="8541382" y="8406089"/>
            <a:ext cx="1159526" cy="739521"/>
            <a:chOff x="0" y="0"/>
            <a:chExt cx="1546034" cy="986028"/>
          </a:xfrm>
        </p:grpSpPr>
        <p:sp>
          <p:nvSpPr>
            <p:cNvPr name="Freeform 64" id="64"/>
            <p:cNvSpPr/>
            <p:nvPr/>
          </p:nvSpPr>
          <p:spPr>
            <a:xfrm flipH="false" flipV="false" rot="0">
              <a:off x="-1247" y="3197"/>
              <a:ext cx="1547987" cy="986643"/>
            </a:xfrm>
            <a:custGeom>
              <a:avLst/>
              <a:gdLst/>
              <a:ahLst/>
              <a:cxnLst/>
              <a:rect r="r" b="b" t="t" l="l"/>
              <a:pathLst>
                <a:path h="986643" w="1547987">
                  <a:moveTo>
                    <a:pt x="140820" y="324844"/>
                  </a:moveTo>
                  <a:cubicBezTo>
                    <a:pt x="128374" y="245342"/>
                    <a:pt x="169268" y="166602"/>
                    <a:pt x="246230" y="122025"/>
                  </a:cubicBezTo>
                  <a:cubicBezTo>
                    <a:pt x="323192" y="77448"/>
                    <a:pt x="422633" y="75035"/>
                    <a:pt x="502516" y="115548"/>
                  </a:cubicBezTo>
                  <a:cubicBezTo>
                    <a:pt x="530837" y="69320"/>
                    <a:pt x="582526" y="37316"/>
                    <a:pt x="642089" y="29442"/>
                  </a:cubicBezTo>
                  <a:cubicBezTo>
                    <a:pt x="701652" y="21568"/>
                    <a:pt x="761977" y="38459"/>
                    <a:pt x="805030" y="75162"/>
                  </a:cubicBezTo>
                  <a:cubicBezTo>
                    <a:pt x="829033" y="33252"/>
                    <a:pt x="876277" y="5058"/>
                    <a:pt x="929998" y="613"/>
                  </a:cubicBezTo>
                  <a:cubicBezTo>
                    <a:pt x="983719" y="-3832"/>
                    <a:pt x="1036170" y="16107"/>
                    <a:pt x="1068936" y="53445"/>
                  </a:cubicBezTo>
                  <a:cubicBezTo>
                    <a:pt x="1112370" y="8995"/>
                    <a:pt x="1181585" y="-9674"/>
                    <a:pt x="1246609" y="5439"/>
                  </a:cubicBezTo>
                  <a:cubicBezTo>
                    <a:pt x="1311633" y="20552"/>
                    <a:pt x="1360655" y="66780"/>
                    <a:pt x="1372593" y="124184"/>
                  </a:cubicBezTo>
                  <a:cubicBezTo>
                    <a:pt x="1425933" y="136757"/>
                    <a:pt x="1470256" y="168888"/>
                    <a:pt x="1494259" y="212195"/>
                  </a:cubicBezTo>
                  <a:cubicBezTo>
                    <a:pt x="1518262" y="255502"/>
                    <a:pt x="1519532" y="305667"/>
                    <a:pt x="1497815" y="349863"/>
                  </a:cubicBezTo>
                  <a:cubicBezTo>
                    <a:pt x="1550266" y="409172"/>
                    <a:pt x="1562585" y="488166"/>
                    <a:pt x="1530073" y="557508"/>
                  </a:cubicBezTo>
                  <a:cubicBezTo>
                    <a:pt x="1497561" y="626850"/>
                    <a:pt x="1425171" y="675872"/>
                    <a:pt x="1339827" y="686413"/>
                  </a:cubicBezTo>
                  <a:cubicBezTo>
                    <a:pt x="1339192" y="751437"/>
                    <a:pt x="1298171" y="811000"/>
                    <a:pt x="1232512" y="842369"/>
                  </a:cubicBezTo>
                  <a:cubicBezTo>
                    <a:pt x="1166853" y="873738"/>
                    <a:pt x="1086716" y="871706"/>
                    <a:pt x="1023216" y="837289"/>
                  </a:cubicBezTo>
                  <a:cubicBezTo>
                    <a:pt x="996165" y="915140"/>
                    <a:pt x="919965" y="972417"/>
                    <a:pt x="827509" y="984355"/>
                  </a:cubicBezTo>
                  <a:cubicBezTo>
                    <a:pt x="735053" y="996293"/>
                    <a:pt x="642978" y="960860"/>
                    <a:pt x="591035" y="893169"/>
                  </a:cubicBezTo>
                  <a:cubicBezTo>
                    <a:pt x="527408" y="926443"/>
                    <a:pt x="450954" y="936095"/>
                    <a:pt x="379072" y="919839"/>
                  </a:cubicBezTo>
                  <a:cubicBezTo>
                    <a:pt x="307190" y="903583"/>
                    <a:pt x="245849" y="862689"/>
                    <a:pt x="208892" y="806555"/>
                  </a:cubicBezTo>
                  <a:cubicBezTo>
                    <a:pt x="143868" y="813159"/>
                    <a:pt x="81003" y="783949"/>
                    <a:pt x="51412" y="733276"/>
                  </a:cubicBezTo>
                  <a:cubicBezTo>
                    <a:pt x="21821" y="682603"/>
                    <a:pt x="31981" y="621516"/>
                    <a:pt x="76812" y="580114"/>
                  </a:cubicBezTo>
                  <a:cubicBezTo>
                    <a:pt x="18900" y="550269"/>
                    <a:pt x="-10691" y="491468"/>
                    <a:pt x="3533" y="434064"/>
                  </a:cubicBezTo>
                  <a:cubicBezTo>
                    <a:pt x="17757" y="376660"/>
                    <a:pt x="72621" y="333861"/>
                    <a:pt x="139550" y="327892"/>
                  </a:cubicBezTo>
                  <a:close/>
                </a:path>
              </a:pathLst>
            </a:custGeom>
            <a:solidFill>
              <a:srgbClr val="FFFFFF">
                <a:alpha val="77255"/>
              </a:srgbClr>
            </a:solidFill>
            <a:ln w="9525" cap="sq">
              <a:solidFill>
                <a:srgbClr val="BFE0F7"/>
              </a:solidFill>
              <a:prstDash val="solid"/>
              <a:miter/>
            </a:ln>
          </p:spPr>
        </p:sp>
        <p:sp>
          <p:nvSpPr>
            <p:cNvPr name="Freeform 65" id="65"/>
            <p:cNvSpPr/>
            <p:nvPr/>
          </p:nvSpPr>
          <p:spPr>
            <a:xfrm flipH="false" flipV="false" rot="0">
              <a:off x="77216" y="53340"/>
              <a:ext cx="1418590" cy="838962"/>
            </a:xfrm>
            <a:custGeom>
              <a:avLst/>
              <a:gdLst/>
              <a:ahLst/>
              <a:cxnLst/>
              <a:rect r="r" b="b" t="t" l="l"/>
              <a:pathLst>
                <a:path h="838962" w="1418590">
                  <a:moveTo>
                    <a:pt x="90678" y="544195"/>
                  </a:moveTo>
                  <a:cubicBezTo>
                    <a:pt x="59055" y="546354"/>
                    <a:pt x="27432" y="540004"/>
                    <a:pt x="0" y="526034"/>
                  </a:cubicBezTo>
                  <a:moveTo>
                    <a:pt x="170688" y="743204"/>
                  </a:moveTo>
                  <a:cubicBezTo>
                    <a:pt x="157988" y="747649"/>
                    <a:pt x="144653" y="750570"/>
                    <a:pt x="131064" y="751967"/>
                  </a:cubicBezTo>
                  <a:moveTo>
                    <a:pt x="512445" y="838962"/>
                  </a:moveTo>
                  <a:cubicBezTo>
                    <a:pt x="502920" y="826516"/>
                    <a:pt x="494919" y="813181"/>
                    <a:pt x="488569" y="799211"/>
                  </a:cubicBezTo>
                  <a:moveTo>
                    <a:pt x="954405" y="739902"/>
                  </a:moveTo>
                  <a:cubicBezTo>
                    <a:pt x="953008" y="754634"/>
                    <a:pt x="949833" y="769239"/>
                    <a:pt x="944880" y="783463"/>
                  </a:cubicBezTo>
                  <a:moveTo>
                    <a:pt x="1144143" y="470535"/>
                  </a:moveTo>
                  <a:cubicBezTo>
                    <a:pt x="1215898" y="500888"/>
                    <a:pt x="1261110" y="564261"/>
                    <a:pt x="1260475" y="633349"/>
                  </a:cubicBezTo>
                  <a:moveTo>
                    <a:pt x="1418590" y="297053"/>
                  </a:moveTo>
                  <a:cubicBezTo>
                    <a:pt x="1407033" y="320675"/>
                    <a:pt x="1389253" y="341503"/>
                    <a:pt x="1366774" y="358140"/>
                  </a:cubicBezTo>
                  <a:moveTo>
                    <a:pt x="1294257" y="70485"/>
                  </a:moveTo>
                  <a:cubicBezTo>
                    <a:pt x="1296289" y="80010"/>
                    <a:pt x="1297178" y="89662"/>
                    <a:pt x="1297051" y="99314"/>
                  </a:cubicBezTo>
                  <a:moveTo>
                    <a:pt x="963422" y="36830"/>
                  </a:moveTo>
                  <a:cubicBezTo>
                    <a:pt x="970153" y="23495"/>
                    <a:pt x="979170" y="11176"/>
                    <a:pt x="989965" y="0"/>
                  </a:cubicBezTo>
                  <a:moveTo>
                    <a:pt x="715137" y="54356"/>
                  </a:moveTo>
                  <a:cubicBezTo>
                    <a:pt x="717931" y="43307"/>
                    <a:pt x="722249" y="32766"/>
                    <a:pt x="727964" y="22606"/>
                  </a:cubicBezTo>
                  <a:moveTo>
                    <a:pt x="423799" y="65151"/>
                  </a:moveTo>
                  <a:cubicBezTo>
                    <a:pt x="440690" y="73787"/>
                    <a:pt x="456311" y="84074"/>
                    <a:pt x="470281" y="95885"/>
                  </a:cubicBezTo>
                  <a:moveTo>
                    <a:pt x="70485" y="307086"/>
                  </a:moveTo>
                  <a:cubicBezTo>
                    <a:pt x="66802" y="296545"/>
                    <a:pt x="64135" y="285623"/>
                    <a:pt x="62357" y="274701"/>
                  </a:cubicBezTo>
                </a:path>
              </a:pathLst>
            </a:custGeom>
            <a:solidFill>
              <a:srgbClr val="FFFFFF">
                <a:alpha val="77255"/>
              </a:srgbClr>
            </a:solidFill>
            <a:ln w="9525" cap="sq">
              <a:solidFill>
                <a:srgbClr val="BFE0F7"/>
              </a:solidFill>
              <a:prstDash val="solid"/>
              <a:miter/>
            </a:ln>
          </p:spPr>
        </p:sp>
      </p:grpSp>
      <p:grpSp>
        <p:nvGrpSpPr>
          <p:cNvPr name="Group 66" id="66"/>
          <p:cNvGrpSpPr/>
          <p:nvPr/>
        </p:nvGrpSpPr>
        <p:grpSpPr>
          <a:xfrm rot="0">
            <a:off x="1107167" y="5851960"/>
            <a:ext cx="909523" cy="584521"/>
            <a:chOff x="0" y="0"/>
            <a:chExt cx="1212698" cy="779361"/>
          </a:xfrm>
        </p:grpSpPr>
        <p:sp>
          <p:nvSpPr>
            <p:cNvPr name="Freeform 67" id="67"/>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68" id="68"/>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69" id="69"/>
          <p:cNvGrpSpPr/>
          <p:nvPr/>
        </p:nvGrpSpPr>
        <p:grpSpPr>
          <a:xfrm rot="0">
            <a:off x="1007164" y="7451960"/>
            <a:ext cx="859526" cy="554526"/>
            <a:chOff x="0" y="0"/>
            <a:chExt cx="1146035" cy="739369"/>
          </a:xfrm>
        </p:grpSpPr>
        <p:sp>
          <p:nvSpPr>
            <p:cNvPr name="Freeform 70" id="70"/>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71" id="71"/>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grpSp>
        <p:nvGrpSpPr>
          <p:cNvPr name="Group 72" id="72"/>
          <p:cNvGrpSpPr/>
          <p:nvPr/>
        </p:nvGrpSpPr>
        <p:grpSpPr>
          <a:xfrm rot="0">
            <a:off x="1107167" y="5851960"/>
            <a:ext cx="909523" cy="584521"/>
            <a:chOff x="0" y="0"/>
            <a:chExt cx="1212698" cy="779361"/>
          </a:xfrm>
        </p:grpSpPr>
        <p:sp>
          <p:nvSpPr>
            <p:cNvPr name="Freeform 73" id="73"/>
            <p:cNvSpPr/>
            <p:nvPr/>
          </p:nvSpPr>
          <p:spPr>
            <a:xfrm flipH="false" flipV="false" rot="0">
              <a:off x="-998" y="2584"/>
              <a:ext cx="1214333" cy="779629"/>
            </a:xfrm>
            <a:custGeom>
              <a:avLst/>
              <a:gdLst/>
              <a:ahLst/>
              <a:cxnLst/>
              <a:rect r="r" b="b" t="t" l="l"/>
              <a:pathLst>
                <a:path h="779629" w="1214333">
                  <a:moveTo>
                    <a:pt x="110472" y="256623"/>
                  </a:moveTo>
                  <a:cubicBezTo>
                    <a:pt x="100693" y="193758"/>
                    <a:pt x="132824" y="131528"/>
                    <a:pt x="193149" y="96349"/>
                  </a:cubicBezTo>
                  <a:cubicBezTo>
                    <a:pt x="253474" y="61170"/>
                    <a:pt x="331579" y="59138"/>
                    <a:pt x="394190" y="91269"/>
                  </a:cubicBezTo>
                  <a:cubicBezTo>
                    <a:pt x="416415" y="54693"/>
                    <a:pt x="456928" y="29420"/>
                    <a:pt x="503664" y="23197"/>
                  </a:cubicBezTo>
                  <a:cubicBezTo>
                    <a:pt x="550400" y="16974"/>
                    <a:pt x="597771" y="30309"/>
                    <a:pt x="631426" y="59392"/>
                  </a:cubicBezTo>
                  <a:cubicBezTo>
                    <a:pt x="650222" y="26245"/>
                    <a:pt x="687306" y="3893"/>
                    <a:pt x="729470" y="464"/>
                  </a:cubicBezTo>
                  <a:cubicBezTo>
                    <a:pt x="771634" y="-2965"/>
                    <a:pt x="812782" y="12783"/>
                    <a:pt x="838436" y="42247"/>
                  </a:cubicBezTo>
                  <a:cubicBezTo>
                    <a:pt x="872599" y="7068"/>
                    <a:pt x="926828" y="-7791"/>
                    <a:pt x="977882" y="4147"/>
                  </a:cubicBezTo>
                  <a:cubicBezTo>
                    <a:pt x="1028936" y="16085"/>
                    <a:pt x="1067290" y="52661"/>
                    <a:pt x="1076688" y="98000"/>
                  </a:cubicBezTo>
                  <a:cubicBezTo>
                    <a:pt x="1118471" y="108033"/>
                    <a:pt x="1153269" y="133306"/>
                    <a:pt x="1172192" y="167596"/>
                  </a:cubicBezTo>
                  <a:cubicBezTo>
                    <a:pt x="1191115" y="201886"/>
                    <a:pt x="1192004" y="241510"/>
                    <a:pt x="1174986" y="276308"/>
                  </a:cubicBezTo>
                  <a:cubicBezTo>
                    <a:pt x="1216134" y="323171"/>
                    <a:pt x="1225786" y="385655"/>
                    <a:pt x="1200259" y="440392"/>
                  </a:cubicBezTo>
                  <a:cubicBezTo>
                    <a:pt x="1174732" y="495129"/>
                    <a:pt x="1117963" y="533864"/>
                    <a:pt x="1051034" y="542246"/>
                  </a:cubicBezTo>
                  <a:cubicBezTo>
                    <a:pt x="1050526" y="593681"/>
                    <a:pt x="1018395" y="640798"/>
                    <a:pt x="966833" y="665563"/>
                  </a:cubicBezTo>
                  <a:cubicBezTo>
                    <a:pt x="915271" y="690328"/>
                    <a:pt x="852533" y="688804"/>
                    <a:pt x="802622" y="661626"/>
                  </a:cubicBezTo>
                  <a:cubicBezTo>
                    <a:pt x="781413" y="723094"/>
                    <a:pt x="721596" y="768433"/>
                    <a:pt x="649079" y="777831"/>
                  </a:cubicBezTo>
                  <a:cubicBezTo>
                    <a:pt x="576562" y="787229"/>
                    <a:pt x="504299" y="759289"/>
                    <a:pt x="463659" y="705822"/>
                  </a:cubicBezTo>
                  <a:cubicBezTo>
                    <a:pt x="413748" y="732111"/>
                    <a:pt x="353804" y="739731"/>
                    <a:pt x="297416" y="726904"/>
                  </a:cubicBezTo>
                  <a:cubicBezTo>
                    <a:pt x="241028" y="714077"/>
                    <a:pt x="192895" y="681819"/>
                    <a:pt x="163939" y="637369"/>
                  </a:cubicBezTo>
                  <a:cubicBezTo>
                    <a:pt x="112885" y="642576"/>
                    <a:pt x="63609" y="619462"/>
                    <a:pt x="40368" y="579457"/>
                  </a:cubicBezTo>
                  <a:cubicBezTo>
                    <a:pt x="17127" y="539452"/>
                    <a:pt x="25128" y="491065"/>
                    <a:pt x="60307" y="458426"/>
                  </a:cubicBezTo>
                  <a:cubicBezTo>
                    <a:pt x="14841" y="434931"/>
                    <a:pt x="-8400" y="388322"/>
                    <a:pt x="2776" y="343110"/>
                  </a:cubicBezTo>
                  <a:cubicBezTo>
                    <a:pt x="13952" y="297898"/>
                    <a:pt x="57005" y="263862"/>
                    <a:pt x="109456" y="259163"/>
                  </a:cubicBezTo>
                  <a:close/>
                </a:path>
              </a:pathLst>
            </a:custGeom>
            <a:solidFill>
              <a:srgbClr val="FFFFFF">
                <a:alpha val="77255"/>
              </a:srgbClr>
            </a:solidFill>
            <a:ln w="9525" cap="sq">
              <a:solidFill>
                <a:srgbClr val="BFE0F7"/>
              </a:solidFill>
              <a:prstDash val="solid"/>
              <a:miter/>
            </a:ln>
          </p:spPr>
        </p:sp>
        <p:sp>
          <p:nvSpPr>
            <p:cNvPr name="Freeform 74" id="74"/>
            <p:cNvSpPr/>
            <p:nvPr/>
          </p:nvSpPr>
          <p:spPr>
            <a:xfrm flipH="false" flipV="false" rot="0">
              <a:off x="60579" y="42164"/>
              <a:ext cx="1112774" cy="663067"/>
            </a:xfrm>
            <a:custGeom>
              <a:avLst/>
              <a:gdLst/>
              <a:ahLst/>
              <a:cxnLst/>
              <a:rect r="r" b="b" t="t" l="l"/>
              <a:pathLst>
                <a:path h="663067" w="1112774">
                  <a:moveTo>
                    <a:pt x="71120" y="430149"/>
                  </a:moveTo>
                  <a:cubicBezTo>
                    <a:pt x="46355" y="431800"/>
                    <a:pt x="21463" y="426847"/>
                    <a:pt x="0" y="415798"/>
                  </a:cubicBezTo>
                  <a:moveTo>
                    <a:pt x="133858" y="587502"/>
                  </a:moveTo>
                  <a:cubicBezTo>
                    <a:pt x="123825" y="590931"/>
                    <a:pt x="113411" y="593344"/>
                    <a:pt x="102743" y="594360"/>
                  </a:cubicBezTo>
                  <a:moveTo>
                    <a:pt x="401955" y="663067"/>
                  </a:moveTo>
                  <a:cubicBezTo>
                    <a:pt x="394462" y="653161"/>
                    <a:pt x="388112" y="642747"/>
                    <a:pt x="383159" y="631698"/>
                  </a:cubicBezTo>
                  <a:moveTo>
                    <a:pt x="748538" y="584835"/>
                  </a:moveTo>
                  <a:cubicBezTo>
                    <a:pt x="747395" y="596519"/>
                    <a:pt x="744982" y="608076"/>
                    <a:pt x="741045" y="619252"/>
                  </a:cubicBezTo>
                  <a:moveTo>
                    <a:pt x="897509" y="371983"/>
                  </a:moveTo>
                  <a:cubicBezTo>
                    <a:pt x="953770" y="395986"/>
                    <a:pt x="989330" y="446024"/>
                    <a:pt x="988822" y="500761"/>
                  </a:cubicBezTo>
                  <a:moveTo>
                    <a:pt x="1112774" y="234950"/>
                  </a:moveTo>
                  <a:cubicBezTo>
                    <a:pt x="1103630" y="253619"/>
                    <a:pt x="1089787" y="270129"/>
                    <a:pt x="1072134" y="283210"/>
                  </a:cubicBezTo>
                  <a:moveTo>
                    <a:pt x="1015238" y="55753"/>
                  </a:moveTo>
                  <a:cubicBezTo>
                    <a:pt x="1016762" y="63246"/>
                    <a:pt x="1017524" y="70866"/>
                    <a:pt x="1017397" y="78613"/>
                  </a:cubicBezTo>
                  <a:moveTo>
                    <a:pt x="755650" y="29083"/>
                  </a:moveTo>
                  <a:cubicBezTo>
                    <a:pt x="760984" y="18542"/>
                    <a:pt x="767969" y="8763"/>
                    <a:pt x="776478" y="0"/>
                  </a:cubicBezTo>
                  <a:moveTo>
                    <a:pt x="560959" y="42926"/>
                  </a:moveTo>
                  <a:cubicBezTo>
                    <a:pt x="563118" y="34290"/>
                    <a:pt x="566547" y="25781"/>
                    <a:pt x="570992" y="17907"/>
                  </a:cubicBezTo>
                  <a:moveTo>
                    <a:pt x="332486" y="51562"/>
                  </a:moveTo>
                  <a:cubicBezTo>
                    <a:pt x="345694" y="58293"/>
                    <a:pt x="358013" y="66548"/>
                    <a:pt x="368935" y="75946"/>
                  </a:cubicBezTo>
                  <a:moveTo>
                    <a:pt x="55245" y="242697"/>
                  </a:moveTo>
                  <a:cubicBezTo>
                    <a:pt x="52324" y="234315"/>
                    <a:pt x="50165" y="225806"/>
                    <a:pt x="48895" y="217043"/>
                  </a:cubicBezTo>
                </a:path>
              </a:pathLst>
            </a:custGeom>
            <a:solidFill>
              <a:srgbClr val="FFFFFF">
                <a:alpha val="77255"/>
              </a:srgbClr>
            </a:solidFill>
            <a:ln w="9525" cap="sq">
              <a:solidFill>
                <a:srgbClr val="BFE0F7"/>
              </a:solidFill>
              <a:prstDash val="solid"/>
              <a:miter/>
            </a:ln>
          </p:spPr>
        </p:sp>
      </p:grpSp>
      <p:grpSp>
        <p:nvGrpSpPr>
          <p:cNvPr name="Group 75" id="75"/>
          <p:cNvGrpSpPr/>
          <p:nvPr/>
        </p:nvGrpSpPr>
        <p:grpSpPr>
          <a:xfrm rot="0">
            <a:off x="1007164" y="7451960"/>
            <a:ext cx="859526" cy="554526"/>
            <a:chOff x="0" y="0"/>
            <a:chExt cx="1146035" cy="739369"/>
          </a:xfrm>
        </p:grpSpPr>
        <p:sp>
          <p:nvSpPr>
            <p:cNvPr name="Freeform 76" id="76"/>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77" id="77"/>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sp>
        <p:nvSpPr>
          <p:cNvPr name="Freeform 78" id="78"/>
          <p:cNvSpPr/>
          <p:nvPr/>
        </p:nvSpPr>
        <p:spPr>
          <a:xfrm flipH="false" flipV="false" rot="0">
            <a:off x="8257022" y="9613621"/>
            <a:ext cx="455019" cy="660664"/>
          </a:xfrm>
          <a:custGeom>
            <a:avLst/>
            <a:gdLst/>
            <a:ahLst/>
            <a:cxnLst/>
            <a:rect r="r" b="b" t="t" l="l"/>
            <a:pathLst>
              <a:path h="660664" w="455019">
                <a:moveTo>
                  <a:pt x="0" y="0"/>
                </a:moveTo>
                <a:lnTo>
                  <a:pt x="455019" y="0"/>
                </a:lnTo>
                <a:lnTo>
                  <a:pt x="455019" y="660663"/>
                </a:lnTo>
                <a:lnTo>
                  <a:pt x="0" y="66066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79" id="79"/>
          <p:cNvGrpSpPr/>
          <p:nvPr/>
        </p:nvGrpSpPr>
        <p:grpSpPr>
          <a:xfrm rot="-300000">
            <a:off x="137160" y="109728"/>
            <a:ext cx="1051560" cy="1051560"/>
            <a:chOff x="0" y="0"/>
            <a:chExt cx="1402080" cy="1402080"/>
          </a:xfrm>
        </p:grpSpPr>
        <p:sp>
          <p:nvSpPr>
            <p:cNvPr name="Freeform 80" id="80" descr="veh_airlin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19"/>
              <a:stretch>
                <a:fillRect l="0" t="0" r="0" b="0"/>
              </a:stretch>
            </a:blipFill>
          </p:spPr>
        </p:sp>
      </p:grpSp>
      <p:sp>
        <p:nvSpPr>
          <p:cNvPr name="TextBox 81" id="81"/>
          <p:cNvSpPr txBox="true"/>
          <p:nvPr/>
        </p:nvSpPr>
        <p:spPr>
          <a:xfrm rot="0">
            <a:off x="12985432" y="2505208"/>
            <a:ext cx="4482436" cy="1042930"/>
          </a:xfrm>
          <a:prstGeom prst="rect">
            <a:avLst/>
          </a:prstGeom>
        </p:spPr>
        <p:txBody>
          <a:bodyPr anchor="t" rtlCol="false" tIns="0" lIns="0" bIns="0" rIns="0">
            <a:spAutoFit/>
          </a:bodyPr>
          <a:lstStyle/>
          <a:p>
            <a:pPr algn="l">
              <a:lnSpc>
                <a:spcPts val="3840"/>
              </a:lnSpc>
            </a:pPr>
            <a:r>
              <a:rPr lang="en-US" sz="3200" b="true">
                <a:solidFill>
                  <a:srgbClr val="FFFFFF"/>
                </a:solidFill>
                <a:latin typeface="Calibri (MS) Bold"/>
                <a:ea typeface="Calibri (MS) Bold"/>
                <a:cs typeface="Calibri (MS) Bold"/>
                <a:sym typeface="Calibri (MS) Bold"/>
              </a:rPr>
              <a:t>Enter the “Team Name”, </a:t>
            </a:r>
          </a:p>
          <a:p>
            <a:pPr algn="l">
              <a:lnSpc>
                <a:spcPts val="3840"/>
              </a:lnSpc>
            </a:pPr>
            <a:r>
              <a:rPr lang="en-US" sz="3200" b="true">
                <a:solidFill>
                  <a:srgbClr val="FFFFFF"/>
                </a:solidFill>
                <a:latin typeface="Calibri (MS) Bold"/>
                <a:ea typeface="Calibri (MS) Bold"/>
                <a:cs typeface="Calibri (MS) Bold"/>
                <a:sym typeface="Calibri (MS) Bold"/>
              </a:rPr>
              <a:t>and click "Search”</a:t>
            </a:r>
          </a:p>
        </p:txBody>
      </p:sp>
      <p:sp>
        <p:nvSpPr>
          <p:cNvPr name="Freeform 82" id="82"/>
          <p:cNvSpPr/>
          <p:nvPr/>
        </p:nvSpPr>
        <p:spPr>
          <a:xfrm flipH="false" flipV="false" rot="0">
            <a:off x="382476" y="7844276"/>
            <a:ext cx="2343693" cy="2968247"/>
          </a:xfrm>
          <a:custGeom>
            <a:avLst/>
            <a:gdLst/>
            <a:ahLst/>
            <a:cxnLst/>
            <a:rect r="r" b="b" t="t" l="l"/>
            <a:pathLst>
              <a:path h="2968247" w="2343693">
                <a:moveTo>
                  <a:pt x="0" y="0"/>
                </a:moveTo>
                <a:lnTo>
                  <a:pt x="2343693" y="0"/>
                </a:lnTo>
                <a:lnTo>
                  <a:pt x="2343693" y="2968247"/>
                </a:lnTo>
                <a:lnTo>
                  <a:pt x="0" y="296824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83" id="83"/>
          <p:cNvGrpSpPr/>
          <p:nvPr/>
        </p:nvGrpSpPr>
        <p:grpSpPr>
          <a:xfrm rot="-240000">
            <a:off x="10246976" y="9728549"/>
            <a:ext cx="512064" cy="512064"/>
            <a:chOff x="0" y="0"/>
            <a:chExt cx="682752" cy="682752"/>
          </a:xfrm>
        </p:grpSpPr>
        <p:sp>
          <p:nvSpPr>
            <p:cNvPr name="Freeform 84" id="84" descr="/home/claude/ninja/out/run.png"/>
            <p:cNvSpPr/>
            <p:nvPr/>
          </p:nvSpPr>
          <p:spPr>
            <a:xfrm flipH="true" flipV="false" rot="0">
              <a:off x="0" y="0"/>
              <a:ext cx="682752" cy="682752"/>
            </a:xfrm>
            <a:custGeom>
              <a:avLst/>
              <a:gdLst/>
              <a:ahLst/>
              <a:cxnLst/>
              <a:rect r="r" b="b" t="t" l="l"/>
              <a:pathLst>
                <a:path h="682752" w="682752">
                  <a:moveTo>
                    <a:pt x="682752" y="0"/>
                  </a:moveTo>
                  <a:lnTo>
                    <a:pt x="0" y="0"/>
                  </a:lnTo>
                  <a:lnTo>
                    <a:pt x="0" y="682752"/>
                  </a:lnTo>
                  <a:lnTo>
                    <a:pt x="682752" y="682752"/>
                  </a:lnTo>
                  <a:lnTo>
                    <a:pt x="682752" y="0"/>
                  </a:lnTo>
                  <a:close/>
                </a:path>
              </a:pathLst>
            </a:custGeom>
            <a:blipFill>
              <a:blip r:embed="rId22"/>
              <a:stretch>
                <a:fillRect l="0" t="0" r="0" b="0"/>
              </a:stretch>
            </a:blipFill>
          </p:spPr>
        </p:sp>
      </p:grpSp>
      <p:grpSp>
        <p:nvGrpSpPr>
          <p:cNvPr name="Group 85" id="85"/>
          <p:cNvGrpSpPr/>
          <p:nvPr/>
        </p:nvGrpSpPr>
        <p:grpSpPr>
          <a:xfrm rot="540000">
            <a:off x="11024216" y="9179909"/>
            <a:ext cx="365760" cy="365760"/>
            <a:chOff x="0" y="0"/>
            <a:chExt cx="487680" cy="487680"/>
          </a:xfrm>
        </p:grpSpPr>
        <p:sp>
          <p:nvSpPr>
            <p:cNvPr name="Freeform 86" id="86" descr="/home/claude/ninja/out/jump.png"/>
            <p:cNvSpPr/>
            <p:nvPr/>
          </p:nvSpPr>
          <p:spPr>
            <a:xfrm flipH="true" flipV="false" rot="0">
              <a:off x="0" y="0"/>
              <a:ext cx="487680" cy="487680"/>
            </a:xfrm>
            <a:custGeom>
              <a:avLst/>
              <a:gdLst/>
              <a:ahLst/>
              <a:cxnLst/>
              <a:rect r="r" b="b" t="t" l="l"/>
              <a:pathLst>
                <a:path h="487680" w="487680">
                  <a:moveTo>
                    <a:pt x="487680" y="0"/>
                  </a:moveTo>
                  <a:lnTo>
                    <a:pt x="0" y="0"/>
                  </a:lnTo>
                  <a:lnTo>
                    <a:pt x="0" y="487680"/>
                  </a:lnTo>
                  <a:lnTo>
                    <a:pt x="487680" y="487680"/>
                  </a:lnTo>
                  <a:lnTo>
                    <a:pt x="487680" y="0"/>
                  </a:lnTo>
                  <a:close/>
                </a:path>
              </a:pathLst>
            </a:custGeom>
            <a:blipFill>
              <a:blip r:embed="rId23"/>
              <a:stretch>
                <a:fillRect l="0" t="0" r="0" b="0"/>
              </a:stretch>
            </a:blipFill>
          </p:spPr>
        </p:sp>
      </p:grpSp>
      <p:grpSp>
        <p:nvGrpSpPr>
          <p:cNvPr name="Group 87" id="87"/>
          <p:cNvGrpSpPr/>
          <p:nvPr/>
        </p:nvGrpSpPr>
        <p:grpSpPr>
          <a:xfrm rot="-360000">
            <a:off x="11710016" y="9637109"/>
            <a:ext cx="457200" cy="457200"/>
            <a:chOff x="0" y="0"/>
            <a:chExt cx="609600" cy="609600"/>
          </a:xfrm>
        </p:grpSpPr>
        <p:sp>
          <p:nvSpPr>
            <p:cNvPr name="Freeform 88" id="88" descr="/home/claude/ninja/out/ru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2"/>
              <a:stretch>
                <a:fillRect l="0" t="0" r="0" b="0"/>
              </a:stretch>
            </a:blipFill>
          </p:spPr>
        </p:sp>
      </p:grpSp>
      <p:grpSp>
        <p:nvGrpSpPr>
          <p:cNvPr name="Group 89" id="89"/>
          <p:cNvGrpSpPr/>
          <p:nvPr/>
        </p:nvGrpSpPr>
        <p:grpSpPr>
          <a:xfrm rot="300000">
            <a:off x="12441536" y="9362789"/>
            <a:ext cx="320040" cy="320040"/>
            <a:chOff x="0" y="0"/>
            <a:chExt cx="426720" cy="426720"/>
          </a:xfrm>
        </p:grpSpPr>
        <p:sp>
          <p:nvSpPr>
            <p:cNvPr name="Freeform 90" id="90" descr="/home/claude/ninja/out/run.png"/>
            <p:cNvSpPr/>
            <p:nvPr/>
          </p:nvSpPr>
          <p:spPr>
            <a:xfrm flipH="true" flipV="false" rot="0">
              <a:off x="0" y="0"/>
              <a:ext cx="426720" cy="426720"/>
            </a:xfrm>
            <a:custGeom>
              <a:avLst/>
              <a:gdLst/>
              <a:ahLst/>
              <a:cxnLst/>
              <a:rect r="r" b="b" t="t" l="l"/>
              <a:pathLst>
                <a:path h="426720" w="426720">
                  <a:moveTo>
                    <a:pt x="426720" y="0"/>
                  </a:moveTo>
                  <a:lnTo>
                    <a:pt x="0" y="0"/>
                  </a:lnTo>
                  <a:lnTo>
                    <a:pt x="0" y="426720"/>
                  </a:lnTo>
                  <a:lnTo>
                    <a:pt x="426720" y="426720"/>
                  </a:lnTo>
                  <a:lnTo>
                    <a:pt x="426720" y="0"/>
                  </a:lnTo>
                  <a:close/>
                </a:path>
              </a:pathLst>
            </a:custGeom>
            <a:blipFill>
              <a:blip r:embed="rId22"/>
              <a:stretch>
                <a:fillRect l="0" t="0" r="0" b="0"/>
              </a:stretch>
            </a:blipFill>
          </p:spPr>
        </p:sp>
      </p:grpSp>
      <p:grpSp>
        <p:nvGrpSpPr>
          <p:cNvPr name="Group 91" id="91"/>
          <p:cNvGrpSpPr/>
          <p:nvPr/>
        </p:nvGrpSpPr>
        <p:grpSpPr>
          <a:xfrm rot="0">
            <a:off x="12395206" y="93783"/>
            <a:ext cx="622897" cy="445846"/>
            <a:chOff x="0" y="0"/>
            <a:chExt cx="830529" cy="594462"/>
          </a:xfrm>
        </p:grpSpPr>
        <p:sp>
          <p:nvSpPr>
            <p:cNvPr name="Freeform 92" id="92"/>
            <p:cNvSpPr/>
            <p:nvPr/>
          </p:nvSpPr>
          <p:spPr>
            <a:xfrm flipH="false" flipV="false" rot="0">
              <a:off x="0" y="0"/>
              <a:ext cx="830580" cy="594487"/>
            </a:xfrm>
            <a:custGeom>
              <a:avLst/>
              <a:gdLst/>
              <a:ahLst/>
              <a:cxnLst/>
              <a:rect r="r" b="b" t="t" l="l"/>
              <a:pathLst>
                <a:path h="594487" w="830580">
                  <a:moveTo>
                    <a:pt x="0" y="0"/>
                  </a:moveTo>
                  <a:lnTo>
                    <a:pt x="830580" y="0"/>
                  </a:lnTo>
                  <a:lnTo>
                    <a:pt x="830580" y="594487"/>
                  </a:lnTo>
                  <a:lnTo>
                    <a:pt x="0" y="594487"/>
                  </a:lnTo>
                  <a:lnTo>
                    <a:pt x="0" y="0"/>
                  </a:lnTo>
                  <a:close/>
                </a:path>
              </a:pathLst>
            </a:custGeom>
            <a:blipFill>
              <a:blip r:embed="rId24"/>
              <a:stretch>
                <a:fillRect l="-169" t="0" r="-163" b="4"/>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685800"/>
            <a:ext cx="10972800" cy="754380"/>
            <a:chOff x="0" y="0"/>
            <a:chExt cx="14630400" cy="1005840"/>
          </a:xfrm>
        </p:grpSpPr>
        <p:sp>
          <p:nvSpPr>
            <p:cNvPr name="Freeform 6" id="6"/>
            <p:cNvSpPr/>
            <p:nvPr/>
          </p:nvSpPr>
          <p:spPr>
            <a:xfrm flipH="false" flipV="false" rot="0">
              <a:off x="0" y="0"/>
              <a:ext cx="14630400" cy="1005840"/>
            </a:xfrm>
            <a:custGeom>
              <a:avLst/>
              <a:gdLst/>
              <a:ahLst/>
              <a:cxnLst/>
              <a:rect r="r" b="b" t="t" l="l"/>
              <a:pathLst>
                <a:path h="1005840" w="14630400">
                  <a:moveTo>
                    <a:pt x="0" y="0"/>
                  </a:moveTo>
                  <a:lnTo>
                    <a:pt x="14630400" y="0"/>
                  </a:lnTo>
                  <a:lnTo>
                    <a:pt x="14630400" y="1005840"/>
                  </a:lnTo>
                  <a:lnTo>
                    <a:pt x="0" y="1005840"/>
                  </a:lnTo>
                  <a:close/>
                </a:path>
              </a:pathLst>
            </a:custGeom>
            <a:blipFill>
              <a:blip r:embed="rId9">
                <a:alphaModFix amt="0"/>
              </a:blip>
              <a:stretch>
                <a:fillRect l="0" t="-233222" r="0" b="-233220"/>
              </a:stretch>
            </a:blipFill>
          </p:spPr>
        </p:sp>
      </p:grpSp>
      <p:grpSp>
        <p:nvGrpSpPr>
          <p:cNvPr name="Group 7" id="7"/>
          <p:cNvGrpSpPr/>
          <p:nvPr/>
        </p:nvGrpSpPr>
        <p:grpSpPr>
          <a:xfrm rot="0">
            <a:off x="1097280" y="671512"/>
            <a:ext cx="10972800" cy="768668"/>
            <a:chOff x="0" y="0"/>
            <a:chExt cx="14630400" cy="1024890"/>
          </a:xfrm>
        </p:grpSpPr>
        <p:sp>
          <p:nvSpPr>
            <p:cNvPr name="Freeform 8" id="8"/>
            <p:cNvSpPr/>
            <p:nvPr/>
          </p:nvSpPr>
          <p:spPr>
            <a:xfrm flipH="false" flipV="false" rot="0">
              <a:off x="0" y="0"/>
              <a:ext cx="14630400" cy="1024890"/>
            </a:xfrm>
            <a:custGeom>
              <a:avLst/>
              <a:gdLst/>
              <a:ahLst/>
              <a:cxnLst/>
              <a:rect r="r" b="b" t="t" l="l"/>
              <a:pathLst>
                <a:path h="1024890" w="14630400">
                  <a:moveTo>
                    <a:pt x="0" y="0"/>
                  </a:moveTo>
                  <a:lnTo>
                    <a:pt x="14630400" y="0"/>
                  </a:lnTo>
                  <a:lnTo>
                    <a:pt x="14630400" y="1024890"/>
                  </a:lnTo>
                  <a:lnTo>
                    <a:pt x="0" y="1024890"/>
                  </a:lnTo>
                  <a:close/>
                </a:path>
              </a:pathLst>
            </a:custGeom>
            <a:blipFill>
              <a:blip r:embed="rId10">
                <a:alphaModFix amt="0"/>
              </a:blip>
              <a:stretch>
                <a:fillRect l="0" t="-227957" r="0" b="-227956"/>
              </a:stretch>
            </a:blipFill>
          </p:spPr>
        </p:sp>
      </p:grpSp>
      <p:grpSp>
        <p:nvGrpSpPr>
          <p:cNvPr name="Group 9" id="9"/>
          <p:cNvGrpSpPr/>
          <p:nvPr/>
        </p:nvGrpSpPr>
        <p:grpSpPr>
          <a:xfrm rot="0">
            <a:off x="1097280" y="657225"/>
            <a:ext cx="10972800" cy="782955"/>
            <a:chOff x="0" y="0"/>
            <a:chExt cx="14630400" cy="1043940"/>
          </a:xfrm>
        </p:grpSpPr>
        <p:sp>
          <p:nvSpPr>
            <p:cNvPr name="Freeform 10" id="10"/>
            <p:cNvSpPr/>
            <p:nvPr/>
          </p:nvSpPr>
          <p:spPr>
            <a:xfrm flipH="false" flipV="false" rot="0">
              <a:off x="0" y="0"/>
              <a:ext cx="14630400" cy="1043941"/>
            </a:xfrm>
            <a:custGeom>
              <a:avLst/>
              <a:gdLst/>
              <a:ahLst/>
              <a:cxnLst/>
              <a:rect r="r" b="b" t="t" l="l"/>
              <a:pathLst>
                <a:path h="1043941" w="14630400">
                  <a:moveTo>
                    <a:pt x="0" y="0"/>
                  </a:moveTo>
                  <a:lnTo>
                    <a:pt x="14630400" y="0"/>
                  </a:lnTo>
                  <a:lnTo>
                    <a:pt x="14630400" y="1043941"/>
                  </a:lnTo>
                  <a:lnTo>
                    <a:pt x="0" y="1043941"/>
                  </a:lnTo>
                  <a:close/>
                </a:path>
              </a:pathLst>
            </a:custGeom>
            <a:blipFill>
              <a:blip r:embed="rId11">
                <a:alphaModFix amt="0"/>
              </a:blip>
              <a:stretch>
                <a:fillRect l="0" t="-223074" r="0" b="-223074"/>
              </a:stretch>
            </a:blipFill>
          </p:spPr>
        </p:sp>
        <p:sp>
          <p:nvSpPr>
            <p:cNvPr name="TextBox 11" id="11"/>
            <p:cNvSpPr txBox="true"/>
            <p:nvPr/>
          </p:nvSpPr>
          <p:spPr>
            <a:xfrm>
              <a:off x="0" y="-19050"/>
              <a:ext cx="14630400" cy="1062990"/>
            </a:xfrm>
            <a:prstGeom prst="rect">
              <a:avLst/>
            </a:prstGeom>
          </p:spPr>
          <p:txBody>
            <a:bodyPr anchor="ctr" rtlCol="false" tIns="0" lIns="0" bIns="0" rIns="0"/>
            <a:lstStyle/>
            <a:p>
              <a:pPr algn="l">
                <a:lnSpc>
                  <a:spcPts val="5040"/>
                </a:lnSpc>
              </a:pPr>
              <a:r>
                <a:rPr lang="en-US" sz="4200" b="true">
                  <a:solidFill>
                    <a:srgbClr val="1E2761"/>
                  </a:solidFill>
                  <a:latin typeface="Arimo Bold"/>
                  <a:ea typeface="Arimo Bold"/>
                  <a:cs typeface="Arimo Bold"/>
                  <a:sym typeface="Arimo Bold"/>
                </a:rPr>
                <a:t>三大階段，輕鬆完成組隊</a:t>
              </a:r>
            </a:p>
          </p:txBody>
        </p:sp>
      </p:grpSp>
      <p:grpSp>
        <p:nvGrpSpPr>
          <p:cNvPr name="Group 12" id="12"/>
          <p:cNvGrpSpPr/>
          <p:nvPr/>
        </p:nvGrpSpPr>
        <p:grpSpPr>
          <a:xfrm rot="0">
            <a:off x="1097280" y="1371600"/>
            <a:ext cx="10972800" cy="548640"/>
            <a:chOff x="0" y="0"/>
            <a:chExt cx="14630400" cy="731520"/>
          </a:xfrm>
        </p:grpSpPr>
        <p:sp>
          <p:nvSpPr>
            <p:cNvPr name="Freeform 13" id="13"/>
            <p:cNvSpPr/>
            <p:nvPr/>
          </p:nvSpPr>
          <p:spPr>
            <a:xfrm flipH="false" flipV="false" rot="0">
              <a:off x="0" y="0"/>
              <a:ext cx="14630400" cy="731520"/>
            </a:xfrm>
            <a:custGeom>
              <a:avLst/>
              <a:gdLst/>
              <a:ahLst/>
              <a:cxnLst/>
              <a:rect r="r" b="b" t="t" l="l"/>
              <a:pathLst>
                <a:path h="731520" w="14630400">
                  <a:moveTo>
                    <a:pt x="0" y="0"/>
                  </a:moveTo>
                  <a:lnTo>
                    <a:pt x="14630400" y="0"/>
                  </a:lnTo>
                  <a:lnTo>
                    <a:pt x="14630400" y="731520"/>
                  </a:lnTo>
                  <a:lnTo>
                    <a:pt x="0" y="731520"/>
                  </a:lnTo>
                  <a:close/>
                </a:path>
              </a:pathLst>
            </a:custGeom>
            <a:blipFill>
              <a:blip r:embed="rId9">
                <a:alphaModFix amt="0"/>
              </a:blip>
              <a:stretch>
                <a:fillRect l="0" t="-339430" r="0" b="-339428"/>
              </a:stretch>
            </a:blipFill>
          </p:spPr>
        </p:sp>
      </p:grpSp>
      <p:grpSp>
        <p:nvGrpSpPr>
          <p:cNvPr name="Group 14" id="14"/>
          <p:cNvGrpSpPr/>
          <p:nvPr/>
        </p:nvGrpSpPr>
        <p:grpSpPr>
          <a:xfrm rot="0">
            <a:off x="1097280" y="1300162"/>
            <a:ext cx="10972800" cy="620078"/>
            <a:chOff x="0" y="0"/>
            <a:chExt cx="14630400" cy="826770"/>
          </a:xfrm>
        </p:grpSpPr>
        <p:sp>
          <p:nvSpPr>
            <p:cNvPr name="Freeform 15" id="15"/>
            <p:cNvSpPr/>
            <p:nvPr/>
          </p:nvSpPr>
          <p:spPr>
            <a:xfrm flipH="false" flipV="false" rot="0">
              <a:off x="0" y="0"/>
              <a:ext cx="14630400" cy="826770"/>
            </a:xfrm>
            <a:custGeom>
              <a:avLst/>
              <a:gdLst/>
              <a:ahLst/>
              <a:cxnLst/>
              <a:rect r="r" b="b" t="t" l="l"/>
              <a:pathLst>
                <a:path h="826770" w="14630400">
                  <a:moveTo>
                    <a:pt x="0" y="0"/>
                  </a:moveTo>
                  <a:lnTo>
                    <a:pt x="14630400" y="0"/>
                  </a:lnTo>
                  <a:lnTo>
                    <a:pt x="14630400" y="826770"/>
                  </a:lnTo>
                  <a:lnTo>
                    <a:pt x="0" y="826770"/>
                  </a:lnTo>
                  <a:close/>
                </a:path>
              </a:pathLst>
            </a:custGeom>
            <a:blipFill>
              <a:blip r:embed="rId11">
                <a:alphaModFix amt="0"/>
              </a:blip>
              <a:stretch>
                <a:fillRect l="0" t="-294804" r="0" b="-294804"/>
              </a:stretch>
            </a:blipFill>
          </p:spPr>
        </p:sp>
        <p:sp>
          <p:nvSpPr>
            <p:cNvPr name="TextBox 16" id="16"/>
            <p:cNvSpPr txBox="true"/>
            <p:nvPr/>
          </p:nvSpPr>
          <p:spPr>
            <a:xfrm>
              <a:off x="0" y="0"/>
              <a:ext cx="14630400" cy="826770"/>
            </a:xfrm>
            <a:prstGeom prst="rect">
              <a:avLst/>
            </a:prstGeom>
          </p:spPr>
          <p:txBody>
            <a:bodyPr anchor="ctr" rtlCol="false" tIns="0" lIns="0" bIns="0" rIns="0"/>
            <a:lstStyle/>
            <a:p>
              <a:pPr algn="l">
                <a:lnSpc>
                  <a:spcPts val="2520"/>
                </a:lnSpc>
              </a:pPr>
              <a:r>
                <a:rPr lang="en-US" sz="2100" i="true">
                  <a:solidFill>
                    <a:srgbClr val="2D3A66"/>
                  </a:solidFill>
                  <a:latin typeface="Noto Sans Italics"/>
                  <a:ea typeface="Noto Sans Italics"/>
                  <a:cs typeface="Noto Sans Italics"/>
                  <a:sym typeface="Noto Sans Italics"/>
                </a:rPr>
                <a:t>Three Stages to Build Your Team</a:t>
              </a:r>
            </a:p>
          </p:txBody>
        </p:sp>
      </p:grpSp>
      <p:sp>
        <p:nvSpPr>
          <p:cNvPr name="Freeform 17" id="17"/>
          <p:cNvSpPr/>
          <p:nvPr/>
        </p:nvSpPr>
        <p:spPr>
          <a:xfrm flipH="false" flipV="false" rot="0">
            <a:off x="1068105" y="2233965"/>
            <a:ext cx="5339001" cy="6367701"/>
          </a:xfrm>
          <a:custGeom>
            <a:avLst/>
            <a:gdLst/>
            <a:ahLst/>
            <a:cxnLst/>
            <a:rect r="r" b="b" t="t" l="l"/>
            <a:pathLst>
              <a:path h="6367701" w="5339001">
                <a:moveTo>
                  <a:pt x="0" y="0"/>
                </a:moveTo>
                <a:lnTo>
                  <a:pt x="5339001" y="0"/>
                </a:lnTo>
                <a:lnTo>
                  <a:pt x="5339001" y="6367701"/>
                </a:lnTo>
                <a:lnTo>
                  <a:pt x="0" y="6367701"/>
                </a:lnTo>
                <a:lnTo>
                  <a:pt x="0" y="0"/>
                </a:lnTo>
                <a:close/>
              </a:path>
            </a:pathLst>
          </a:custGeom>
          <a:blipFill>
            <a:blip r:embed="rId12">
              <a:extLst>
                <a:ext uri="{96DAC541-7B7A-43D3-8B79-37D633B846F1}">
                  <asvg:svgBlip xmlns:asvg="http://schemas.microsoft.com/office/drawing/2016/SVG/main" r:embed="rId13"/>
                </a:ext>
              </a:extLst>
            </a:blip>
            <a:stretch>
              <a:fillRect l="-6" t="0" r="-6" b="0"/>
            </a:stretch>
          </a:blipFill>
        </p:spPr>
      </p:sp>
      <p:sp>
        <p:nvSpPr>
          <p:cNvPr name="Freeform 18" id="18"/>
          <p:cNvSpPr/>
          <p:nvPr/>
        </p:nvSpPr>
        <p:spPr>
          <a:xfrm flipH="false" flipV="false" rot="0">
            <a:off x="1483757" y="2649617"/>
            <a:ext cx="2244566" cy="543782"/>
          </a:xfrm>
          <a:custGeom>
            <a:avLst/>
            <a:gdLst/>
            <a:ahLst/>
            <a:cxnLst/>
            <a:rect r="r" b="b" t="t" l="l"/>
            <a:pathLst>
              <a:path h="543782" w="2244566">
                <a:moveTo>
                  <a:pt x="0" y="0"/>
                </a:moveTo>
                <a:lnTo>
                  <a:pt x="2244566" y="0"/>
                </a:lnTo>
                <a:lnTo>
                  <a:pt x="2244566" y="543782"/>
                </a:lnTo>
                <a:lnTo>
                  <a:pt x="0" y="543782"/>
                </a:lnTo>
                <a:lnTo>
                  <a:pt x="0" y="0"/>
                </a:lnTo>
                <a:close/>
              </a:path>
            </a:pathLst>
          </a:custGeom>
          <a:blipFill>
            <a:blip r:embed="rId14">
              <a:extLst>
                <a:ext uri="{96DAC541-7B7A-43D3-8B79-37D633B846F1}">
                  <asvg:svgBlip xmlns:asvg="http://schemas.microsoft.com/office/drawing/2016/SVG/main" r:embed="rId15"/>
                </a:ext>
              </a:extLst>
            </a:blip>
            <a:stretch>
              <a:fillRect l="0" t="-721" r="0" b="-721"/>
            </a:stretch>
          </a:blipFill>
        </p:spPr>
      </p:sp>
      <p:grpSp>
        <p:nvGrpSpPr>
          <p:cNvPr name="Group 19" id="19"/>
          <p:cNvGrpSpPr/>
          <p:nvPr/>
        </p:nvGrpSpPr>
        <p:grpSpPr>
          <a:xfrm rot="0">
            <a:off x="1508760" y="2674620"/>
            <a:ext cx="2194560" cy="493776"/>
            <a:chOff x="0" y="0"/>
            <a:chExt cx="2926080" cy="658368"/>
          </a:xfrm>
        </p:grpSpPr>
        <p:sp>
          <p:nvSpPr>
            <p:cNvPr name="Freeform 20" id="20"/>
            <p:cNvSpPr/>
            <p:nvPr/>
          </p:nvSpPr>
          <p:spPr>
            <a:xfrm flipH="false" flipV="false" rot="0">
              <a:off x="0" y="0"/>
              <a:ext cx="2926080" cy="658368"/>
            </a:xfrm>
            <a:custGeom>
              <a:avLst/>
              <a:gdLst/>
              <a:ahLst/>
              <a:cxnLst/>
              <a:rect r="r" b="b" t="t" l="l"/>
              <a:pathLst>
                <a:path h="658368" w="2926080">
                  <a:moveTo>
                    <a:pt x="0" y="0"/>
                  </a:moveTo>
                  <a:lnTo>
                    <a:pt x="2926080" y="0"/>
                  </a:lnTo>
                  <a:lnTo>
                    <a:pt x="2926080" y="658368"/>
                  </a:lnTo>
                  <a:lnTo>
                    <a:pt x="0" y="658368"/>
                  </a:lnTo>
                  <a:close/>
                </a:path>
              </a:pathLst>
            </a:custGeom>
            <a:blipFill>
              <a:blip r:embed="rId9">
                <a:alphaModFix amt="0"/>
              </a:blip>
              <a:stretch>
                <a:fillRect l="0" t="-36539" r="0" b="-36541"/>
              </a:stretch>
            </a:blipFill>
          </p:spPr>
        </p:sp>
      </p:grpSp>
      <p:grpSp>
        <p:nvGrpSpPr>
          <p:cNvPr name="Group 21" id="21"/>
          <p:cNvGrpSpPr/>
          <p:nvPr/>
        </p:nvGrpSpPr>
        <p:grpSpPr>
          <a:xfrm rot="0">
            <a:off x="1508760" y="2631758"/>
            <a:ext cx="2194560" cy="536638"/>
            <a:chOff x="0" y="0"/>
            <a:chExt cx="2926080" cy="715518"/>
          </a:xfrm>
        </p:grpSpPr>
        <p:sp>
          <p:nvSpPr>
            <p:cNvPr name="Freeform 22" id="22"/>
            <p:cNvSpPr/>
            <p:nvPr/>
          </p:nvSpPr>
          <p:spPr>
            <a:xfrm flipH="false" flipV="false" rot="0">
              <a:off x="0" y="0"/>
              <a:ext cx="2926080" cy="715518"/>
            </a:xfrm>
            <a:custGeom>
              <a:avLst/>
              <a:gdLst/>
              <a:ahLst/>
              <a:cxnLst/>
              <a:rect r="r" b="b" t="t" l="l"/>
              <a:pathLst>
                <a:path h="715518" w="2926080">
                  <a:moveTo>
                    <a:pt x="0" y="0"/>
                  </a:moveTo>
                  <a:lnTo>
                    <a:pt x="2926080" y="0"/>
                  </a:lnTo>
                  <a:lnTo>
                    <a:pt x="2926080" y="715518"/>
                  </a:lnTo>
                  <a:lnTo>
                    <a:pt x="0" y="715518"/>
                  </a:lnTo>
                  <a:close/>
                </a:path>
              </a:pathLst>
            </a:custGeom>
            <a:blipFill>
              <a:blip r:embed="rId11">
                <a:alphaModFix amt="0"/>
              </a:blip>
              <a:stretch>
                <a:fillRect l="0" t="-29683" r="0" b="-29683"/>
              </a:stretch>
            </a:blipFill>
          </p:spPr>
        </p:sp>
        <p:sp>
          <p:nvSpPr>
            <p:cNvPr name="TextBox 23" id="23"/>
            <p:cNvSpPr txBox="true"/>
            <p:nvPr/>
          </p:nvSpPr>
          <p:spPr>
            <a:xfrm>
              <a:off x="0" y="0"/>
              <a:ext cx="2926080" cy="715518"/>
            </a:xfrm>
            <a:prstGeom prst="rect">
              <a:avLst/>
            </a:prstGeom>
          </p:spPr>
          <p:txBody>
            <a:bodyPr anchor="ctr" rtlCol="false" tIns="0" lIns="0" bIns="0" rIns="0"/>
            <a:lstStyle/>
            <a:p>
              <a:pPr algn="ctr">
                <a:lnSpc>
                  <a:spcPts val="1980"/>
                </a:lnSpc>
              </a:pPr>
              <a:r>
                <a:rPr lang="en-US" sz="1650" b="true">
                  <a:solidFill>
                    <a:srgbClr val="1E2761"/>
                  </a:solidFill>
                  <a:latin typeface="Noto Sans Bold"/>
                  <a:ea typeface="Noto Sans Bold"/>
                  <a:cs typeface="Noto Sans Bold"/>
                  <a:sym typeface="Noto Sans Bold"/>
                </a:rPr>
                <a:t>第一階段</a:t>
              </a:r>
            </a:p>
          </p:txBody>
        </p:sp>
      </p:grpSp>
      <p:grpSp>
        <p:nvGrpSpPr>
          <p:cNvPr name="Group 24" id="24"/>
          <p:cNvGrpSpPr/>
          <p:nvPr/>
        </p:nvGrpSpPr>
        <p:grpSpPr>
          <a:xfrm rot="0">
            <a:off x="1508760" y="3429000"/>
            <a:ext cx="4457700" cy="1028700"/>
            <a:chOff x="0" y="0"/>
            <a:chExt cx="5943600" cy="1371600"/>
          </a:xfrm>
        </p:grpSpPr>
        <p:sp>
          <p:nvSpPr>
            <p:cNvPr name="Freeform 25" id="25"/>
            <p:cNvSpPr/>
            <p:nvPr/>
          </p:nvSpPr>
          <p:spPr>
            <a:xfrm flipH="false" flipV="false" rot="0">
              <a:off x="0" y="0"/>
              <a:ext cx="5943600" cy="1371600"/>
            </a:xfrm>
            <a:custGeom>
              <a:avLst/>
              <a:gdLst/>
              <a:ahLst/>
              <a:cxnLst/>
              <a:rect r="r" b="b" t="t" l="l"/>
              <a:pathLst>
                <a:path h="1371600" w="5943600">
                  <a:moveTo>
                    <a:pt x="0" y="0"/>
                  </a:moveTo>
                  <a:lnTo>
                    <a:pt x="5943600" y="0"/>
                  </a:lnTo>
                  <a:lnTo>
                    <a:pt x="5943600" y="1371600"/>
                  </a:lnTo>
                  <a:lnTo>
                    <a:pt x="0" y="1371600"/>
                  </a:lnTo>
                  <a:close/>
                </a:path>
              </a:pathLst>
            </a:custGeom>
            <a:blipFill>
              <a:blip r:embed="rId9">
                <a:alphaModFix amt="0"/>
              </a:blip>
              <a:stretch>
                <a:fillRect l="0" t="-34376" r="0" b="-34375"/>
              </a:stretch>
            </a:blipFill>
          </p:spPr>
        </p:sp>
      </p:grpSp>
      <p:grpSp>
        <p:nvGrpSpPr>
          <p:cNvPr name="Group 26" id="26"/>
          <p:cNvGrpSpPr/>
          <p:nvPr/>
        </p:nvGrpSpPr>
        <p:grpSpPr>
          <a:xfrm rot="0">
            <a:off x="1508760" y="3400425"/>
            <a:ext cx="4457700" cy="1057275"/>
            <a:chOff x="0" y="0"/>
            <a:chExt cx="5943600" cy="1409700"/>
          </a:xfrm>
        </p:grpSpPr>
        <p:sp>
          <p:nvSpPr>
            <p:cNvPr name="Freeform 27" id="27"/>
            <p:cNvSpPr/>
            <p:nvPr/>
          </p:nvSpPr>
          <p:spPr>
            <a:xfrm flipH="false" flipV="false" rot="0">
              <a:off x="0" y="0"/>
              <a:ext cx="5943600" cy="1409700"/>
            </a:xfrm>
            <a:custGeom>
              <a:avLst/>
              <a:gdLst/>
              <a:ahLst/>
              <a:cxnLst/>
              <a:rect r="r" b="b" t="t" l="l"/>
              <a:pathLst>
                <a:path h="1409700" w="5943600">
                  <a:moveTo>
                    <a:pt x="0" y="0"/>
                  </a:moveTo>
                  <a:lnTo>
                    <a:pt x="5943600" y="0"/>
                  </a:lnTo>
                  <a:lnTo>
                    <a:pt x="5943600" y="1409700"/>
                  </a:lnTo>
                  <a:lnTo>
                    <a:pt x="0" y="1409700"/>
                  </a:lnTo>
                  <a:close/>
                </a:path>
              </a:pathLst>
            </a:custGeom>
            <a:blipFill>
              <a:blip r:embed="rId10">
                <a:alphaModFix amt="0"/>
              </a:blip>
              <a:stretch>
                <a:fillRect l="0" t="-32096" r="0" b="-32095"/>
              </a:stretch>
            </a:blipFill>
          </p:spPr>
        </p:sp>
      </p:grpSp>
      <p:grpSp>
        <p:nvGrpSpPr>
          <p:cNvPr name="Group 28" id="28"/>
          <p:cNvGrpSpPr/>
          <p:nvPr/>
        </p:nvGrpSpPr>
        <p:grpSpPr>
          <a:xfrm rot="0">
            <a:off x="1508760" y="3371850"/>
            <a:ext cx="4457700" cy="1085850"/>
            <a:chOff x="0" y="0"/>
            <a:chExt cx="5943600" cy="1447800"/>
          </a:xfrm>
        </p:grpSpPr>
        <p:sp>
          <p:nvSpPr>
            <p:cNvPr name="Freeform 29" id="29"/>
            <p:cNvSpPr/>
            <p:nvPr/>
          </p:nvSpPr>
          <p:spPr>
            <a:xfrm flipH="false" flipV="false" rot="0">
              <a:off x="0" y="0"/>
              <a:ext cx="5943600" cy="1447800"/>
            </a:xfrm>
            <a:custGeom>
              <a:avLst/>
              <a:gdLst/>
              <a:ahLst/>
              <a:cxnLst/>
              <a:rect r="r" b="b" t="t" l="l"/>
              <a:pathLst>
                <a:path h="1447800" w="5943600">
                  <a:moveTo>
                    <a:pt x="0" y="0"/>
                  </a:moveTo>
                  <a:lnTo>
                    <a:pt x="5943600" y="0"/>
                  </a:lnTo>
                  <a:lnTo>
                    <a:pt x="5943600" y="1447800"/>
                  </a:lnTo>
                  <a:lnTo>
                    <a:pt x="0" y="1447800"/>
                  </a:lnTo>
                  <a:close/>
                </a:path>
              </a:pathLst>
            </a:custGeom>
            <a:blipFill>
              <a:blip r:embed="rId11">
                <a:alphaModFix amt="0"/>
              </a:blip>
              <a:stretch>
                <a:fillRect l="0" t="-29991" r="0" b="-29991"/>
              </a:stretch>
            </a:blipFill>
          </p:spPr>
        </p:sp>
        <p:sp>
          <p:nvSpPr>
            <p:cNvPr name="TextBox 30" id="30"/>
            <p:cNvSpPr txBox="true"/>
            <p:nvPr/>
          </p:nvSpPr>
          <p:spPr>
            <a:xfrm>
              <a:off x="0" y="-28575"/>
              <a:ext cx="5943600" cy="1476375"/>
            </a:xfrm>
            <a:prstGeom prst="rect">
              <a:avLst/>
            </a:prstGeom>
          </p:spPr>
          <p:txBody>
            <a:bodyPr anchor="ctr" rtlCol="false" tIns="0" lIns="0" bIns="0" rIns="0"/>
            <a:lstStyle/>
            <a:p>
              <a:pPr algn="l">
                <a:lnSpc>
                  <a:spcPts val="3402"/>
                </a:lnSpc>
              </a:pPr>
              <a:r>
                <a:rPr lang="en-US" sz="2700" b="true">
                  <a:solidFill>
                    <a:srgbClr val="1E2761"/>
                  </a:solidFill>
                  <a:latin typeface="Noto Sans Bold"/>
                  <a:ea typeface="Noto Sans Bold"/>
                  <a:cs typeface="Noto Sans Bold"/>
                  <a:sym typeface="Noto Sans Bold"/>
                </a:rPr>
                <a:t>隊長建立隊伍流程</a:t>
              </a:r>
            </a:p>
          </p:txBody>
        </p:sp>
      </p:grpSp>
      <p:grpSp>
        <p:nvGrpSpPr>
          <p:cNvPr name="Group 31" id="31"/>
          <p:cNvGrpSpPr/>
          <p:nvPr/>
        </p:nvGrpSpPr>
        <p:grpSpPr>
          <a:xfrm rot="0">
            <a:off x="1508760" y="4526280"/>
            <a:ext cx="4457700" cy="685800"/>
            <a:chOff x="0" y="0"/>
            <a:chExt cx="5943600" cy="914400"/>
          </a:xfrm>
        </p:grpSpPr>
        <p:sp>
          <p:nvSpPr>
            <p:cNvPr name="Freeform 32" id="32"/>
            <p:cNvSpPr/>
            <p:nvPr/>
          </p:nvSpPr>
          <p:spPr>
            <a:xfrm flipH="false" flipV="false" rot="0">
              <a:off x="0" y="0"/>
              <a:ext cx="5943600" cy="914400"/>
            </a:xfrm>
            <a:custGeom>
              <a:avLst/>
              <a:gdLst/>
              <a:ahLst/>
              <a:cxnLst/>
              <a:rect r="r" b="b" t="t" l="l"/>
              <a:pathLst>
                <a:path h="914400" w="5943600">
                  <a:moveTo>
                    <a:pt x="0" y="0"/>
                  </a:moveTo>
                  <a:lnTo>
                    <a:pt x="5943600" y="0"/>
                  </a:lnTo>
                  <a:lnTo>
                    <a:pt x="5943600" y="914400"/>
                  </a:lnTo>
                  <a:lnTo>
                    <a:pt x="0" y="914400"/>
                  </a:lnTo>
                  <a:close/>
                </a:path>
              </a:pathLst>
            </a:custGeom>
            <a:blipFill>
              <a:blip r:embed="rId9">
                <a:alphaModFix amt="0"/>
              </a:blip>
              <a:stretch>
                <a:fillRect l="0" t="-76565" r="0" b="-76563"/>
              </a:stretch>
            </a:blipFill>
          </p:spPr>
        </p:sp>
      </p:grpSp>
      <p:grpSp>
        <p:nvGrpSpPr>
          <p:cNvPr name="Group 33" id="33"/>
          <p:cNvGrpSpPr/>
          <p:nvPr/>
        </p:nvGrpSpPr>
        <p:grpSpPr>
          <a:xfrm rot="0">
            <a:off x="1508760" y="4483418"/>
            <a:ext cx="4457700" cy="728662"/>
            <a:chOff x="0" y="0"/>
            <a:chExt cx="5943600" cy="971550"/>
          </a:xfrm>
        </p:grpSpPr>
        <p:sp>
          <p:nvSpPr>
            <p:cNvPr name="Freeform 34" id="34"/>
            <p:cNvSpPr/>
            <p:nvPr/>
          </p:nvSpPr>
          <p:spPr>
            <a:xfrm flipH="false" flipV="false" rot="0">
              <a:off x="0" y="0"/>
              <a:ext cx="5943600" cy="971551"/>
            </a:xfrm>
            <a:custGeom>
              <a:avLst/>
              <a:gdLst/>
              <a:ahLst/>
              <a:cxnLst/>
              <a:rect r="r" b="b" t="t" l="l"/>
              <a:pathLst>
                <a:path h="971551" w="5943600">
                  <a:moveTo>
                    <a:pt x="0" y="0"/>
                  </a:moveTo>
                  <a:lnTo>
                    <a:pt x="5943600" y="0"/>
                  </a:lnTo>
                  <a:lnTo>
                    <a:pt x="5943600" y="971551"/>
                  </a:lnTo>
                  <a:lnTo>
                    <a:pt x="0" y="971551"/>
                  </a:lnTo>
                  <a:close/>
                </a:path>
              </a:pathLst>
            </a:custGeom>
            <a:blipFill>
              <a:blip r:embed="rId11">
                <a:alphaModFix amt="0"/>
              </a:blip>
              <a:stretch>
                <a:fillRect l="0" t="-69202" r="0" b="-69202"/>
              </a:stretch>
            </a:blipFill>
          </p:spPr>
        </p:sp>
        <p:sp>
          <p:nvSpPr>
            <p:cNvPr name="TextBox 35" id="35"/>
            <p:cNvSpPr txBox="true"/>
            <p:nvPr/>
          </p:nvSpPr>
          <p:spPr>
            <a:xfrm>
              <a:off x="0" y="0"/>
              <a:ext cx="5943600" cy="971550"/>
            </a:xfrm>
            <a:prstGeom prst="rect">
              <a:avLst/>
            </a:prstGeom>
          </p:spPr>
          <p:txBody>
            <a:bodyPr anchor="ctr" rtlCol="false" tIns="0" lIns="0" bIns="0" rIns="0"/>
            <a:lstStyle/>
            <a:p>
              <a:pPr algn="l">
                <a:lnSpc>
                  <a:spcPts val="1979"/>
                </a:lnSpc>
              </a:pPr>
              <a:r>
                <a:rPr lang="en-US" sz="1599" b="true">
                  <a:solidFill>
                    <a:srgbClr val="2D3A66"/>
                  </a:solidFill>
                  <a:latin typeface="Noto Sans Bold"/>
                  <a:ea typeface="Noto Sans Bold"/>
                  <a:cs typeface="Noto Sans Bold"/>
                  <a:sym typeface="Noto Sans Bold"/>
                </a:rPr>
                <a:t>Team Leader's Team Creation Process</a:t>
              </a:r>
            </a:p>
          </p:txBody>
        </p:sp>
      </p:grpSp>
      <p:grpSp>
        <p:nvGrpSpPr>
          <p:cNvPr name="Group 36" id="36"/>
          <p:cNvGrpSpPr/>
          <p:nvPr/>
        </p:nvGrpSpPr>
        <p:grpSpPr>
          <a:xfrm rot="0">
            <a:off x="1508760" y="5280660"/>
            <a:ext cx="4457700" cy="1508760"/>
            <a:chOff x="0" y="0"/>
            <a:chExt cx="5943600" cy="2011680"/>
          </a:xfrm>
        </p:grpSpPr>
        <p:sp>
          <p:nvSpPr>
            <p:cNvPr name="Freeform 37" id="37"/>
            <p:cNvSpPr/>
            <p:nvPr/>
          </p:nvSpPr>
          <p:spPr>
            <a:xfrm flipH="false" flipV="false" rot="0">
              <a:off x="0" y="0"/>
              <a:ext cx="5943600" cy="2011680"/>
            </a:xfrm>
            <a:custGeom>
              <a:avLst/>
              <a:gdLst/>
              <a:ahLst/>
              <a:cxnLst/>
              <a:rect r="r" b="b" t="t" l="l"/>
              <a:pathLst>
                <a:path h="2011680" w="5943600">
                  <a:moveTo>
                    <a:pt x="0" y="0"/>
                  </a:moveTo>
                  <a:lnTo>
                    <a:pt x="5943600" y="0"/>
                  </a:lnTo>
                  <a:lnTo>
                    <a:pt x="5943600" y="2011680"/>
                  </a:lnTo>
                  <a:lnTo>
                    <a:pt x="0" y="2011680"/>
                  </a:lnTo>
                  <a:close/>
                </a:path>
              </a:pathLst>
            </a:custGeom>
            <a:blipFill>
              <a:blip r:embed="rId9">
                <a:alphaModFix amt="0"/>
              </a:blip>
              <a:stretch>
                <a:fillRect l="0" t="-7529" r="0" b="-7529"/>
              </a:stretch>
            </a:blipFill>
          </p:spPr>
        </p:sp>
      </p:grpSp>
      <p:grpSp>
        <p:nvGrpSpPr>
          <p:cNvPr name="Group 38" id="38"/>
          <p:cNvGrpSpPr/>
          <p:nvPr/>
        </p:nvGrpSpPr>
        <p:grpSpPr>
          <a:xfrm rot="0">
            <a:off x="1508760" y="5137785"/>
            <a:ext cx="4457700" cy="1651635"/>
            <a:chOff x="0" y="0"/>
            <a:chExt cx="5943600" cy="2202180"/>
          </a:xfrm>
        </p:grpSpPr>
        <p:sp>
          <p:nvSpPr>
            <p:cNvPr name="Freeform 39" id="39"/>
            <p:cNvSpPr/>
            <p:nvPr/>
          </p:nvSpPr>
          <p:spPr>
            <a:xfrm flipH="false" flipV="false" rot="0">
              <a:off x="0" y="0"/>
              <a:ext cx="5943600" cy="2202181"/>
            </a:xfrm>
            <a:custGeom>
              <a:avLst/>
              <a:gdLst/>
              <a:ahLst/>
              <a:cxnLst/>
              <a:rect r="r" b="b" t="t" l="l"/>
              <a:pathLst>
                <a:path h="2202181" w="5943600">
                  <a:moveTo>
                    <a:pt x="0" y="0"/>
                  </a:moveTo>
                  <a:lnTo>
                    <a:pt x="5943600" y="0"/>
                  </a:lnTo>
                  <a:lnTo>
                    <a:pt x="5943600" y="2202181"/>
                  </a:lnTo>
                  <a:lnTo>
                    <a:pt x="0" y="2202181"/>
                  </a:lnTo>
                  <a:close/>
                </a:path>
              </a:pathLst>
            </a:custGeom>
            <a:blipFill>
              <a:blip r:embed="rId11">
                <a:alphaModFix amt="0"/>
              </a:blip>
              <a:stretch>
                <a:fillRect l="0" t="-2589" r="0" b="-2589"/>
              </a:stretch>
            </a:blipFill>
          </p:spPr>
        </p:sp>
        <p:sp>
          <p:nvSpPr>
            <p:cNvPr name="TextBox 40" id="40"/>
            <p:cNvSpPr txBox="true"/>
            <p:nvPr/>
          </p:nvSpPr>
          <p:spPr>
            <a:xfrm>
              <a:off x="0" y="-57150"/>
              <a:ext cx="5943600" cy="2259330"/>
            </a:xfrm>
            <a:prstGeom prst="rect">
              <a:avLst/>
            </a:prstGeom>
          </p:spPr>
          <p:txBody>
            <a:bodyPr anchor="ctr" rtlCol="false" tIns="0" lIns="0" bIns="0" rIns="0"/>
            <a:lstStyle/>
            <a:p>
              <a:pPr algn="l">
                <a:lnSpc>
                  <a:spcPts val="2811"/>
                </a:lnSpc>
              </a:pPr>
              <a:r>
                <a:rPr lang="en-US" sz="1875">
                  <a:solidFill>
                    <a:srgbClr val="2D3A66"/>
                  </a:solidFill>
                  <a:latin typeface="Noto Sans"/>
                  <a:ea typeface="Noto Sans"/>
                  <a:cs typeface="Noto Sans"/>
                  <a:sym typeface="Noto Sans"/>
                </a:rPr>
                <a:t>隊長從下載 App、配置文藻伺服器到成功創立隊伍。</a:t>
              </a:r>
            </a:p>
          </p:txBody>
        </p:sp>
      </p:grpSp>
      <p:sp>
        <p:nvSpPr>
          <p:cNvPr name="Freeform 41" id="41"/>
          <p:cNvSpPr/>
          <p:nvPr/>
        </p:nvSpPr>
        <p:spPr>
          <a:xfrm flipH="false" flipV="false" rot="0">
            <a:off x="6828825" y="2233965"/>
            <a:ext cx="5339001" cy="6367701"/>
          </a:xfrm>
          <a:custGeom>
            <a:avLst/>
            <a:gdLst/>
            <a:ahLst/>
            <a:cxnLst/>
            <a:rect r="r" b="b" t="t" l="l"/>
            <a:pathLst>
              <a:path h="6367701" w="5339001">
                <a:moveTo>
                  <a:pt x="0" y="0"/>
                </a:moveTo>
                <a:lnTo>
                  <a:pt x="5339001" y="0"/>
                </a:lnTo>
                <a:lnTo>
                  <a:pt x="5339001" y="6367701"/>
                </a:lnTo>
                <a:lnTo>
                  <a:pt x="0" y="6367701"/>
                </a:lnTo>
                <a:lnTo>
                  <a:pt x="0" y="0"/>
                </a:lnTo>
                <a:close/>
              </a:path>
            </a:pathLst>
          </a:custGeom>
          <a:blipFill>
            <a:blip r:embed="rId16">
              <a:extLst>
                <a:ext uri="{96DAC541-7B7A-43D3-8B79-37D633B846F1}">
                  <asvg:svgBlip xmlns:asvg="http://schemas.microsoft.com/office/drawing/2016/SVG/main" r:embed="rId17"/>
                </a:ext>
              </a:extLst>
            </a:blip>
            <a:stretch>
              <a:fillRect l="-6" t="0" r="-6" b="0"/>
            </a:stretch>
          </a:blipFill>
        </p:spPr>
      </p:sp>
      <p:sp>
        <p:nvSpPr>
          <p:cNvPr name="Freeform 42" id="42"/>
          <p:cNvSpPr/>
          <p:nvPr/>
        </p:nvSpPr>
        <p:spPr>
          <a:xfrm flipH="false" flipV="false" rot="0">
            <a:off x="7244477" y="2649617"/>
            <a:ext cx="2244566" cy="543782"/>
          </a:xfrm>
          <a:custGeom>
            <a:avLst/>
            <a:gdLst/>
            <a:ahLst/>
            <a:cxnLst/>
            <a:rect r="r" b="b" t="t" l="l"/>
            <a:pathLst>
              <a:path h="543782" w="2244566">
                <a:moveTo>
                  <a:pt x="0" y="0"/>
                </a:moveTo>
                <a:lnTo>
                  <a:pt x="2244566" y="0"/>
                </a:lnTo>
                <a:lnTo>
                  <a:pt x="2244566" y="543782"/>
                </a:lnTo>
                <a:lnTo>
                  <a:pt x="0" y="543782"/>
                </a:lnTo>
                <a:lnTo>
                  <a:pt x="0" y="0"/>
                </a:lnTo>
                <a:close/>
              </a:path>
            </a:pathLst>
          </a:custGeom>
          <a:blipFill>
            <a:blip r:embed="rId14">
              <a:extLst>
                <a:ext uri="{96DAC541-7B7A-43D3-8B79-37D633B846F1}">
                  <asvg:svgBlip xmlns:asvg="http://schemas.microsoft.com/office/drawing/2016/SVG/main" r:embed="rId15"/>
                </a:ext>
              </a:extLst>
            </a:blip>
            <a:stretch>
              <a:fillRect l="0" t="-721" r="0" b="-721"/>
            </a:stretch>
          </a:blipFill>
        </p:spPr>
      </p:sp>
      <p:grpSp>
        <p:nvGrpSpPr>
          <p:cNvPr name="Group 43" id="43"/>
          <p:cNvGrpSpPr/>
          <p:nvPr/>
        </p:nvGrpSpPr>
        <p:grpSpPr>
          <a:xfrm rot="0">
            <a:off x="7269480" y="2674620"/>
            <a:ext cx="2194560" cy="493776"/>
            <a:chOff x="0" y="0"/>
            <a:chExt cx="2926080" cy="658368"/>
          </a:xfrm>
        </p:grpSpPr>
        <p:sp>
          <p:nvSpPr>
            <p:cNvPr name="Freeform 44" id="44"/>
            <p:cNvSpPr/>
            <p:nvPr/>
          </p:nvSpPr>
          <p:spPr>
            <a:xfrm flipH="false" flipV="false" rot="0">
              <a:off x="0" y="0"/>
              <a:ext cx="2926080" cy="658368"/>
            </a:xfrm>
            <a:custGeom>
              <a:avLst/>
              <a:gdLst/>
              <a:ahLst/>
              <a:cxnLst/>
              <a:rect r="r" b="b" t="t" l="l"/>
              <a:pathLst>
                <a:path h="658368" w="2926080">
                  <a:moveTo>
                    <a:pt x="0" y="0"/>
                  </a:moveTo>
                  <a:lnTo>
                    <a:pt x="2926080" y="0"/>
                  </a:lnTo>
                  <a:lnTo>
                    <a:pt x="2926080" y="658368"/>
                  </a:lnTo>
                  <a:lnTo>
                    <a:pt x="0" y="658368"/>
                  </a:lnTo>
                  <a:close/>
                </a:path>
              </a:pathLst>
            </a:custGeom>
            <a:blipFill>
              <a:blip r:embed="rId9">
                <a:alphaModFix amt="0"/>
              </a:blip>
              <a:stretch>
                <a:fillRect l="0" t="-36539" r="0" b="-36541"/>
              </a:stretch>
            </a:blipFill>
          </p:spPr>
        </p:sp>
      </p:grpSp>
      <p:grpSp>
        <p:nvGrpSpPr>
          <p:cNvPr name="Group 45" id="45"/>
          <p:cNvGrpSpPr/>
          <p:nvPr/>
        </p:nvGrpSpPr>
        <p:grpSpPr>
          <a:xfrm rot="0">
            <a:off x="7269480" y="2631758"/>
            <a:ext cx="2194560" cy="536638"/>
            <a:chOff x="0" y="0"/>
            <a:chExt cx="2926080" cy="715518"/>
          </a:xfrm>
        </p:grpSpPr>
        <p:sp>
          <p:nvSpPr>
            <p:cNvPr name="Freeform 46" id="46"/>
            <p:cNvSpPr/>
            <p:nvPr/>
          </p:nvSpPr>
          <p:spPr>
            <a:xfrm flipH="false" flipV="false" rot="0">
              <a:off x="0" y="0"/>
              <a:ext cx="2926080" cy="715518"/>
            </a:xfrm>
            <a:custGeom>
              <a:avLst/>
              <a:gdLst/>
              <a:ahLst/>
              <a:cxnLst/>
              <a:rect r="r" b="b" t="t" l="l"/>
              <a:pathLst>
                <a:path h="715518" w="2926080">
                  <a:moveTo>
                    <a:pt x="0" y="0"/>
                  </a:moveTo>
                  <a:lnTo>
                    <a:pt x="2926080" y="0"/>
                  </a:lnTo>
                  <a:lnTo>
                    <a:pt x="2926080" y="715518"/>
                  </a:lnTo>
                  <a:lnTo>
                    <a:pt x="0" y="715518"/>
                  </a:lnTo>
                  <a:close/>
                </a:path>
              </a:pathLst>
            </a:custGeom>
            <a:blipFill>
              <a:blip r:embed="rId11">
                <a:alphaModFix amt="0"/>
              </a:blip>
              <a:stretch>
                <a:fillRect l="0" t="-29683" r="0" b="-29683"/>
              </a:stretch>
            </a:blipFill>
          </p:spPr>
        </p:sp>
        <p:sp>
          <p:nvSpPr>
            <p:cNvPr name="TextBox 47" id="47"/>
            <p:cNvSpPr txBox="true"/>
            <p:nvPr/>
          </p:nvSpPr>
          <p:spPr>
            <a:xfrm>
              <a:off x="0" y="0"/>
              <a:ext cx="2926080" cy="715518"/>
            </a:xfrm>
            <a:prstGeom prst="rect">
              <a:avLst/>
            </a:prstGeom>
          </p:spPr>
          <p:txBody>
            <a:bodyPr anchor="ctr" rtlCol="false" tIns="0" lIns="0" bIns="0" rIns="0"/>
            <a:lstStyle/>
            <a:p>
              <a:pPr algn="ctr">
                <a:lnSpc>
                  <a:spcPts val="1980"/>
                </a:lnSpc>
              </a:pPr>
              <a:r>
                <a:rPr lang="en-US" sz="1650" b="true">
                  <a:solidFill>
                    <a:srgbClr val="1E2761"/>
                  </a:solidFill>
                  <a:latin typeface="Noto Sans Bold"/>
                  <a:ea typeface="Noto Sans Bold"/>
                  <a:cs typeface="Noto Sans Bold"/>
                  <a:sym typeface="Noto Sans Bold"/>
                </a:rPr>
                <a:t>第二階段</a:t>
              </a:r>
            </a:p>
          </p:txBody>
        </p:sp>
      </p:grpSp>
      <p:grpSp>
        <p:nvGrpSpPr>
          <p:cNvPr name="Group 48" id="48"/>
          <p:cNvGrpSpPr/>
          <p:nvPr/>
        </p:nvGrpSpPr>
        <p:grpSpPr>
          <a:xfrm rot="0">
            <a:off x="7269480" y="3429000"/>
            <a:ext cx="4457700" cy="1028700"/>
            <a:chOff x="0" y="0"/>
            <a:chExt cx="5943600" cy="1371600"/>
          </a:xfrm>
        </p:grpSpPr>
        <p:sp>
          <p:nvSpPr>
            <p:cNvPr name="Freeform 49" id="49"/>
            <p:cNvSpPr/>
            <p:nvPr/>
          </p:nvSpPr>
          <p:spPr>
            <a:xfrm flipH="false" flipV="false" rot="0">
              <a:off x="0" y="0"/>
              <a:ext cx="5943600" cy="1371600"/>
            </a:xfrm>
            <a:custGeom>
              <a:avLst/>
              <a:gdLst/>
              <a:ahLst/>
              <a:cxnLst/>
              <a:rect r="r" b="b" t="t" l="l"/>
              <a:pathLst>
                <a:path h="1371600" w="5943600">
                  <a:moveTo>
                    <a:pt x="0" y="0"/>
                  </a:moveTo>
                  <a:lnTo>
                    <a:pt x="5943600" y="0"/>
                  </a:lnTo>
                  <a:lnTo>
                    <a:pt x="5943600" y="1371600"/>
                  </a:lnTo>
                  <a:lnTo>
                    <a:pt x="0" y="1371600"/>
                  </a:lnTo>
                  <a:close/>
                </a:path>
              </a:pathLst>
            </a:custGeom>
            <a:blipFill>
              <a:blip r:embed="rId9">
                <a:alphaModFix amt="0"/>
              </a:blip>
              <a:stretch>
                <a:fillRect l="0" t="-34376" r="0" b="-34375"/>
              </a:stretch>
            </a:blipFill>
          </p:spPr>
        </p:sp>
      </p:grpSp>
      <p:grpSp>
        <p:nvGrpSpPr>
          <p:cNvPr name="Group 50" id="50"/>
          <p:cNvGrpSpPr/>
          <p:nvPr/>
        </p:nvGrpSpPr>
        <p:grpSpPr>
          <a:xfrm rot="0">
            <a:off x="7269480" y="3400425"/>
            <a:ext cx="4457700" cy="1057275"/>
            <a:chOff x="0" y="0"/>
            <a:chExt cx="5943600" cy="1409700"/>
          </a:xfrm>
        </p:grpSpPr>
        <p:sp>
          <p:nvSpPr>
            <p:cNvPr name="Freeform 51" id="51"/>
            <p:cNvSpPr/>
            <p:nvPr/>
          </p:nvSpPr>
          <p:spPr>
            <a:xfrm flipH="false" flipV="false" rot="0">
              <a:off x="0" y="0"/>
              <a:ext cx="5943600" cy="1409700"/>
            </a:xfrm>
            <a:custGeom>
              <a:avLst/>
              <a:gdLst/>
              <a:ahLst/>
              <a:cxnLst/>
              <a:rect r="r" b="b" t="t" l="l"/>
              <a:pathLst>
                <a:path h="1409700" w="5943600">
                  <a:moveTo>
                    <a:pt x="0" y="0"/>
                  </a:moveTo>
                  <a:lnTo>
                    <a:pt x="5943600" y="0"/>
                  </a:lnTo>
                  <a:lnTo>
                    <a:pt x="5943600" y="1409700"/>
                  </a:lnTo>
                  <a:lnTo>
                    <a:pt x="0" y="1409700"/>
                  </a:lnTo>
                  <a:close/>
                </a:path>
              </a:pathLst>
            </a:custGeom>
            <a:blipFill>
              <a:blip r:embed="rId10">
                <a:alphaModFix amt="0"/>
              </a:blip>
              <a:stretch>
                <a:fillRect l="0" t="-32096" r="0" b="-32095"/>
              </a:stretch>
            </a:blipFill>
          </p:spPr>
        </p:sp>
      </p:grpSp>
      <p:grpSp>
        <p:nvGrpSpPr>
          <p:cNvPr name="Group 52" id="52"/>
          <p:cNvGrpSpPr/>
          <p:nvPr/>
        </p:nvGrpSpPr>
        <p:grpSpPr>
          <a:xfrm rot="0">
            <a:off x="7269480" y="3371850"/>
            <a:ext cx="4457700" cy="1085850"/>
            <a:chOff x="0" y="0"/>
            <a:chExt cx="5943600" cy="1447800"/>
          </a:xfrm>
        </p:grpSpPr>
        <p:sp>
          <p:nvSpPr>
            <p:cNvPr name="Freeform 53" id="53"/>
            <p:cNvSpPr/>
            <p:nvPr/>
          </p:nvSpPr>
          <p:spPr>
            <a:xfrm flipH="false" flipV="false" rot="0">
              <a:off x="0" y="0"/>
              <a:ext cx="5943600" cy="1447800"/>
            </a:xfrm>
            <a:custGeom>
              <a:avLst/>
              <a:gdLst/>
              <a:ahLst/>
              <a:cxnLst/>
              <a:rect r="r" b="b" t="t" l="l"/>
              <a:pathLst>
                <a:path h="1447800" w="5943600">
                  <a:moveTo>
                    <a:pt x="0" y="0"/>
                  </a:moveTo>
                  <a:lnTo>
                    <a:pt x="5943600" y="0"/>
                  </a:lnTo>
                  <a:lnTo>
                    <a:pt x="5943600" y="1447800"/>
                  </a:lnTo>
                  <a:lnTo>
                    <a:pt x="0" y="1447800"/>
                  </a:lnTo>
                  <a:close/>
                </a:path>
              </a:pathLst>
            </a:custGeom>
            <a:blipFill>
              <a:blip r:embed="rId11">
                <a:alphaModFix amt="0"/>
              </a:blip>
              <a:stretch>
                <a:fillRect l="0" t="-29991" r="0" b="-29991"/>
              </a:stretch>
            </a:blipFill>
          </p:spPr>
        </p:sp>
        <p:sp>
          <p:nvSpPr>
            <p:cNvPr name="TextBox 54" id="54"/>
            <p:cNvSpPr txBox="true"/>
            <p:nvPr/>
          </p:nvSpPr>
          <p:spPr>
            <a:xfrm>
              <a:off x="0" y="-28575"/>
              <a:ext cx="5943600" cy="1476375"/>
            </a:xfrm>
            <a:prstGeom prst="rect">
              <a:avLst/>
            </a:prstGeom>
          </p:spPr>
          <p:txBody>
            <a:bodyPr anchor="ctr" rtlCol="false" tIns="0" lIns="0" bIns="0" rIns="0"/>
            <a:lstStyle/>
            <a:p>
              <a:pPr algn="l">
                <a:lnSpc>
                  <a:spcPts val="3402"/>
                </a:lnSpc>
              </a:pPr>
              <a:r>
                <a:rPr lang="en-US" sz="2700" b="true">
                  <a:solidFill>
                    <a:srgbClr val="1E2761"/>
                  </a:solidFill>
                  <a:latin typeface="Noto Sans Bold"/>
                  <a:ea typeface="Noto Sans Bold"/>
                  <a:cs typeface="Noto Sans Bold"/>
                  <a:sym typeface="Noto Sans Bold"/>
                </a:rPr>
                <a:t>隊員加入隊伍流程</a:t>
              </a:r>
            </a:p>
          </p:txBody>
        </p:sp>
      </p:grpSp>
      <p:grpSp>
        <p:nvGrpSpPr>
          <p:cNvPr name="Group 55" id="55"/>
          <p:cNvGrpSpPr/>
          <p:nvPr/>
        </p:nvGrpSpPr>
        <p:grpSpPr>
          <a:xfrm rot="0">
            <a:off x="7269480" y="4526280"/>
            <a:ext cx="4457700" cy="685800"/>
            <a:chOff x="0" y="0"/>
            <a:chExt cx="5943600" cy="914400"/>
          </a:xfrm>
        </p:grpSpPr>
        <p:sp>
          <p:nvSpPr>
            <p:cNvPr name="Freeform 56" id="56"/>
            <p:cNvSpPr/>
            <p:nvPr/>
          </p:nvSpPr>
          <p:spPr>
            <a:xfrm flipH="false" flipV="false" rot="0">
              <a:off x="0" y="0"/>
              <a:ext cx="5943600" cy="914400"/>
            </a:xfrm>
            <a:custGeom>
              <a:avLst/>
              <a:gdLst/>
              <a:ahLst/>
              <a:cxnLst/>
              <a:rect r="r" b="b" t="t" l="l"/>
              <a:pathLst>
                <a:path h="914400" w="5943600">
                  <a:moveTo>
                    <a:pt x="0" y="0"/>
                  </a:moveTo>
                  <a:lnTo>
                    <a:pt x="5943600" y="0"/>
                  </a:lnTo>
                  <a:lnTo>
                    <a:pt x="5943600" y="914400"/>
                  </a:lnTo>
                  <a:lnTo>
                    <a:pt x="0" y="914400"/>
                  </a:lnTo>
                  <a:close/>
                </a:path>
              </a:pathLst>
            </a:custGeom>
            <a:blipFill>
              <a:blip r:embed="rId9">
                <a:alphaModFix amt="0"/>
              </a:blip>
              <a:stretch>
                <a:fillRect l="0" t="-76565" r="0" b="-76563"/>
              </a:stretch>
            </a:blipFill>
          </p:spPr>
        </p:sp>
      </p:grpSp>
      <p:grpSp>
        <p:nvGrpSpPr>
          <p:cNvPr name="Group 57" id="57"/>
          <p:cNvGrpSpPr/>
          <p:nvPr/>
        </p:nvGrpSpPr>
        <p:grpSpPr>
          <a:xfrm rot="0">
            <a:off x="7260193" y="4483418"/>
            <a:ext cx="4457700" cy="728662"/>
            <a:chOff x="0" y="0"/>
            <a:chExt cx="5943600" cy="971550"/>
          </a:xfrm>
        </p:grpSpPr>
        <p:sp>
          <p:nvSpPr>
            <p:cNvPr name="Freeform 58" id="58"/>
            <p:cNvSpPr/>
            <p:nvPr/>
          </p:nvSpPr>
          <p:spPr>
            <a:xfrm flipH="false" flipV="false" rot="0">
              <a:off x="0" y="0"/>
              <a:ext cx="5943600" cy="971550"/>
            </a:xfrm>
            <a:custGeom>
              <a:avLst/>
              <a:gdLst/>
              <a:ahLst/>
              <a:cxnLst/>
              <a:rect r="r" b="b" t="t" l="l"/>
              <a:pathLst>
                <a:path h="971550" w="5943600">
                  <a:moveTo>
                    <a:pt x="0" y="0"/>
                  </a:moveTo>
                  <a:lnTo>
                    <a:pt x="5943600" y="0"/>
                  </a:lnTo>
                  <a:lnTo>
                    <a:pt x="5943600" y="971550"/>
                  </a:lnTo>
                  <a:lnTo>
                    <a:pt x="0" y="971550"/>
                  </a:lnTo>
                  <a:close/>
                </a:path>
              </a:pathLst>
            </a:custGeom>
            <a:blipFill>
              <a:blip r:embed="rId11">
                <a:alphaModFix amt="0"/>
              </a:blip>
              <a:stretch>
                <a:fillRect l="0" t="-69202" r="0" b="-69202"/>
              </a:stretch>
            </a:blipFill>
          </p:spPr>
        </p:sp>
        <p:sp>
          <p:nvSpPr>
            <p:cNvPr name="TextBox 59" id="59"/>
            <p:cNvSpPr txBox="true"/>
            <p:nvPr/>
          </p:nvSpPr>
          <p:spPr>
            <a:xfrm>
              <a:off x="0" y="0"/>
              <a:ext cx="5943600" cy="971550"/>
            </a:xfrm>
            <a:prstGeom prst="rect">
              <a:avLst/>
            </a:prstGeom>
          </p:spPr>
          <p:txBody>
            <a:bodyPr anchor="ctr" rtlCol="false" tIns="0" lIns="0" bIns="0" rIns="0"/>
            <a:lstStyle/>
            <a:p>
              <a:pPr algn="l">
                <a:lnSpc>
                  <a:spcPts val="1980"/>
                </a:lnSpc>
              </a:pPr>
              <a:r>
                <a:rPr lang="en-US" sz="1650" b="true">
                  <a:solidFill>
                    <a:srgbClr val="2D3A66"/>
                  </a:solidFill>
                  <a:latin typeface="Noto Sans Bold"/>
                  <a:ea typeface="Noto Sans Bold"/>
                  <a:cs typeface="Noto Sans Bold"/>
                  <a:sym typeface="Noto Sans Bold"/>
                </a:rPr>
                <a:t>Process for Team Members to Join a Team</a:t>
              </a:r>
            </a:p>
          </p:txBody>
        </p:sp>
      </p:grpSp>
      <p:grpSp>
        <p:nvGrpSpPr>
          <p:cNvPr name="Group 60" id="60"/>
          <p:cNvGrpSpPr/>
          <p:nvPr/>
        </p:nvGrpSpPr>
        <p:grpSpPr>
          <a:xfrm rot="0">
            <a:off x="7269480" y="5280660"/>
            <a:ext cx="4457700" cy="1508760"/>
            <a:chOff x="0" y="0"/>
            <a:chExt cx="5943600" cy="2011680"/>
          </a:xfrm>
        </p:grpSpPr>
        <p:sp>
          <p:nvSpPr>
            <p:cNvPr name="Freeform 61" id="61"/>
            <p:cNvSpPr/>
            <p:nvPr/>
          </p:nvSpPr>
          <p:spPr>
            <a:xfrm flipH="false" flipV="false" rot="0">
              <a:off x="0" y="0"/>
              <a:ext cx="5943600" cy="2011680"/>
            </a:xfrm>
            <a:custGeom>
              <a:avLst/>
              <a:gdLst/>
              <a:ahLst/>
              <a:cxnLst/>
              <a:rect r="r" b="b" t="t" l="l"/>
              <a:pathLst>
                <a:path h="2011680" w="5943600">
                  <a:moveTo>
                    <a:pt x="0" y="0"/>
                  </a:moveTo>
                  <a:lnTo>
                    <a:pt x="5943600" y="0"/>
                  </a:lnTo>
                  <a:lnTo>
                    <a:pt x="5943600" y="2011680"/>
                  </a:lnTo>
                  <a:lnTo>
                    <a:pt x="0" y="2011680"/>
                  </a:lnTo>
                  <a:close/>
                </a:path>
              </a:pathLst>
            </a:custGeom>
            <a:blipFill>
              <a:blip r:embed="rId9">
                <a:alphaModFix amt="0"/>
              </a:blip>
              <a:stretch>
                <a:fillRect l="0" t="-7529" r="0" b="-7529"/>
              </a:stretch>
            </a:blipFill>
          </p:spPr>
        </p:sp>
      </p:grpSp>
      <p:grpSp>
        <p:nvGrpSpPr>
          <p:cNvPr name="Group 62" id="62"/>
          <p:cNvGrpSpPr/>
          <p:nvPr/>
        </p:nvGrpSpPr>
        <p:grpSpPr>
          <a:xfrm rot="0">
            <a:off x="7269480" y="5137785"/>
            <a:ext cx="4457700" cy="1651635"/>
            <a:chOff x="0" y="0"/>
            <a:chExt cx="5943600" cy="2202180"/>
          </a:xfrm>
        </p:grpSpPr>
        <p:sp>
          <p:nvSpPr>
            <p:cNvPr name="Freeform 63" id="63"/>
            <p:cNvSpPr/>
            <p:nvPr/>
          </p:nvSpPr>
          <p:spPr>
            <a:xfrm flipH="false" flipV="false" rot="0">
              <a:off x="0" y="0"/>
              <a:ext cx="5943600" cy="2202181"/>
            </a:xfrm>
            <a:custGeom>
              <a:avLst/>
              <a:gdLst/>
              <a:ahLst/>
              <a:cxnLst/>
              <a:rect r="r" b="b" t="t" l="l"/>
              <a:pathLst>
                <a:path h="2202181" w="5943600">
                  <a:moveTo>
                    <a:pt x="0" y="0"/>
                  </a:moveTo>
                  <a:lnTo>
                    <a:pt x="5943600" y="0"/>
                  </a:lnTo>
                  <a:lnTo>
                    <a:pt x="5943600" y="2202181"/>
                  </a:lnTo>
                  <a:lnTo>
                    <a:pt x="0" y="2202181"/>
                  </a:lnTo>
                  <a:close/>
                </a:path>
              </a:pathLst>
            </a:custGeom>
            <a:blipFill>
              <a:blip r:embed="rId11">
                <a:alphaModFix amt="0"/>
              </a:blip>
              <a:stretch>
                <a:fillRect l="0" t="-2589" r="0" b="-2589"/>
              </a:stretch>
            </a:blipFill>
          </p:spPr>
        </p:sp>
        <p:sp>
          <p:nvSpPr>
            <p:cNvPr name="TextBox 64" id="64"/>
            <p:cNvSpPr txBox="true"/>
            <p:nvPr/>
          </p:nvSpPr>
          <p:spPr>
            <a:xfrm>
              <a:off x="0" y="-57150"/>
              <a:ext cx="5943600" cy="2259330"/>
            </a:xfrm>
            <a:prstGeom prst="rect">
              <a:avLst/>
            </a:prstGeom>
          </p:spPr>
          <p:txBody>
            <a:bodyPr anchor="ctr" rtlCol="false" tIns="0" lIns="0" bIns="0" rIns="0"/>
            <a:lstStyle/>
            <a:p>
              <a:pPr algn="l">
                <a:lnSpc>
                  <a:spcPts val="2811"/>
                </a:lnSpc>
              </a:pPr>
              <a:r>
                <a:rPr lang="en-US" sz="1875">
                  <a:solidFill>
                    <a:srgbClr val="2D3A66"/>
                  </a:solidFill>
                  <a:latin typeface="Noto Sans"/>
                  <a:ea typeface="Noto Sans"/>
                  <a:cs typeface="Noto Sans"/>
                  <a:sym typeface="Noto Sans"/>
                </a:rPr>
                <a:t>隊員透過伺服器搜尋隊伍，並正確送出加入申請</a:t>
              </a:r>
              <a:r>
                <a:rPr lang="en-US" sz="1875">
                  <a:solidFill>
                    <a:srgbClr val="2D3A66"/>
                  </a:solidFill>
                  <a:latin typeface="Noto Sans"/>
                  <a:ea typeface="Noto Sans"/>
                  <a:cs typeface="Noto Sans"/>
                  <a:sym typeface="Noto Sans"/>
                </a:rPr>
                <a:t>。</a:t>
              </a:r>
            </a:p>
          </p:txBody>
        </p:sp>
      </p:grpSp>
      <p:sp>
        <p:nvSpPr>
          <p:cNvPr name="Freeform 65" id="65"/>
          <p:cNvSpPr/>
          <p:nvPr/>
        </p:nvSpPr>
        <p:spPr>
          <a:xfrm flipH="false" flipV="false" rot="0">
            <a:off x="12589545" y="2233965"/>
            <a:ext cx="5339001" cy="6367701"/>
          </a:xfrm>
          <a:custGeom>
            <a:avLst/>
            <a:gdLst/>
            <a:ahLst/>
            <a:cxnLst/>
            <a:rect r="r" b="b" t="t" l="l"/>
            <a:pathLst>
              <a:path h="6367701" w="5339001">
                <a:moveTo>
                  <a:pt x="0" y="0"/>
                </a:moveTo>
                <a:lnTo>
                  <a:pt x="5339001" y="0"/>
                </a:lnTo>
                <a:lnTo>
                  <a:pt x="5339001" y="6367701"/>
                </a:lnTo>
                <a:lnTo>
                  <a:pt x="0" y="6367701"/>
                </a:lnTo>
                <a:lnTo>
                  <a:pt x="0" y="0"/>
                </a:lnTo>
                <a:close/>
              </a:path>
            </a:pathLst>
          </a:custGeom>
          <a:blipFill>
            <a:blip r:embed="rId18">
              <a:extLst>
                <a:ext uri="{96DAC541-7B7A-43D3-8B79-37D633B846F1}">
                  <asvg:svgBlip xmlns:asvg="http://schemas.microsoft.com/office/drawing/2016/SVG/main" r:embed="rId19"/>
                </a:ext>
              </a:extLst>
            </a:blip>
            <a:stretch>
              <a:fillRect l="-6" t="0" r="-6" b="0"/>
            </a:stretch>
          </a:blipFill>
        </p:spPr>
      </p:sp>
      <p:sp>
        <p:nvSpPr>
          <p:cNvPr name="Freeform 66" id="66"/>
          <p:cNvSpPr/>
          <p:nvPr/>
        </p:nvSpPr>
        <p:spPr>
          <a:xfrm flipH="false" flipV="false" rot="0">
            <a:off x="13005197" y="2649617"/>
            <a:ext cx="2244566" cy="543782"/>
          </a:xfrm>
          <a:custGeom>
            <a:avLst/>
            <a:gdLst/>
            <a:ahLst/>
            <a:cxnLst/>
            <a:rect r="r" b="b" t="t" l="l"/>
            <a:pathLst>
              <a:path h="543782" w="2244566">
                <a:moveTo>
                  <a:pt x="0" y="0"/>
                </a:moveTo>
                <a:lnTo>
                  <a:pt x="2244566" y="0"/>
                </a:lnTo>
                <a:lnTo>
                  <a:pt x="2244566" y="543782"/>
                </a:lnTo>
                <a:lnTo>
                  <a:pt x="0" y="543782"/>
                </a:lnTo>
                <a:lnTo>
                  <a:pt x="0" y="0"/>
                </a:lnTo>
                <a:close/>
              </a:path>
            </a:pathLst>
          </a:custGeom>
          <a:blipFill>
            <a:blip r:embed="rId14">
              <a:extLst>
                <a:ext uri="{96DAC541-7B7A-43D3-8B79-37D633B846F1}">
                  <asvg:svgBlip xmlns:asvg="http://schemas.microsoft.com/office/drawing/2016/SVG/main" r:embed="rId15"/>
                </a:ext>
              </a:extLst>
            </a:blip>
            <a:stretch>
              <a:fillRect l="0" t="-721" r="0" b="-721"/>
            </a:stretch>
          </a:blipFill>
        </p:spPr>
      </p:sp>
      <p:grpSp>
        <p:nvGrpSpPr>
          <p:cNvPr name="Group 67" id="67"/>
          <p:cNvGrpSpPr/>
          <p:nvPr/>
        </p:nvGrpSpPr>
        <p:grpSpPr>
          <a:xfrm rot="0">
            <a:off x="13030200" y="2674620"/>
            <a:ext cx="2194560" cy="493776"/>
            <a:chOff x="0" y="0"/>
            <a:chExt cx="2926080" cy="658368"/>
          </a:xfrm>
        </p:grpSpPr>
        <p:sp>
          <p:nvSpPr>
            <p:cNvPr name="Freeform 68" id="68"/>
            <p:cNvSpPr/>
            <p:nvPr/>
          </p:nvSpPr>
          <p:spPr>
            <a:xfrm flipH="false" flipV="false" rot="0">
              <a:off x="0" y="0"/>
              <a:ext cx="2926080" cy="658368"/>
            </a:xfrm>
            <a:custGeom>
              <a:avLst/>
              <a:gdLst/>
              <a:ahLst/>
              <a:cxnLst/>
              <a:rect r="r" b="b" t="t" l="l"/>
              <a:pathLst>
                <a:path h="658368" w="2926080">
                  <a:moveTo>
                    <a:pt x="0" y="0"/>
                  </a:moveTo>
                  <a:lnTo>
                    <a:pt x="2926080" y="0"/>
                  </a:lnTo>
                  <a:lnTo>
                    <a:pt x="2926080" y="658368"/>
                  </a:lnTo>
                  <a:lnTo>
                    <a:pt x="0" y="658368"/>
                  </a:lnTo>
                  <a:close/>
                </a:path>
              </a:pathLst>
            </a:custGeom>
            <a:blipFill>
              <a:blip r:embed="rId9">
                <a:alphaModFix amt="0"/>
              </a:blip>
              <a:stretch>
                <a:fillRect l="0" t="-36539" r="0" b="-36541"/>
              </a:stretch>
            </a:blipFill>
          </p:spPr>
        </p:sp>
      </p:grpSp>
      <p:grpSp>
        <p:nvGrpSpPr>
          <p:cNvPr name="Group 69" id="69"/>
          <p:cNvGrpSpPr/>
          <p:nvPr/>
        </p:nvGrpSpPr>
        <p:grpSpPr>
          <a:xfrm rot="0">
            <a:off x="13030200" y="2653189"/>
            <a:ext cx="2194560" cy="515207"/>
            <a:chOff x="0" y="0"/>
            <a:chExt cx="2926080" cy="686943"/>
          </a:xfrm>
        </p:grpSpPr>
        <p:sp>
          <p:nvSpPr>
            <p:cNvPr name="Freeform 70" id="70"/>
            <p:cNvSpPr/>
            <p:nvPr/>
          </p:nvSpPr>
          <p:spPr>
            <a:xfrm flipH="false" flipV="false" rot="0">
              <a:off x="0" y="0"/>
              <a:ext cx="2926080" cy="686943"/>
            </a:xfrm>
            <a:custGeom>
              <a:avLst/>
              <a:gdLst/>
              <a:ahLst/>
              <a:cxnLst/>
              <a:rect r="r" b="b" t="t" l="l"/>
              <a:pathLst>
                <a:path h="686943" w="2926080">
                  <a:moveTo>
                    <a:pt x="0" y="0"/>
                  </a:moveTo>
                  <a:lnTo>
                    <a:pt x="2926080" y="0"/>
                  </a:lnTo>
                  <a:lnTo>
                    <a:pt x="2926080" y="686943"/>
                  </a:lnTo>
                  <a:lnTo>
                    <a:pt x="0" y="686943"/>
                  </a:lnTo>
                  <a:close/>
                </a:path>
              </a:pathLst>
            </a:custGeom>
            <a:solidFill>
              <a:srgbClr val="FFFFFF">
                <a:alpha val="75686"/>
              </a:srgbClr>
            </a:solidFill>
          </p:spPr>
        </p:sp>
      </p:grpSp>
      <p:grpSp>
        <p:nvGrpSpPr>
          <p:cNvPr name="Group 71" id="71"/>
          <p:cNvGrpSpPr/>
          <p:nvPr/>
        </p:nvGrpSpPr>
        <p:grpSpPr>
          <a:xfrm rot="0">
            <a:off x="13030200" y="2631758"/>
            <a:ext cx="2194560" cy="536638"/>
            <a:chOff x="0" y="0"/>
            <a:chExt cx="2926080" cy="715518"/>
          </a:xfrm>
        </p:grpSpPr>
        <p:sp>
          <p:nvSpPr>
            <p:cNvPr name="Freeform 72" id="72"/>
            <p:cNvSpPr/>
            <p:nvPr/>
          </p:nvSpPr>
          <p:spPr>
            <a:xfrm flipH="false" flipV="false" rot="0">
              <a:off x="0" y="0"/>
              <a:ext cx="2926080" cy="715518"/>
            </a:xfrm>
            <a:custGeom>
              <a:avLst/>
              <a:gdLst/>
              <a:ahLst/>
              <a:cxnLst/>
              <a:rect r="r" b="b" t="t" l="l"/>
              <a:pathLst>
                <a:path h="715518" w="2926080">
                  <a:moveTo>
                    <a:pt x="0" y="0"/>
                  </a:moveTo>
                  <a:lnTo>
                    <a:pt x="2926080" y="0"/>
                  </a:lnTo>
                  <a:lnTo>
                    <a:pt x="2926080" y="715518"/>
                  </a:lnTo>
                  <a:lnTo>
                    <a:pt x="0" y="715518"/>
                  </a:lnTo>
                  <a:close/>
                </a:path>
              </a:pathLst>
            </a:custGeom>
            <a:blipFill>
              <a:blip r:embed="rId11">
                <a:alphaModFix amt="0"/>
              </a:blip>
              <a:stretch>
                <a:fillRect l="0" t="-29683" r="0" b="-29683"/>
              </a:stretch>
            </a:blipFill>
          </p:spPr>
        </p:sp>
        <p:sp>
          <p:nvSpPr>
            <p:cNvPr name="TextBox 73" id="73"/>
            <p:cNvSpPr txBox="true"/>
            <p:nvPr/>
          </p:nvSpPr>
          <p:spPr>
            <a:xfrm>
              <a:off x="0" y="0"/>
              <a:ext cx="2926080" cy="715518"/>
            </a:xfrm>
            <a:prstGeom prst="rect">
              <a:avLst/>
            </a:prstGeom>
          </p:spPr>
          <p:txBody>
            <a:bodyPr anchor="ctr" rtlCol="false" tIns="0" lIns="0" bIns="0" rIns="0"/>
            <a:lstStyle/>
            <a:p>
              <a:pPr algn="ctr">
                <a:lnSpc>
                  <a:spcPts val="1980"/>
                </a:lnSpc>
              </a:pPr>
              <a:r>
                <a:rPr lang="en-US" sz="1650" b="true">
                  <a:solidFill>
                    <a:srgbClr val="1E2761"/>
                  </a:solidFill>
                  <a:latin typeface="Noto Sans Bold"/>
                  <a:ea typeface="Noto Sans Bold"/>
                  <a:cs typeface="Noto Sans Bold"/>
                  <a:sym typeface="Noto Sans Bold"/>
                </a:rPr>
                <a:t>第三階段</a:t>
              </a:r>
            </a:p>
          </p:txBody>
        </p:sp>
      </p:grpSp>
      <p:grpSp>
        <p:nvGrpSpPr>
          <p:cNvPr name="Group 74" id="74"/>
          <p:cNvGrpSpPr/>
          <p:nvPr/>
        </p:nvGrpSpPr>
        <p:grpSpPr>
          <a:xfrm rot="0">
            <a:off x="13030200" y="3429000"/>
            <a:ext cx="4457700" cy="1028700"/>
            <a:chOff x="0" y="0"/>
            <a:chExt cx="5943600" cy="1371600"/>
          </a:xfrm>
        </p:grpSpPr>
        <p:sp>
          <p:nvSpPr>
            <p:cNvPr name="Freeform 75" id="75"/>
            <p:cNvSpPr/>
            <p:nvPr/>
          </p:nvSpPr>
          <p:spPr>
            <a:xfrm flipH="false" flipV="false" rot="0">
              <a:off x="0" y="0"/>
              <a:ext cx="5943600" cy="1371600"/>
            </a:xfrm>
            <a:custGeom>
              <a:avLst/>
              <a:gdLst/>
              <a:ahLst/>
              <a:cxnLst/>
              <a:rect r="r" b="b" t="t" l="l"/>
              <a:pathLst>
                <a:path h="1371600" w="5943600">
                  <a:moveTo>
                    <a:pt x="0" y="0"/>
                  </a:moveTo>
                  <a:lnTo>
                    <a:pt x="5943600" y="0"/>
                  </a:lnTo>
                  <a:lnTo>
                    <a:pt x="5943600" y="1371600"/>
                  </a:lnTo>
                  <a:lnTo>
                    <a:pt x="0" y="1371600"/>
                  </a:lnTo>
                  <a:close/>
                </a:path>
              </a:pathLst>
            </a:custGeom>
            <a:blipFill>
              <a:blip r:embed="rId9">
                <a:alphaModFix amt="0"/>
              </a:blip>
              <a:stretch>
                <a:fillRect l="0" t="-34376" r="0" b="-34375"/>
              </a:stretch>
            </a:blipFill>
          </p:spPr>
        </p:sp>
      </p:grpSp>
      <p:grpSp>
        <p:nvGrpSpPr>
          <p:cNvPr name="Group 76" id="76"/>
          <p:cNvGrpSpPr/>
          <p:nvPr/>
        </p:nvGrpSpPr>
        <p:grpSpPr>
          <a:xfrm rot="0">
            <a:off x="13030200" y="3400425"/>
            <a:ext cx="4457700" cy="1057275"/>
            <a:chOff x="0" y="0"/>
            <a:chExt cx="5943600" cy="1409700"/>
          </a:xfrm>
        </p:grpSpPr>
        <p:sp>
          <p:nvSpPr>
            <p:cNvPr name="Freeform 77" id="77"/>
            <p:cNvSpPr/>
            <p:nvPr/>
          </p:nvSpPr>
          <p:spPr>
            <a:xfrm flipH="false" flipV="false" rot="0">
              <a:off x="0" y="0"/>
              <a:ext cx="5943600" cy="1409700"/>
            </a:xfrm>
            <a:custGeom>
              <a:avLst/>
              <a:gdLst/>
              <a:ahLst/>
              <a:cxnLst/>
              <a:rect r="r" b="b" t="t" l="l"/>
              <a:pathLst>
                <a:path h="1409700" w="5943600">
                  <a:moveTo>
                    <a:pt x="0" y="0"/>
                  </a:moveTo>
                  <a:lnTo>
                    <a:pt x="5943600" y="0"/>
                  </a:lnTo>
                  <a:lnTo>
                    <a:pt x="5943600" y="1409700"/>
                  </a:lnTo>
                  <a:lnTo>
                    <a:pt x="0" y="1409700"/>
                  </a:lnTo>
                  <a:close/>
                </a:path>
              </a:pathLst>
            </a:custGeom>
            <a:blipFill>
              <a:blip r:embed="rId10">
                <a:alphaModFix amt="0"/>
              </a:blip>
              <a:stretch>
                <a:fillRect l="0" t="-32096" r="0" b="-32095"/>
              </a:stretch>
            </a:blipFill>
          </p:spPr>
        </p:sp>
      </p:grpSp>
      <p:grpSp>
        <p:nvGrpSpPr>
          <p:cNvPr name="Group 78" id="78"/>
          <p:cNvGrpSpPr/>
          <p:nvPr/>
        </p:nvGrpSpPr>
        <p:grpSpPr>
          <a:xfrm rot="0">
            <a:off x="13030200" y="3371850"/>
            <a:ext cx="4457700" cy="1085850"/>
            <a:chOff x="0" y="0"/>
            <a:chExt cx="5943600" cy="1447800"/>
          </a:xfrm>
        </p:grpSpPr>
        <p:sp>
          <p:nvSpPr>
            <p:cNvPr name="Freeform 79" id="79"/>
            <p:cNvSpPr/>
            <p:nvPr/>
          </p:nvSpPr>
          <p:spPr>
            <a:xfrm flipH="false" flipV="false" rot="0">
              <a:off x="0" y="0"/>
              <a:ext cx="5943600" cy="1447800"/>
            </a:xfrm>
            <a:custGeom>
              <a:avLst/>
              <a:gdLst/>
              <a:ahLst/>
              <a:cxnLst/>
              <a:rect r="r" b="b" t="t" l="l"/>
              <a:pathLst>
                <a:path h="1447800" w="5943600">
                  <a:moveTo>
                    <a:pt x="0" y="0"/>
                  </a:moveTo>
                  <a:lnTo>
                    <a:pt x="5943600" y="0"/>
                  </a:lnTo>
                  <a:lnTo>
                    <a:pt x="5943600" y="1447800"/>
                  </a:lnTo>
                  <a:lnTo>
                    <a:pt x="0" y="1447800"/>
                  </a:lnTo>
                  <a:close/>
                </a:path>
              </a:pathLst>
            </a:custGeom>
            <a:blipFill>
              <a:blip r:embed="rId11">
                <a:alphaModFix amt="0"/>
              </a:blip>
              <a:stretch>
                <a:fillRect l="0" t="-29991" r="0" b="-29991"/>
              </a:stretch>
            </a:blipFill>
          </p:spPr>
        </p:sp>
        <p:sp>
          <p:nvSpPr>
            <p:cNvPr name="TextBox 80" id="80"/>
            <p:cNvSpPr txBox="true"/>
            <p:nvPr/>
          </p:nvSpPr>
          <p:spPr>
            <a:xfrm>
              <a:off x="0" y="-28575"/>
              <a:ext cx="5943600" cy="1476375"/>
            </a:xfrm>
            <a:prstGeom prst="rect">
              <a:avLst/>
            </a:prstGeom>
          </p:spPr>
          <p:txBody>
            <a:bodyPr anchor="ctr" rtlCol="false" tIns="0" lIns="0" bIns="0" rIns="0"/>
            <a:lstStyle/>
            <a:p>
              <a:pPr algn="l">
                <a:lnSpc>
                  <a:spcPts val="3402"/>
                </a:lnSpc>
              </a:pPr>
              <a:r>
                <a:rPr lang="en-US" sz="2700" b="true">
                  <a:solidFill>
                    <a:srgbClr val="1E2761"/>
                  </a:solidFill>
                  <a:latin typeface="Noto Sans Bold"/>
                  <a:ea typeface="Noto Sans Bold"/>
                  <a:cs typeface="Noto Sans Bold"/>
                  <a:sym typeface="Noto Sans Bold"/>
                </a:rPr>
                <a:t>隊長核准隊員流程</a:t>
              </a:r>
            </a:p>
          </p:txBody>
        </p:sp>
      </p:grpSp>
      <p:grpSp>
        <p:nvGrpSpPr>
          <p:cNvPr name="Group 81" id="81"/>
          <p:cNvGrpSpPr/>
          <p:nvPr/>
        </p:nvGrpSpPr>
        <p:grpSpPr>
          <a:xfrm rot="0">
            <a:off x="13030200" y="4526280"/>
            <a:ext cx="4457700" cy="685800"/>
            <a:chOff x="0" y="0"/>
            <a:chExt cx="5943600" cy="914400"/>
          </a:xfrm>
        </p:grpSpPr>
        <p:sp>
          <p:nvSpPr>
            <p:cNvPr name="Freeform 82" id="82"/>
            <p:cNvSpPr/>
            <p:nvPr/>
          </p:nvSpPr>
          <p:spPr>
            <a:xfrm flipH="false" flipV="false" rot="0">
              <a:off x="0" y="0"/>
              <a:ext cx="5943600" cy="914400"/>
            </a:xfrm>
            <a:custGeom>
              <a:avLst/>
              <a:gdLst/>
              <a:ahLst/>
              <a:cxnLst/>
              <a:rect r="r" b="b" t="t" l="l"/>
              <a:pathLst>
                <a:path h="914400" w="5943600">
                  <a:moveTo>
                    <a:pt x="0" y="0"/>
                  </a:moveTo>
                  <a:lnTo>
                    <a:pt x="5943600" y="0"/>
                  </a:lnTo>
                  <a:lnTo>
                    <a:pt x="5943600" y="914400"/>
                  </a:lnTo>
                  <a:lnTo>
                    <a:pt x="0" y="914400"/>
                  </a:lnTo>
                  <a:close/>
                </a:path>
              </a:pathLst>
            </a:custGeom>
            <a:blipFill>
              <a:blip r:embed="rId9">
                <a:alphaModFix amt="0"/>
              </a:blip>
              <a:stretch>
                <a:fillRect l="0" t="-76565" r="0" b="-76563"/>
              </a:stretch>
            </a:blipFill>
          </p:spPr>
        </p:sp>
      </p:grpSp>
      <p:grpSp>
        <p:nvGrpSpPr>
          <p:cNvPr name="Group 83" id="83"/>
          <p:cNvGrpSpPr/>
          <p:nvPr/>
        </p:nvGrpSpPr>
        <p:grpSpPr>
          <a:xfrm rot="0">
            <a:off x="13030200" y="4483418"/>
            <a:ext cx="4457700" cy="728662"/>
            <a:chOff x="0" y="0"/>
            <a:chExt cx="5943600" cy="971550"/>
          </a:xfrm>
        </p:grpSpPr>
        <p:sp>
          <p:nvSpPr>
            <p:cNvPr name="Freeform 84" id="84"/>
            <p:cNvSpPr/>
            <p:nvPr/>
          </p:nvSpPr>
          <p:spPr>
            <a:xfrm flipH="false" flipV="false" rot="0">
              <a:off x="0" y="0"/>
              <a:ext cx="5943600" cy="971550"/>
            </a:xfrm>
            <a:custGeom>
              <a:avLst/>
              <a:gdLst/>
              <a:ahLst/>
              <a:cxnLst/>
              <a:rect r="r" b="b" t="t" l="l"/>
              <a:pathLst>
                <a:path h="971550" w="5943600">
                  <a:moveTo>
                    <a:pt x="0" y="0"/>
                  </a:moveTo>
                  <a:lnTo>
                    <a:pt x="5943600" y="0"/>
                  </a:lnTo>
                  <a:lnTo>
                    <a:pt x="5943600" y="971550"/>
                  </a:lnTo>
                  <a:lnTo>
                    <a:pt x="0" y="971550"/>
                  </a:lnTo>
                  <a:close/>
                </a:path>
              </a:pathLst>
            </a:custGeom>
            <a:blipFill>
              <a:blip r:embed="rId11">
                <a:alphaModFix amt="0"/>
              </a:blip>
              <a:stretch>
                <a:fillRect l="0" t="-69202" r="0" b="-69202"/>
              </a:stretch>
            </a:blipFill>
          </p:spPr>
        </p:sp>
        <p:sp>
          <p:nvSpPr>
            <p:cNvPr name="TextBox 85" id="85"/>
            <p:cNvSpPr txBox="true"/>
            <p:nvPr/>
          </p:nvSpPr>
          <p:spPr>
            <a:xfrm>
              <a:off x="0" y="0"/>
              <a:ext cx="5943600" cy="971550"/>
            </a:xfrm>
            <a:prstGeom prst="rect">
              <a:avLst/>
            </a:prstGeom>
          </p:spPr>
          <p:txBody>
            <a:bodyPr anchor="ctr" rtlCol="false" tIns="0" lIns="0" bIns="0" rIns="0"/>
            <a:lstStyle/>
            <a:p>
              <a:pPr algn="l">
                <a:lnSpc>
                  <a:spcPts val="1980"/>
                </a:lnSpc>
              </a:pPr>
              <a:r>
                <a:rPr lang="en-US" sz="1650" b="true">
                  <a:solidFill>
                    <a:srgbClr val="2D3A66"/>
                  </a:solidFill>
                  <a:latin typeface="Noto Sans Bold"/>
                  <a:ea typeface="Noto Sans Bold"/>
                  <a:cs typeface="Noto Sans Bold"/>
                  <a:sym typeface="Noto Sans Bold"/>
                </a:rPr>
                <a:t>Team Leader Approval Process</a:t>
              </a:r>
            </a:p>
          </p:txBody>
        </p:sp>
      </p:grpSp>
      <p:grpSp>
        <p:nvGrpSpPr>
          <p:cNvPr name="Group 86" id="86"/>
          <p:cNvGrpSpPr/>
          <p:nvPr/>
        </p:nvGrpSpPr>
        <p:grpSpPr>
          <a:xfrm rot="0">
            <a:off x="13030200" y="5280660"/>
            <a:ext cx="4457700" cy="1508760"/>
            <a:chOff x="0" y="0"/>
            <a:chExt cx="5943600" cy="2011680"/>
          </a:xfrm>
        </p:grpSpPr>
        <p:sp>
          <p:nvSpPr>
            <p:cNvPr name="Freeform 87" id="87"/>
            <p:cNvSpPr/>
            <p:nvPr/>
          </p:nvSpPr>
          <p:spPr>
            <a:xfrm flipH="false" flipV="false" rot="0">
              <a:off x="0" y="0"/>
              <a:ext cx="5943600" cy="2011680"/>
            </a:xfrm>
            <a:custGeom>
              <a:avLst/>
              <a:gdLst/>
              <a:ahLst/>
              <a:cxnLst/>
              <a:rect r="r" b="b" t="t" l="l"/>
              <a:pathLst>
                <a:path h="2011680" w="5943600">
                  <a:moveTo>
                    <a:pt x="0" y="0"/>
                  </a:moveTo>
                  <a:lnTo>
                    <a:pt x="5943600" y="0"/>
                  </a:lnTo>
                  <a:lnTo>
                    <a:pt x="5943600" y="2011680"/>
                  </a:lnTo>
                  <a:lnTo>
                    <a:pt x="0" y="2011680"/>
                  </a:lnTo>
                  <a:close/>
                </a:path>
              </a:pathLst>
            </a:custGeom>
            <a:blipFill>
              <a:blip r:embed="rId9">
                <a:alphaModFix amt="0"/>
              </a:blip>
              <a:stretch>
                <a:fillRect l="0" t="-7529" r="0" b="-7529"/>
              </a:stretch>
            </a:blipFill>
          </p:spPr>
        </p:sp>
      </p:grpSp>
      <p:grpSp>
        <p:nvGrpSpPr>
          <p:cNvPr name="Group 88" id="88"/>
          <p:cNvGrpSpPr/>
          <p:nvPr/>
        </p:nvGrpSpPr>
        <p:grpSpPr>
          <a:xfrm rot="0">
            <a:off x="13030200" y="5137785"/>
            <a:ext cx="4457700" cy="1651635"/>
            <a:chOff x="0" y="0"/>
            <a:chExt cx="5943600" cy="2202180"/>
          </a:xfrm>
        </p:grpSpPr>
        <p:sp>
          <p:nvSpPr>
            <p:cNvPr name="Freeform 89" id="89"/>
            <p:cNvSpPr/>
            <p:nvPr/>
          </p:nvSpPr>
          <p:spPr>
            <a:xfrm flipH="false" flipV="false" rot="0">
              <a:off x="0" y="0"/>
              <a:ext cx="5943600" cy="2202181"/>
            </a:xfrm>
            <a:custGeom>
              <a:avLst/>
              <a:gdLst/>
              <a:ahLst/>
              <a:cxnLst/>
              <a:rect r="r" b="b" t="t" l="l"/>
              <a:pathLst>
                <a:path h="2202181" w="5943600">
                  <a:moveTo>
                    <a:pt x="0" y="0"/>
                  </a:moveTo>
                  <a:lnTo>
                    <a:pt x="5943600" y="0"/>
                  </a:lnTo>
                  <a:lnTo>
                    <a:pt x="5943600" y="2202181"/>
                  </a:lnTo>
                  <a:lnTo>
                    <a:pt x="0" y="2202181"/>
                  </a:lnTo>
                  <a:close/>
                </a:path>
              </a:pathLst>
            </a:custGeom>
            <a:blipFill>
              <a:blip r:embed="rId11">
                <a:alphaModFix amt="0"/>
              </a:blip>
              <a:stretch>
                <a:fillRect l="0" t="-2589" r="0" b="-2589"/>
              </a:stretch>
            </a:blipFill>
          </p:spPr>
        </p:sp>
        <p:sp>
          <p:nvSpPr>
            <p:cNvPr name="TextBox 90" id="90"/>
            <p:cNvSpPr txBox="true"/>
            <p:nvPr/>
          </p:nvSpPr>
          <p:spPr>
            <a:xfrm>
              <a:off x="0" y="-57150"/>
              <a:ext cx="5943600" cy="2259330"/>
            </a:xfrm>
            <a:prstGeom prst="rect">
              <a:avLst/>
            </a:prstGeom>
          </p:spPr>
          <p:txBody>
            <a:bodyPr anchor="ctr" rtlCol="false" tIns="0" lIns="0" bIns="0" rIns="0"/>
            <a:lstStyle/>
            <a:p>
              <a:pPr algn="l">
                <a:lnSpc>
                  <a:spcPts val="2811"/>
                </a:lnSpc>
              </a:pPr>
              <a:r>
                <a:rPr lang="en-US" sz="1875">
                  <a:solidFill>
                    <a:srgbClr val="2D3A66"/>
                  </a:solidFill>
                  <a:latin typeface="Noto Sans"/>
                  <a:ea typeface="Noto Sans"/>
                  <a:cs typeface="Noto Sans"/>
                  <a:sym typeface="Noto Sans"/>
                </a:rPr>
                <a:t>隊長進入後台查看申請紀錄，完成「准許加入」審核。</a:t>
              </a:r>
            </a:p>
          </p:txBody>
        </p:sp>
      </p:grpSp>
      <p:grpSp>
        <p:nvGrpSpPr>
          <p:cNvPr name="Group 91" id="91"/>
          <p:cNvGrpSpPr/>
          <p:nvPr/>
        </p:nvGrpSpPr>
        <p:grpSpPr>
          <a:xfrm rot="0">
            <a:off x="661988" y="9508807"/>
            <a:ext cx="16959453" cy="47625"/>
            <a:chOff x="0" y="0"/>
            <a:chExt cx="22612604" cy="63500"/>
          </a:xfrm>
        </p:grpSpPr>
        <p:sp>
          <p:nvSpPr>
            <p:cNvPr name="Freeform 92" id="92"/>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grpSp>
        <p:nvGrpSpPr>
          <p:cNvPr name="Group 93" id="93"/>
          <p:cNvGrpSpPr/>
          <p:nvPr/>
        </p:nvGrpSpPr>
        <p:grpSpPr>
          <a:xfrm rot="0">
            <a:off x="11305937" y="714642"/>
            <a:ext cx="909523" cy="589521"/>
            <a:chOff x="0" y="0"/>
            <a:chExt cx="1212698" cy="786028"/>
          </a:xfrm>
        </p:grpSpPr>
        <p:sp>
          <p:nvSpPr>
            <p:cNvPr name="Freeform 94" id="94"/>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95" id="95"/>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96" id="96"/>
          <p:cNvGrpSpPr/>
          <p:nvPr/>
        </p:nvGrpSpPr>
        <p:grpSpPr>
          <a:xfrm rot="0">
            <a:off x="10005936" y="414642"/>
            <a:ext cx="1459525" cy="939527"/>
            <a:chOff x="0" y="0"/>
            <a:chExt cx="1946034" cy="1252703"/>
          </a:xfrm>
        </p:grpSpPr>
        <p:sp>
          <p:nvSpPr>
            <p:cNvPr name="Freeform 97" id="97"/>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98" id="98"/>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grpSp>
        <p:nvGrpSpPr>
          <p:cNvPr name="Group 99" id="99"/>
          <p:cNvGrpSpPr/>
          <p:nvPr/>
        </p:nvGrpSpPr>
        <p:grpSpPr>
          <a:xfrm rot="0">
            <a:off x="11305937" y="714642"/>
            <a:ext cx="909523" cy="589521"/>
            <a:chOff x="0" y="0"/>
            <a:chExt cx="1212698" cy="786028"/>
          </a:xfrm>
        </p:grpSpPr>
        <p:sp>
          <p:nvSpPr>
            <p:cNvPr name="Freeform 100" id="100"/>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101" id="101"/>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sp>
        <p:nvSpPr>
          <p:cNvPr name="Freeform 102" id="102"/>
          <p:cNvSpPr/>
          <p:nvPr/>
        </p:nvSpPr>
        <p:spPr>
          <a:xfrm flipH="false" flipV="false" rot="0">
            <a:off x="15413717" y="1344444"/>
            <a:ext cx="490337" cy="935841"/>
          </a:xfrm>
          <a:custGeom>
            <a:avLst/>
            <a:gdLst/>
            <a:ahLst/>
            <a:cxnLst/>
            <a:rect r="r" b="b" t="t" l="l"/>
            <a:pathLst>
              <a:path h="935841" w="490337">
                <a:moveTo>
                  <a:pt x="0" y="0"/>
                </a:moveTo>
                <a:lnTo>
                  <a:pt x="490337" y="0"/>
                </a:lnTo>
                <a:lnTo>
                  <a:pt x="490337" y="935841"/>
                </a:lnTo>
                <a:lnTo>
                  <a:pt x="0" y="93584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103" id="103"/>
          <p:cNvGrpSpPr/>
          <p:nvPr/>
        </p:nvGrpSpPr>
        <p:grpSpPr>
          <a:xfrm rot="-300000">
            <a:off x="137160" y="109728"/>
            <a:ext cx="1371600" cy="1371600"/>
            <a:chOff x="0" y="0"/>
            <a:chExt cx="1828800" cy="1828800"/>
          </a:xfrm>
        </p:grpSpPr>
        <p:sp>
          <p:nvSpPr>
            <p:cNvPr name="Freeform 104" id="104" descr="veh_airliner.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22"/>
              <a:stretch>
                <a:fillRect l="0" t="0" r="0" b="0"/>
              </a:stretch>
            </a:blipFill>
          </p:spPr>
        </p:sp>
      </p:grpSp>
      <p:grpSp>
        <p:nvGrpSpPr>
          <p:cNvPr name="Group 105" id="105"/>
          <p:cNvGrpSpPr/>
          <p:nvPr/>
        </p:nvGrpSpPr>
        <p:grpSpPr>
          <a:xfrm rot="0">
            <a:off x="2801150" y="6656537"/>
            <a:ext cx="1473432" cy="1540402"/>
            <a:chOff x="0" y="0"/>
            <a:chExt cx="1964576" cy="2053869"/>
          </a:xfrm>
        </p:grpSpPr>
        <p:sp>
          <p:nvSpPr>
            <p:cNvPr name="Freeform 106" id="106"/>
            <p:cNvSpPr/>
            <p:nvPr/>
          </p:nvSpPr>
          <p:spPr>
            <a:xfrm flipH="false" flipV="false" rot="0">
              <a:off x="0" y="0"/>
              <a:ext cx="1964563" cy="2053844"/>
            </a:xfrm>
            <a:custGeom>
              <a:avLst/>
              <a:gdLst/>
              <a:ahLst/>
              <a:cxnLst/>
              <a:rect r="r" b="b" t="t" l="l"/>
              <a:pathLst>
                <a:path h="2053844" w="1964563">
                  <a:moveTo>
                    <a:pt x="0" y="0"/>
                  </a:moveTo>
                  <a:lnTo>
                    <a:pt x="1964563" y="0"/>
                  </a:lnTo>
                  <a:lnTo>
                    <a:pt x="1964563" y="2053844"/>
                  </a:lnTo>
                  <a:lnTo>
                    <a:pt x="0" y="2053844"/>
                  </a:lnTo>
                  <a:lnTo>
                    <a:pt x="0" y="0"/>
                  </a:lnTo>
                  <a:close/>
                </a:path>
              </a:pathLst>
            </a:custGeom>
            <a:blipFill>
              <a:blip r:embed="rId23"/>
              <a:stretch>
                <a:fillRect l="0" t="0" r="0" b="-1"/>
              </a:stretch>
            </a:blipFill>
          </p:spPr>
        </p:sp>
      </p:grpSp>
      <p:grpSp>
        <p:nvGrpSpPr>
          <p:cNvPr name="Group 107" id="107"/>
          <p:cNvGrpSpPr/>
          <p:nvPr/>
        </p:nvGrpSpPr>
        <p:grpSpPr>
          <a:xfrm rot="0">
            <a:off x="8767553" y="6656537"/>
            <a:ext cx="1392974" cy="1456287"/>
            <a:chOff x="0" y="0"/>
            <a:chExt cx="1857299" cy="1941716"/>
          </a:xfrm>
        </p:grpSpPr>
        <p:sp>
          <p:nvSpPr>
            <p:cNvPr name="Freeform 108" id="108"/>
            <p:cNvSpPr/>
            <p:nvPr/>
          </p:nvSpPr>
          <p:spPr>
            <a:xfrm flipH="false" flipV="false" rot="0">
              <a:off x="0" y="0"/>
              <a:ext cx="1857248" cy="1941703"/>
            </a:xfrm>
            <a:custGeom>
              <a:avLst/>
              <a:gdLst/>
              <a:ahLst/>
              <a:cxnLst/>
              <a:rect r="r" b="b" t="t" l="l"/>
              <a:pathLst>
                <a:path h="1941703" w="1857248">
                  <a:moveTo>
                    <a:pt x="0" y="0"/>
                  </a:moveTo>
                  <a:lnTo>
                    <a:pt x="1857248" y="0"/>
                  </a:lnTo>
                  <a:lnTo>
                    <a:pt x="1857248" y="1941703"/>
                  </a:lnTo>
                  <a:lnTo>
                    <a:pt x="0" y="1941703"/>
                  </a:lnTo>
                  <a:lnTo>
                    <a:pt x="0" y="0"/>
                  </a:lnTo>
                  <a:close/>
                </a:path>
              </a:pathLst>
            </a:custGeom>
            <a:blipFill>
              <a:blip r:embed="rId24"/>
              <a:stretch>
                <a:fillRect l="0" t="0" r="-2" b="0"/>
              </a:stretch>
            </a:blipFill>
          </p:spPr>
        </p:sp>
      </p:grpSp>
      <p:grpSp>
        <p:nvGrpSpPr>
          <p:cNvPr name="Group 109" id="109"/>
          <p:cNvGrpSpPr/>
          <p:nvPr/>
        </p:nvGrpSpPr>
        <p:grpSpPr>
          <a:xfrm rot="0">
            <a:off x="14708800" y="6700618"/>
            <a:ext cx="1409843" cy="1452248"/>
            <a:chOff x="0" y="0"/>
            <a:chExt cx="1879790" cy="1936331"/>
          </a:xfrm>
        </p:grpSpPr>
        <p:sp>
          <p:nvSpPr>
            <p:cNvPr name="Freeform 110" id="110"/>
            <p:cNvSpPr/>
            <p:nvPr/>
          </p:nvSpPr>
          <p:spPr>
            <a:xfrm flipH="false" flipV="false" rot="0">
              <a:off x="0" y="0"/>
              <a:ext cx="1879854" cy="1936369"/>
            </a:xfrm>
            <a:custGeom>
              <a:avLst/>
              <a:gdLst/>
              <a:ahLst/>
              <a:cxnLst/>
              <a:rect r="r" b="b" t="t" l="l"/>
              <a:pathLst>
                <a:path h="1936369" w="1879854">
                  <a:moveTo>
                    <a:pt x="0" y="0"/>
                  </a:moveTo>
                  <a:lnTo>
                    <a:pt x="1879854" y="0"/>
                  </a:lnTo>
                  <a:lnTo>
                    <a:pt x="1879854" y="1936369"/>
                  </a:lnTo>
                  <a:lnTo>
                    <a:pt x="0" y="1936369"/>
                  </a:lnTo>
                  <a:lnTo>
                    <a:pt x="0" y="0"/>
                  </a:lnTo>
                  <a:close/>
                </a:path>
              </a:pathLst>
            </a:custGeom>
            <a:blipFill>
              <a:blip r:embed="rId25"/>
              <a:stretch>
                <a:fillRect l="0" t="0" r="3" b="1"/>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3909917" y="8206473"/>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隊員加入步驟 9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8</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6" id="36"/>
          <p:cNvGrpSpPr/>
          <p:nvPr/>
        </p:nvGrpSpPr>
        <p:grpSpPr>
          <a:xfrm rot="0">
            <a:off x="4169664" y="1851660"/>
            <a:ext cx="192024" cy="192024"/>
            <a:chOff x="0" y="0"/>
            <a:chExt cx="256032" cy="256032"/>
          </a:xfrm>
        </p:grpSpPr>
        <p:sp>
          <p:nvSpPr>
            <p:cNvPr name="Freeform 37" id="3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6FA8DC"/>
            </a:solidFill>
          </p:spPr>
        </p:sp>
      </p:grpSp>
      <p:sp>
        <p:nvSpPr>
          <p:cNvPr name="Freeform 38" id="38"/>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9" id="39"/>
          <p:cNvGrpSpPr/>
          <p:nvPr/>
        </p:nvGrpSpPr>
        <p:grpSpPr>
          <a:xfrm rot="0">
            <a:off x="1097280" y="3154680"/>
            <a:ext cx="1577340" cy="1577340"/>
            <a:chOff x="0" y="0"/>
            <a:chExt cx="2103120" cy="2103120"/>
          </a:xfrm>
        </p:grpSpPr>
        <p:sp>
          <p:nvSpPr>
            <p:cNvPr name="Freeform 40" id="40"/>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41" id="41"/>
          <p:cNvGrpSpPr/>
          <p:nvPr/>
        </p:nvGrpSpPr>
        <p:grpSpPr>
          <a:xfrm rot="0">
            <a:off x="1097280" y="3140392"/>
            <a:ext cx="1577340" cy="1591627"/>
            <a:chOff x="0" y="0"/>
            <a:chExt cx="2103120" cy="2122170"/>
          </a:xfrm>
        </p:grpSpPr>
        <p:sp>
          <p:nvSpPr>
            <p:cNvPr name="Freeform 42" id="42"/>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3" id="43"/>
          <p:cNvGrpSpPr/>
          <p:nvPr/>
        </p:nvGrpSpPr>
        <p:grpSpPr>
          <a:xfrm rot="0">
            <a:off x="1097280" y="3126105"/>
            <a:ext cx="1577340" cy="1605915"/>
            <a:chOff x="0" y="0"/>
            <a:chExt cx="2103120" cy="2141220"/>
          </a:xfrm>
        </p:grpSpPr>
        <p:sp>
          <p:nvSpPr>
            <p:cNvPr name="Freeform 44" id="44"/>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5" id="45"/>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08</a:t>
              </a:r>
            </a:p>
          </p:txBody>
        </p:sp>
      </p:grpSp>
      <p:sp>
        <p:nvSpPr>
          <p:cNvPr name="TextBox 46" id="46"/>
          <p:cNvSpPr txBox="true"/>
          <p:nvPr/>
        </p:nvSpPr>
        <p:spPr>
          <a:xfrm rot="0">
            <a:off x="3143479" y="3094530"/>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確認並送出申請</a:t>
            </a:r>
          </a:p>
        </p:txBody>
      </p:sp>
      <p:grpSp>
        <p:nvGrpSpPr>
          <p:cNvPr name="Group 47" id="47"/>
          <p:cNvGrpSpPr/>
          <p:nvPr/>
        </p:nvGrpSpPr>
        <p:grpSpPr>
          <a:xfrm rot="0">
            <a:off x="3086100" y="3977640"/>
            <a:ext cx="9052560" cy="1783080"/>
            <a:chOff x="0" y="0"/>
            <a:chExt cx="12070080" cy="2377440"/>
          </a:xfrm>
        </p:grpSpPr>
        <p:sp>
          <p:nvSpPr>
            <p:cNvPr name="Freeform 48" id="48"/>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9" id="49"/>
          <p:cNvGrpSpPr/>
          <p:nvPr/>
        </p:nvGrpSpPr>
        <p:grpSpPr>
          <a:xfrm rot="0">
            <a:off x="3086100" y="3806190"/>
            <a:ext cx="9052560" cy="1954530"/>
            <a:chOff x="0" y="0"/>
            <a:chExt cx="12070080" cy="2606040"/>
          </a:xfrm>
        </p:grpSpPr>
        <p:sp>
          <p:nvSpPr>
            <p:cNvPr name="Freeform 50" id="50"/>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51" id="51"/>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進入隊伍資訊畫面並確認無誤後，請按下「送出申請說明」。接著請等候隊長在後台完成核准，即可完成加入流程！</a:t>
              </a:r>
            </a:p>
          </p:txBody>
        </p:sp>
      </p:grpSp>
      <p:grpSp>
        <p:nvGrpSpPr>
          <p:cNvPr name="Group 52" id="52"/>
          <p:cNvGrpSpPr/>
          <p:nvPr/>
        </p:nvGrpSpPr>
        <p:grpSpPr>
          <a:xfrm rot="0">
            <a:off x="3086100" y="5623560"/>
            <a:ext cx="9052560" cy="1371600"/>
            <a:chOff x="0" y="0"/>
            <a:chExt cx="12070080" cy="1828800"/>
          </a:xfrm>
        </p:grpSpPr>
        <p:sp>
          <p:nvSpPr>
            <p:cNvPr name="Freeform 53" id="53"/>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4" id="54"/>
          <p:cNvGrpSpPr/>
          <p:nvPr/>
        </p:nvGrpSpPr>
        <p:grpSpPr>
          <a:xfrm rot="0">
            <a:off x="3086100" y="5480685"/>
            <a:ext cx="9052560" cy="1514475"/>
            <a:chOff x="0" y="0"/>
            <a:chExt cx="12070080" cy="2019300"/>
          </a:xfrm>
        </p:grpSpPr>
        <p:sp>
          <p:nvSpPr>
            <p:cNvPr name="Freeform 55" id="55"/>
            <p:cNvSpPr/>
            <p:nvPr/>
          </p:nvSpPr>
          <p:spPr>
            <a:xfrm flipH="false" flipV="false" rot="0">
              <a:off x="0" y="0"/>
              <a:ext cx="12070080" cy="2019301"/>
            </a:xfrm>
            <a:custGeom>
              <a:avLst/>
              <a:gdLst/>
              <a:ahLst/>
              <a:cxnLst/>
              <a:rect r="r" b="b" t="t" l="l"/>
              <a:pathLst>
                <a:path h="2019301" w="12070080">
                  <a:moveTo>
                    <a:pt x="0" y="0"/>
                  </a:moveTo>
                  <a:lnTo>
                    <a:pt x="12070080" y="0"/>
                  </a:lnTo>
                  <a:lnTo>
                    <a:pt x="12070080" y="2019301"/>
                  </a:lnTo>
                  <a:lnTo>
                    <a:pt x="0" y="2019301"/>
                  </a:lnTo>
                  <a:close/>
                </a:path>
              </a:pathLst>
            </a:custGeom>
            <a:blipFill>
              <a:blip r:embed="rId11">
                <a:alphaModFix amt="0"/>
              </a:blip>
              <a:stretch>
                <a:fillRect l="0" t="-66469" r="0" b="-66468"/>
              </a:stretch>
            </a:blipFill>
          </p:spPr>
        </p:sp>
        <p:sp>
          <p:nvSpPr>
            <p:cNvPr name="TextBox 56" id="56"/>
            <p:cNvSpPr txBox="true"/>
            <p:nvPr/>
          </p:nvSpPr>
          <p:spPr>
            <a:xfrm>
              <a:off x="0" y="-9525"/>
              <a:ext cx="12070080"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After entering the team and verifying the information, please click “Submit Application.” Wait for the team leader to review your application.</a:t>
              </a:r>
            </a:p>
          </p:txBody>
        </p:sp>
      </p:grpSp>
      <p:grpSp>
        <p:nvGrpSpPr>
          <p:cNvPr name="Group 57" id="57"/>
          <p:cNvGrpSpPr/>
          <p:nvPr/>
        </p:nvGrpSpPr>
        <p:grpSpPr>
          <a:xfrm rot="0">
            <a:off x="12755451" y="797957"/>
            <a:ext cx="5040001" cy="8640004"/>
            <a:chOff x="0" y="0"/>
            <a:chExt cx="6720002" cy="11520005"/>
          </a:xfrm>
        </p:grpSpPr>
        <p:sp>
          <p:nvSpPr>
            <p:cNvPr name="Freeform 58" id="58"/>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4500" r="0" b="-21887"/>
              </a:stretch>
            </a:blipFill>
          </p:spPr>
        </p:sp>
      </p:grpSp>
      <p:grpSp>
        <p:nvGrpSpPr>
          <p:cNvPr name="Group 59" id="59"/>
          <p:cNvGrpSpPr/>
          <p:nvPr/>
        </p:nvGrpSpPr>
        <p:grpSpPr>
          <a:xfrm rot="0">
            <a:off x="12762195" y="7732147"/>
            <a:ext cx="5033258" cy="1483995"/>
            <a:chOff x="0" y="0"/>
            <a:chExt cx="6711010" cy="1978660"/>
          </a:xfrm>
        </p:grpSpPr>
        <p:sp>
          <p:nvSpPr>
            <p:cNvPr name="Freeform 60" id="60"/>
            <p:cNvSpPr/>
            <p:nvPr/>
          </p:nvSpPr>
          <p:spPr>
            <a:xfrm flipH="false" flipV="false" rot="0">
              <a:off x="0" y="0"/>
              <a:ext cx="6711061" cy="1978660"/>
            </a:xfrm>
            <a:custGeom>
              <a:avLst/>
              <a:gdLst/>
              <a:ahLst/>
              <a:cxnLst/>
              <a:rect r="r" b="b" t="t" l="l"/>
              <a:pathLst>
                <a:path h="1978660" w="6711061">
                  <a:moveTo>
                    <a:pt x="0" y="0"/>
                  </a:moveTo>
                  <a:lnTo>
                    <a:pt x="6711061" y="0"/>
                  </a:lnTo>
                  <a:lnTo>
                    <a:pt x="6711061" y="1978660"/>
                  </a:lnTo>
                  <a:lnTo>
                    <a:pt x="0" y="1978660"/>
                  </a:lnTo>
                  <a:close/>
                </a:path>
              </a:pathLst>
            </a:custGeom>
            <a:blipFill>
              <a:blip r:embed="rId11">
                <a:alphaModFix amt="0"/>
              </a:blip>
              <a:stretch>
                <a:fillRect l="0" t="-16087" r="0" b="-16087"/>
              </a:stretch>
            </a:blipFill>
            <a:ln w="25400" cap="sq">
              <a:solidFill>
                <a:srgbClr val="92D050"/>
              </a:solidFill>
              <a:prstDash val="solid"/>
              <a:miter/>
            </a:ln>
          </p:spPr>
        </p:sp>
      </p:grpSp>
      <p:grpSp>
        <p:nvGrpSpPr>
          <p:cNvPr name="Group 61" id="61"/>
          <p:cNvGrpSpPr/>
          <p:nvPr/>
        </p:nvGrpSpPr>
        <p:grpSpPr>
          <a:xfrm rot="0">
            <a:off x="119415" y="236763"/>
            <a:ext cx="1159526" cy="739521"/>
            <a:chOff x="0" y="0"/>
            <a:chExt cx="1546034" cy="986028"/>
          </a:xfrm>
        </p:grpSpPr>
        <p:sp>
          <p:nvSpPr>
            <p:cNvPr name="Freeform 62" id="62"/>
            <p:cNvSpPr/>
            <p:nvPr/>
          </p:nvSpPr>
          <p:spPr>
            <a:xfrm flipH="false" flipV="false" rot="0">
              <a:off x="-1247" y="3197"/>
              <a:ext cx="1547987" cy="986643"/>
            </a:xfrm>
            <a:custGeom>
              <a:avLst/>
              <a:gdLst/>
              <a:ahLst/>
              <a:cxnLst/>
              <a:rect r="r" b="b" t="t" l="l"/>
              <a:pathLst>
                <a:path h="986643" w="1547987">
                  <a:moveTo>
                    <a:pt x="140820" y="324844"/>
                  </a:moveTo>
                  <a:cubicBezTo>
                    <a:pt x="128374" y="245342"/>
                    <a:pt x="169268" y="166602"/>
                    <a:pt x="246230" y="122025"/>
                  </a:cubicBezTo>
                  <a:cubicBezTo>
                    <a:pt x="323192" y="77448"/>
                    <a:pt x="422633" y="75035"/>
                    <a:pt x="502516" y="115548"/>
                  </a:cubicBezTo>
                  <a:cubicBezTo>
                    <a:pt x="530837" y="69320"/>
                    <a:pt x="582526" y="37316"/>
                    <a:pt x="642089" y="29442"/>
                  </a:cubicBezTo>
                  <a:cubicBezTo>
                    <a:pt x="701652" y="21568"/>
                    <a:pt x="761977" y="38459"/>
                    <a:pt x="805030" y="75162"/>
                  </a:cubicBezTo>
                  <a:cubicBezTo>
                    <a:pt x="829033" y="33252"/>
                    <a:pt x="876277" y="5058"/>
                    <a:pt x="929998" y="613"/>
                  </a:cubicBezTo>
                  <a:cubicBezTo>
                    <a:pt x="983719" y="-3832"/>
                    <a:pt x="1036170" y="16107"/>
                    <a:pt x="1068936" y="53445"/>
                  </a:cubicBezTo>
                  <a:cubicBezTo>
                    <a:pt x="1112370" y="8995"/>
                    <a:pt x="1181585" y="-9674"/>
                    <a:pt x="1246609" y="5439"/>
                  </a:cubicBezTo>
                  <a:cubicBezTo>
                    <a:pt x="1311633" y="20552"/>
                    <a:pt x="1360655" y="66780"/>
                    <a:pt x="1372593" y="124184"/>
                  </a:cubicBezTo>
                  <a:cubicBezTo>
                    <a:pt x="1425933" y="136757"/>
                    <a:pt x="1470256" y="168888"/>
                    <a:pt x="1494259" y="212195"/>
                  </a:cubicBezTo>
                  <a:cubicBezTo>
                    <a:pt x="1518262" y="255502"/>
                    <a:pt x="1519532" y="305667"/>
                    <a:pt x="1497815" y="349863"/>
                  </a:cubicBezTo>
                  <a:cubicBezTo>
                    <a:pt x="1550266" y="409172"/>
                    <a:pt x="1562585" y="488166"/>
                    <a:pt x="1530073" y="557508"/>
                  </a:cubicBezTo>
                  <a:cubicBezTo>
                    <a:pt x="1497561" y="626850"/>
                    <a:pt x="1425171" y="675872"/>
                    <a:pt x="1339827" y="686413"/>
                  </a:cubicBezTo>
                  <a:cubicBezTo>
                    <a:pt x="1339192" y="751437"/>
                    <a:pt x="1298171" y="811000"/>
                    <a:pt x="1232512" y="842369"/>
                  </a:cubicBezTo>
                  <a:cubicBezTo>
                    <a:pt x="1166853" y="873738"/>
                    <a:pt x="1086716" y="871706"/>
                    <a:pt x="1023216" y="837289"/>
                  </a:cubicBezTo>
                  <a:cubicBezTo>
                    <a:pt x="996165" y="915140"/>
                    <a:pt x="919965" y="972417"/>
                    <a:pt x="827509" y="984355"/>
                  </a:cubicBezTo>
                  <a:cubicBezTo>
                    <a:pt x="735053" y="996293"/>
                    <a:pt x="642978" y="960860"/>
                    <a:pt x="591035" y="893169"/>
                  </a:cubicBezTo>
                  <a:cubicBezTo>
                    <a:pt x="527408" y="926443"/>
                    <a:pt x="450954" y="936095"/>
                    <a:pt x="379072" y="919839"/>
                  </a:cubicBezTo>
                  <a:cubicBezTo>
                    <a:pt x="307190" y="903583"/>
                    <a:pt x="245849" y="862689"/>
                    <a:pt x="208892" y="806555"/>
                  </a:cubicBezTo>
                  <a:cubicBezTo>
                    <a:pt x="143868" y="813159"/>
                    <a:pt x="81003" y="783949"/>
                    <a:pt x="51412" y="733276"/>
                  </a:cubicBezTo>
                  <a:cubicBezTo>
                    <a:pt x="21821" y="682603"/>
                    <a:pt x="31981" y="621516"/>
                    <a:pt x="76812" y="580114"/>
                  </a:cubicBezTo>
                  <a:cubicBezTo>
                    <a:pt x="18900" y="550269"/>
                    <a:pt x="-10691" y="491468"/>
                    <a:pt x="3533" y="434064"/>
                  </a:cubicBezTo>
                  <a:cubicBezTo>
                    <a:pt x="17757" y="376660"/>
                    <a:pt x="72621" y="333861"/>
                    <a:pt x="139550" y="327892"/>
                  </a:cubicBezTo>
                  <a:close/>
                </a:path>
              </a:pathLst>
            </a:custGeom>
            <a:solidFill>
              <a:srgbClr val="FFFFFF">
                <a:alpha val="77255"/>
              </a:srgbClr>
            </a:solidFill>
            <a:ln w="9525" cap="sq">
              <a:solidFill>
                <a:srgbClr val="BFE0F7"/>
              </a:solidFill>
              <a:prstDash val="solid"/>
              <a:miter/>
            </a:ln>
          </p:spPr>
        </p:sp>
        <p:sp>
          <p:nvSpPr>
            <p:cNvPr name="Freeform 63" id="63"/>
            <p:cNvSpPr/>
            <p:nvPr/>
          </p:nvSpPr>
          <p:spPr>
            <a:xfrm flipH="false" flipV="false" rot="0">
              <a:off x="77216" y="53340"/>
              <a:ext cx="1418590" cy="838962"/>
            </a:xfrm>
            <a:custGeom>
              <a:avLst/>
              <a:gdLst/>
              <a:ahLst/>
              <a:cxnLst/>
              <a:rect r="r" b="b" t="t" l="l"/>
              <a:pathLst>
                <a:path h="838962" w="1418590">
                  <a:moveTo>
                    <a:pt x="90678" y="544195"/>
                  </a:moveTo>
                  <a:cubicBezTo>
                    <a:pt x="59055" y="546354"/>
                    <a:pt x="27432" y="540004"/>
                    <a:pt x="0" y="526034"/>
                  </a:cubicBezTo>
                  <a:moveTo>
                    <a:pt x="170688" y="743204"/>
                  </a:moveTo>
                  <a:cubicBezTo>
                    <a:pt x="157988" y="747649"/>
                    <a:pt x="144653" y="750570"/>
                    <a:pt x="131064" y="751967"/>
                  </a:cubicBezTo>
                  <a:moveTo>
                    <a:pt x="512445" y="838962"/>
                  </a:moveTo>
                  <a:cubicBezTo>
                    <a:pt x="502920" y="826516"/>
                    <a:pt x="494919" y="813181"/>
                    <a:pt x="488569" y="799211"/>
                  </a:cubicBezTo>
                  <a:moveTo>
                    <a:pt x="954405" y="739902"/>
                  </a:moveTo>
                  <a:cubicBezTo>
                    <a:pt x="953008" y="754634"/>
                    <a:pt x="949833" y="769239"/>
                    <a:pt x="944880" y="783463"/>
                  </a:cubicBezTo>
                  <a:moveTo>
                    <a:pt x="1144143" y="470535"/>
                  </a:moveTo>
                  <a:cubicBezTo>
                    <a:pt x="1215898" y="500888"/>
                    <a:pt x="1261110" y="564261"/>
                    <a:pt x="1260475" y="633349"/>
                  </a:cubicBezTo>
                  <a:moveTo>
                    <a:pt x="1418590" y="297053"/>
                  </a:moveTo>
                  <a:cubicBezTo>
                    <a:pt x="1407033" y="320675"/>
                    <a:pt x="1389253" y="341503"/>
                    <a:pt x="1366774" y="358140"/>
                  </a:cubicBezTo>
                  <a:moveTo>
                    <a:pt x="1294257" y="70485"/>
                  </a:moveTo>
                  <a:cubicBezTo>
                    <a:pt x="1296289" y="80010"/>
                    <a:pt x="1297178" y="89662"/>
                    <a:pt x="1297051" y="99314"/>
                  </a:cubicBezTo>
                  <a:moveTo>
                    <a:pt x="963422" y="36830"/>
                  </a:moveTo>
                  <a:cubicBezTo>
                    <a:pt x="970153" y="23495"/>
                    <a:pt x="979170" y="11176"/>
                    <a:pt x="989965" y="0"/>
                  </a:cubicBezTo>
                  <a:moveTo>
                    <a:pt x="715137" y="54356"/>
                  </a:moveTo>
                  <a:cubicBezTo>
                    <a:pt x="717931" y="43307"/>
                    <a:pt x="722249" y="32766"/>
                    <a:pt x="727964" y="22606"/>
                  </a:cubicBezTo>
                  <a:moveTo>
                    <a:pt x="423799" y="65151"/>
                  </a:moveTo>
                  <a:cubicBezTo>
                    <a:pt x="440690" y="73787"/>
                    <a:pt x="456311" y="84074"/>
                    <a:pt x="470281" y="95885"/>
                  </a:cubicBezTo>
                  <a:moveTo>
                    <a:pt x="70485" y="307086"/>
                  </a:moveTo>
                  <a:cubicBezTo>
                    <a:pt x="66802" y="296545"/>
                    <a:pt x="64135" y="285623"/>
                    <a:pt x="62357" y="274701"/>
                  </a:cubicBezTo>
                </a:path>
              </a:pathLst>
            </a:custGeom>
            <a:solidFill>
              <a:srgbClr val="FFFFFF">
                <a:alpha val="77255"/>
              </a:srgbClr>
            </a:solidFill>
            <a:ln w="9525" cap="sq">
              <a:solidFill>
                <a:srgbClr val="BFE0F7"/>
              </a:solidFill>
              <a:prstDash val="solid"/>
              <a:miter/>
            </a:ln>
          </p:spPr>
        </p:sp>
      </p:grpSp>
      <p:grpSp>
        <p:nvGrpSpPr>
          <p:cNvPr name="Group 64" id="64"/>
          <p:cNvGrpSpPr/>
          <p:nvPr/>
        </p:nvGrpSpPr>
        <p:grpSpPr>
          <a:xfrm rot="0">
            <a:off x="8859631" y="8591702"/>
            <a:ext cx="909523" cy="589521"/>
            <a:chOff x="0" y="0"/>
            <a:chExt cx="1212698" cy="786028"/>
          </a:xfrm>
        </p:grpSpPr>
        <p:sp>
          <p:nvSpPr>
            <p:cNvPr name="Freeform 65" id="65"/>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66" id="66"/>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67" id="67"/>
          <p:cNvGrpSpPr/>
          <p:nvPr/>
        </p:nvGrpSpPr>
        <p:grpSpPr>
          <a:xfrm rot="0">
            <a:off x="8842543" y="8596141"/>
            <a:ext cx="909523" cy="589521"/>
            <a:chOff x="0" y="0"/>
            <a:chExt cx="1212698" cy="786028"/>
          </a:xfrm>
        </p:grpSpPr>
        <p:sp>
          <p:nvSpPr>
            <p:cNvPr name="Freeform 68" id="68"/>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69" id="69"/>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70" id="70"/>
          <p:cNvGrpSpPr/>
          <p:nvPr/>
        </p:nvGrpSpPr>
        <p:grpSpPr>
          <a:xfrm rot="0">
            <a:off x="8457533" y="8778707"/>
            <a:ext cx="1159526" cy="739521"/>
            <a:chOff x="0" y="0"/>
            <a:chExt cx="1546034" cy="986028"/>
          </a:xfrm>
        </p:grpSpPr>
        <p:sp>
          <p:nvSpPr>
            <p:cNvPr name="Freeform 71" id="71"/>
            <p:cNvSpPr/>
            <p:nvPr/>
          </p:nvSpPr>
          <p:spPr>
            <a:xfrm flipH="false" flipV="false" rot="0">
              <a:off x="-1247" y="3197"/>
              <a:ext cx="1547987" cy="986643"/>
            </a:xfrm>
            <a:custGeom>
              <a:avLst/>
              <a:gdLst/>
              <a:ahLst/>
              <a:cxnLst/>
              <a:rect r="r" b="b" t="t" l="l"/>
              <a:pathLst>
                <a:path h="986643" w="1547987">
                  <a:moveTo>
                    <a:pt x="140820" y="324844"/>
                  </a:moveTo>
                  <a:cubicBezTo>
                    <a:pt x="128374" y="245342"/>
                    <a:pt x="169268" y="166602"/>
                    <a:pt x="246230" y="122025"/>
                  </a:cubicBezTo>
                  <a:cubicBezTo>
                    <a:pt x="323192" y="77448"/>
                    <a:pt x="422633" y="75035"/>
                    <a:pt x="502516" y="115548"/>
                  </a:cubicBezTo>
                  <a:cubicBezTo>
                    <a:pt x="530837" y="69320"/>
                    <a:pt x="582526" y="37316"/>
                    <a:pt x="642089" y="29442"/>
                  </a:cubicBezTo>
                  <a:cubicBezTo>
                    <a:pt x="701652" y="21568"/>
                    <a:pt x="761977" y="38459"/>
                    <a:pt x="805030" y="75162"/>
                  </a:cubicBezTo>
                  <a:cubicBezTo>
                    <a:pt x="829033" y="33252"/>
                    <a:pt x="876277" y="5058"/>
                    <a:pt x="929998" y="613"/>
                  </a:cubicBezTo>
                  <a:cubicBezTo>
                    <a:pt x="983719" y="-3832"/>
                    <a:pt x="1036170" y="16107"/>
                    <a:pt x="1068936" y="53445"/>
                  </a:cubicBezTo>
                  <a:cubicBezTo>
                    <a:pt x="1112370" y="8995"/>
                    <a:pt x="1181585" y="-9674"/>
                    <a:pt x="1246609" y="5439"/>
                  </a:cubicBezTo>
                  <a:cubicBezTo>
                    <a:pt x="1311633" y="20552"/>
                    <a:pt x="1360655" y="66780"/>
                    <a:pt x="1372593" y="124184"/>
                  </a:cubicBezTo>
                  <a:cubicBezTo>
                    <a:pt x="1425933" y="136757"/>
                    <a:pt x="1470256" y="168888"/>
                    <a:pt x="1494259" y="212195"/>
                  </a:cubicBezTo>
                  <a:cubicBezTo>
                    <a:pt x="1518262" y="255502"/>
                    <a:pt x="1519532" y="305667"/>
                    <a:pt x="1497815" y="349863"/>
                  </a:cubicBezTo>
                  <a:cubicBezTo>
                    <a:pt x="1550266" y="409172"/>
                    <a:pt x="1562585" y="488166"/>
                    <a:pt x="1530073" y="557508"/>
                  </a:cubicBezTo>
                  <a:cubicBezTo>
                    <a:pt x="1497561" y="626850"/>
                    <a:pt x="1425171" y="675872"/>
                    <a:pt x="1339827" y="686413"/>
                  </a:cubicBezTo>
                  <a:cubicBezTo>
                    <a:pt x="1339192" y="751437"/>
                    <a:pt x="1298171" y="811000"/>
                    <a:pt x="1232512" y="842369"/>
                  </a:cubicBezTo>
                  <a:cubicBezTo>
                    <a:pt x="1166853" y="873738"/>
                    <a:pt x="1086716" y="871706"/>
                    <a:pt x="1023216" y="837289"/>
                  </a:cubicBezTo>
                  <a:cubicBezTo>
                    <a:pt x="996165" y="915140"/>
                    <a:pt x="919965" y="972417"/>
                    <a:pt x="827509" y="984355"/>
                  </a:cubicBezTo>
                  <a:cubicBezTo>
                    <a:pt x="735053" y="996293"/>
                    <a:pt x="642978" y="960860"/>
                    <a:pt x="591035" y="893169"/>
                  </a:cubicBezTo>
                  <a:cubicBezTo>
                    <a:pt x="527408" y="926443"/>
                    <a:pt x="450954" y="936095"/>
                    <a:pt x="379072" y="919839"/>
                  </a:cubicBezTo>
                  <a:cubicBezTo>
                    <a:pt x="307190" y="903583"/>
                    <a:pt x="245849" y="862689"/>
                    <a:pt x="208892" y="806555"/>
                  </a:cubicBezTo>
                  <a:cubicBezTo>
                    <a:pt x="143868" y="813159"/>
                    <a:pt x="81003" y="783949"/>
                    <a:pt x="51412" y="733276"/>
                  </a:cubicBezTo>
                  <a:cubicBezTo>
                    <a:pt x="21821" y="682603"/>
                    <a:pt x="31981" y="621516"/>
                    <a:pt x="76812" y="580114"/>
                  </a:cubicBezTo>
                  <a:cubicBezTo>
                    <a:pt x="18900" y="550269"/>
                    <a:pt x="-10691" y="491468"/>
                    <a:pt x="3533" y="434064"/>
                  </a:cubicBezTo>
                  <a:cubicBezTo>
                    <a:pt x="17757" y="376660"/>
                    <a:pt x="72621" y="333861"/>
                    <a:pt x="139550" y="327892"/>
                  </a:cubicBezTo>
                  <a:close/>
                </a:path>
              </a:pathLst>
            </a:custGeom>
            <a:solidFill>
              <a:srgbClr val="FFFFFF">
                <a:alpha val="77255"/>
              </a:srgbClr>
            </a:solidFill>
            <a:ln w="9525" cap="sq">
              <a:solidFill>
                <a:srgbClr val="BFE0F7"/>
              </a:solidFill>
              <a:prstDash val="solid"/>
              <a:miter/>
            </a:ln>
          </p:spPr>
        </p:sp>
        <p:sp>
          <p:nvSpPr>
            <p:cNvPr name="Freeform 72" id="72"/>
            <p:cNvSpPr/>
            <p:nvPr/>
          </p:nvSpPr>
          <p:spPr>
            <a:xfrm flipH="false" flipV="false" rot="0">
              <a:off x="77216" y="53340"/>
              <a:ext cx="1418590" cy="838962"/>
            </a:xfrm>
            <a:custGeom>
              <a:avLst/>
              <a:gdLst/>
              <a:ahLst/>
              <a:cxnLst/>
              <a:rect r="r" b="b" t="t" l="l"/>
              <a:pathLst>
                <a:path h="838962" w="1418590">
                  <a:moveTo>
                    <a:pt x="90678" y="544195"/>
                  </a:moveTo>
                  <a:cubicBezTo>
                    <a:pt x="59055" y="546354"/>
                    <a:pt x="27432" y="540004"/>
                    <a:pt x="0" y="526034"/>
                  </a:cubicBezTo>
                  <a:moveTo>
                    <a:pt x="170688" y="743204"/>
                  </a:moveTo>
                  <a:cubicBezTo>
                    <a:pt x="157988" y="747649"/>
                    <a:pt x="144653" y="750570"/>
                    <a:pt x="131064" y="751967"/>
                  </a:cubicBezTo>
                  <a:moveTo>
                    <a:pt x="512445" y="838962"/>
                  </a:moveTo>
                  <a:cubicBezTo>
                    <a:pt x="502920" y="826516"/>
                    <a:pt x="494919" y="813181"/>
                    <a:pt x="488569" y="799211"/>
                  </a:cubicBezTo>
                  <a:moveTo>
                    <a:pt x="954405" y="739902"/>
                  </a:moveTo>
                  <a:cubicBezTo>
                    <a:pt x="953008" y="754634"/>
                    <a:pt x="949833" y="769239"/>
                    <a:pt x="944880" y="783463"/>
                  </a:cubicBezTo>
                  <a:moveTo>
                    <a:pt x="1144143" y="470535"/>
                  </a:moveTo>
                  <a:cubicBezTo>
                    <a:pt x="1215898" y="500888"/>
                    <a:pt x="1261110" y="564261"/>
                    <a:pt x="1260475" y="633349"/>
                  </a:cubicBezTo>
                  <a:moveTo>
                    <a:pt x="1418590" y="297053"/>
                  </a:moveTo>
                  <a:cubicBezTo>
                    <a:pt x="1407033" y="320675"/>
                    <a:pt x="1389253" y="341503"/>
                    <a:pt x="1366774" y="358140"/>
                  </a:cubicBezTo>
                  <a:moveTo>
                    <a:pt x="1294257" y="70485"/>
                  </a:moveTo>
                  <a:cubicBezTo>
                    <a:pt x="1296289" y="80010"/>
                    <a:pt x="1297178" y="89662"/>
                    <a:pt x="1297051" y="99314"/>
                  </a:cubicBezTo>
                  <a:moveTo>
                    <a:pt x="963422" y="36830"/>
                  </a:moveTo>
                  <a:cubicBezTo>
                    <a:pt x="970153" y="23495"/>
                    <a:pt x="979170" y="11176"/>
                    <a:pt x="989965" y="0"/>
                  </a:cubicBezTo>
                  <a:moveTo>
                    <a:pt x="715137" y="54356"/>
                  </a:moveTo>
                  <a:cubicBezTo>
                    <a:pt x="717931" y="43307"/>
                    <a:pt x="722249" y="32766"/>
                    <a:pt x="727964" y="22606"/>
                  </a:cubicBezTo>
                  <a:moveTo>
                    <a:pt x="423799" y="65151"/>
                  </a:moveTo>
                  <a:cubicBezTo>
                    <a:pt x="440690" y="73787"/>
                    <a:pt x="456311" y="84074"/>
                    <a:pt x="470281" y="95885"/>
                  </a:cubicBezTo>
                  <a:moveTo>
                    <a:pt x="70485" y="307086"/>
                  </a:moveTo>
                  <a:cubicBezTo>
                    <a:pt x="66802" y="296545"/>
                    <a:pt x="64135" y="285623"/>
                    <a:pt x="62357" y="274701"/>
                  </a:cubicBezTo>
                </a:path>
              </a:pathLst>
            </a:custGeom>
            <a:solidFill>
              <a:srgbClr val="FFFFFF">
                <a:alpha val="77255"/>
              </a:srgbClr>
            </a:solidFill>
            <a:ln w="9525" cap="sq">
              <a:solidFill>
                <a:srgbClr val="BFE0F7"/>
              </a:solidFill>
              <a:prstDash val="solid"/>
              <a:miter/>
            </a:ln>
          </p:spPr>
        </p:sp>
      </p:grpSp>
      <p:sp>
        <p:nvSpPr>
          <p:cNvPr name="Freeform 73" id="73"/>
          <p:cNvSpPr/>
          <p:nvPr/>
        </p:nvSpPr>
        <p:spPr>
          <a:xfrm flipH="false" flipV="false" rot="0">
            <a:off x="7939621" y="8865680"/>
            <a:ext cx="641261" cy="1251328"/>
          </a:xfrm>
          <a:custGeom>
            <a:avLst/>
            <a:gdLst/>
            <a:ahLst/>
            <a:cxnLst/>
            <a:rect r="r" b="b" t="t" l="l"/>
            <a:pathLst>
              <a:path h="1251328" w="641261">
                <a:moveTo>
                  <a:pt x="0" y="0"/>
                </a:moveTo>
                <a:lnTo>
                  <a:pt x="641261" y="0"/>
                </a:lnTo>
                <a:lnTo>
                  <a:pt x="641261" y="1251327"/>
                </a:lnTo>
                <a:lnTo>
                  <a:pt x="0" y="1251327"/>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4" id="74"/>
          <p:cNvSpPr/>
          <p:nvPr/>
        </p:nvSpPr>
        <p:spPr>
          <a:xfrm flipH="false" flipV="false" rot="0">
            <a:off x="1274616" y="7732147"/>
            <a:ext cx="2595858" cy="2493216"/>
          </a:xfrm>
          <a:custGeom>
            <a:avLst/>
            <a:gdLst/>
            <a:ahLst/>
            <a:cxnLst/>
            <a:rect r="r" b="b" t="t" l="l"/>
            <a:pathLst>
              <a:path h="2493216" w="2595858">
                <a:moveTo>
                  <a:pt x="0" y="0"/>
                </a:moveTo>
                <a:lnTo>
                  <a:pt x="2595858" y="0"/>
                </a:lnTo>
                <a:lnTo>
                  <a:pt x="2595858" y="2493217"/>
                </a:lnTo>
                <a:lnTo>
                  <a:pt x="0" y="249321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75" id="75"/>
          <p:cNvGrpSpPr/>
          <p:nvPr/>
        </p:nvGrpSpPr>
        <p:grpSpPr>
          <a:xfrm rot="-360000">
            <a:off x="405832" y="6448835"/>
            <a:ext cx="1051560" cy="1051560"/>
            <a:chOff x="0" y="0"/>
            <a:chExt cx="1402080" cy="1402080"/>
          </a:xfrm>
        </p:grpSpPr>
        <p:sp>
          <p:nvSpPr>
            <p:cNvPr name="Freeform 76" id="76" descr="veh_carri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1"/>
              <a:stretch>
                <a:fillRect l="0" t="0" r="0" b="0"/>
              </a:stretch>
            </a:blipFill>
          </p:spPr>
        </p:sp>
      </p:grpSp>
      <p:sp>
        <p:nvSpPr>
          <p:cNvPr name="TextBox 77" id="77"/>
          <p:cNvSpPr txBox="true"/>
          <p:nvPr/>
        </p:nvSpPr>
        <p:spPr>
          <a:xfrm rot="0">
            <a:off x="12834166" y="8212988"/>
            <a:ext cx="5121069" cy="929345"/>
          </a:xfrm>
          <a:prstGeom prst="rect">
            <a:avLst/>
          </a:prstGeom>
        </p:spPr>
        <p:txBody>
          <a:bodyPr anchor="t" rtlCol="false" tIns="0" lIns="0" bIns="0" rIns="0">
            <a:spAutoFit/>
          </a:bodyPr>
          <a:lstStyle/>
          <a:p>
            <a:pPr algn="l">
              <a:lnSpc>
                <a:spcPts val="3359"/>
              </a:lnSpc>
            </a:pPr>
            <a:r>
              <a:rPr lang="en-US" sz="2799" b="true">
                <a:solidFill>
                  <a:srgbClr val="FFFFFF"/>
                </a:solidFill>
                <a:latin typeface="Calibri (MS) Bold"/>
                <a:ea typeface="Calibri (MS) Bold"/>
                <a:cs typeface="Calibri (MS) Bold"/>
                <a:sym typeface="Calibri (MS) Bold"/>
              </a:rPr>
              <a:t>Please click “Submit Application”  button.</a:t>
            </a:r>
          </a:p>
        </p:txBody>
      </p:sp>
      <p:sp>
        <p:nvSpPr>
          <p:cNvPr name="TextBox 78" id="78"/>
          <p:cNvSpPr txBox="true"/>
          <p:nvPr/>
        </p:nvSpPr>
        <p:spPr>
          <a:xfrm rot="0">
            <a:off x="13769107" y="6744491"/>
            <a:ext cx="5121069" cy="498453"/>
          </a:xfrm>
          <a:prstGeom prst="rect">
            <a:avLst/>
          </a:prstGeom>
        </p:spPr>
        <p:txBody>
          <a:bodyPr anchor="t" rtlCol="false" tIns="0" lIns="0" bIns="0" rIns="0">
            <a:spAutoFit/>
          </a:bodyPr>
          <a:lstStyle/>
          <a:p>
            <a:pPr algn="l">
              <a:lnSpc>
                <a:spcPts val="3359"/>
              </a:lnSpc>
            </a:pPr>
            <a:r>
              <a:rPr lang="en-US" sz="2799" b="true">
                <a:solidFill>
                  <a:srgbClr val="FFFFFF"/>
                </a:solidFill>
                <a:latin typeface="Calibri (MS) Bold"/>
                <a:ea typeface="Calibri (MS) Bold"/>
                <a:cs typeface="Calibri (MS) Bold"/>
                <a:sym typeface="Calibri (MS) Bold"/>
              </a:rPr>
              <a:t>Apply to join the team</a:t>
            </a:r>
          </a:p>
        </p:txBody>
      </p:sp>
      <p:grpSp>
        <p:nvGrpSpPr>
          <p:cNvPr name="Group 79" id="79"/>
          <p:cNvGrpSpPr/>
          <p:nvPr/>
        </p:nvGrpSpPr>
        <p:grpSpPr>
          <a:xfrm rot="0">
            <a:off x="14490754" y="1641758"/>
            <a:ext cx="3689575" cy="3476196"/>
            <a:chOff x="0" y="0"/>
            <a:chExt cx="4919434" cy="4634928"/>
          </a:xfrm>
        </p:grpSpPr>
        <p:sp>
          <p:nvSpPr>
            <p:cNvPr name="Freeform 80" id="80"/>
            <p:cNvSpPr/>
            <p:nvPr/>
          </p:nvSpPr>
          <p:spPr>
            <a:xfrm flipH="false" flipV="false" rot="0">
              <a:off x="0" y="0"/>
              <a:ext cx="4919472" cy="4634992"/>
            </a:xfrm>
            <a:custGeom>
              <a:avLst/>
              <a:gdLst/>
              <a:ahLst/>
              <a:cxnLst/>
              <a:rect r="r" b="b" t="t" l="l"/>
              <a:pathLst>
                <a:path h="4634992" w="4919472">
                  <a:moveTo>
                    <a:pt x="0" y="0"/>
                  </a:moveTo>
                  <a:lnTo>
                    <a:pt x="4919472" y="0"/>
                  </a:lnTo>
                  <a:lnTo>
                    <a:pt x="4919472" y="4634992"/>
                  </a:lnTo>
                  <a:lnTo>
                    <a:pt x="0" y="4634992"/>
                  </a:lnTo>
                  <a:lnTo>
                    <a:pt x="0" y="0"/>
                  </a:lnTo>
                  <a:close/>
                </a:path>
              </a:pathLst>
            </a:custGeom>
            <a:blipFill>
              <a:blip r:embed="rId22"/>
              <a:stretch>
                <a:fillRect l="-1724" t="-39461" r="-6393" b="-128617"/>
              </a:stretch>
            </a:blipFill>
          </p:spPr>
        </p:sp>
      </p:grpSp>
      <p:grpSp>
        <p:nvGrpSpPr>
          <p:cNvPr name="Group 81" id="81"/>
          <p:cNvGrpSpPr/>
          <p:nvPr/>
        </p:nvGrpSpPr>
        <p:grpSpPr>
          <a:xfrm rot="-5689560">
            <a:off x="17422597" y="4814421"/>
            <a:ext cx="1065276" cy="791928"/>
            <a:chOff x="0" y="0"/>
            <a:chExt cx="1420368" cy="1055903"/>
          </a:xfrm>
        </p:grpSpPr>
        <p:sp>
          <p:nvSpPr>
            <p:cNvPr name="Freeform 82" id="82"/>
            <p:cNvSpPr/>
            <p:nvPr/>
          </p:nvSpPr>
          <p:spPr>
            <a:xfrm flipH="false" flipV="false" rot="0">
              <a:off x="644144" y="0"/>
              <a:ext cx="759841" cy="1055916"/>
            </a:xfrm>
            <a:custGeom>
              <a:avLst/>
              <a:gdLst/>
              <a:ahLst/>
              <a:cxnLst/>
              <a:rect r="r" b="b" t="t" l="l"/>
              <a:pathLst>
                <a:path h="1055916" w="759841">
                  <a:moveTo>
                    <a:pt x="512191" y="0"/>
                  </a:moveTo>
                  <a:lnTo>
                    <a:pt x="759841" y="264033"/>
                  </a:lnTo>
                  <a:lnTo>
                    <a:pt x="628015" y="264033"/>
                  </a:lnTo>
                  <a:cubicBezTo>
                    <a:pt x="593852" y="536575"/>
                    <a:pt x="508381" y="769747"/>
                    <a:pt x="390398" y="911733"/>
                  </a:cubicBezTo>
                  <a:cubicBezTo>
                    <a:pt x="272415" y="1053719"/>
                    <a:pt x="131953" y="1092835"/>
                    <a:pt x="0" y="1020191"/>
                  </a:cubicBezTo>
                  <a:cubicBezTo>
                    <a:pt x="178689" y="922020"/>
                    <a:pt x="317754" y="632968"/>
                    <a:pt x="363982" y="264033"/>
                  </a:cubicBezTo>
                  <a:lnTo>
                    <a:pt x="232029" y="264033"/>
                  </a:lnTo>
                  <a:close/>
                </a:path>
              </a:pathLst>
            </a:custGeom>
            <a:solidFill>
              <a:srgbClr val="FFFFFF"/>
            </a:solidFill>
            <a:ln w="25400" cap="sq">
              <a:solidFill>
                <a:srgbClr val="92D050"/>
              </a:solidFill>
              <a:prstDash val="solid"/>
              <a:miter/>
            </a:ln>
          </p:spPr>
        </p:sp>
        <p:sp>
          <p:nvSpPr>
            <p:cNvPr name="Freeform 83" id="83"/>
            <p:cNvSpPr/>
            <p:nvPr/>
          </p:nvSpPr>
          <p:spPr>
            <a:xfrm flipH="false" flipV="false" rot="0">
              <a:off x="0" y="0"/>
              <a:ext cx="776224" cy="1055878"/>
            </a:xfrm>
            <a:custGeom>
              <a:avLst/>
              <a:gdLst/>
              <a:ahLst/>
              <a:cxnLst/>
              <a:rect r="r" b="b" t="t" l="l"/>
              <a:pathLst>
                <a:path h="1055878" w="776224">
                  <a:moveTo>
                    <a:pt x="512191" y="1055878"/>
                  </a:moveTo>
                  <a:cubicBezTo>
                    <a:pt x="229362" y="1055878"/>
                    <a:pt x="0" y="583184"/>
                    <a:pt x="0" y="0"/>
                  </a:cubicBezTo>
                  <a:lnTo>
                    <a:pt x="264033" y="0"/>
                  </a:lnTo>
                  <a:cubicBezTo>
                    <a:pt x="264033" y="583184"/>
                    <a:pt x="493395" y="1055878"/>
                    <a:pt x="776224" y="1055878"/>
                  </a:cubicBezTo>
                  <a:close/>
                </a:path>
              </a:pathLst>
            </a:custGeom>
            <a:solidFill>
              <a:srgbClr val="CCCCCC"/>
            </a:solidFill>
            <a:ln w="25400" cap="sq">
              <a:solidFill>
                <a:srgbClr val="92D050"/>
              </a:solidFill>
              <a:prstDash val="solid"/>
              <a:miter/>
            </a:ln>
          </p:spPr>
        </p:sp>
        <p:sp>
          <p:nvSpPr>
            <p:cNvPr name="Freeform 84" id="84"/>
            <p:cNvSpPr/>
            <p:nvPr/>
          </p:nvSpPr>
          <p:spPr>
            <a:xfrm flipH="false" flipV="false" rot="0">
              <a:off x="0" y="0"/>
              <a:ext cx="1403985" cy="1056005"/>
            </a:xfrm>
            <a:custGeom>
              <a:avLst/>
              <a:gdLst/>
              <a:ahLst/>
              <a:cxnLst/>
              <a:rect r="r" b="b" t="t" l="l"/>
              <a:pathLst>
                <a:path h="1056005" w="1403985">
                  <a:moveTo>
                    <a:pt x="644144" y="1020191"/>
                  </a:moveTo>
                  <a:cubicBezTo>
                    <a:pt x="822833" y="922020"/>
                    <a:pt x="961898" y="632968"/>
                    <a:pt x="1008126" y="264033"/>
                  </a:cubicBezTo>
                  <a:lnTo>
                    <a:pt x="876173" y="264033"/>
                  </a:lnTo>
                  <a:lnTo>
                    <a:pt x="1156335" y="0"/>
                  </a:lnTo>
                  <a:lnTo>
                    <a:pt x="1403985" y="264033"/>
                  </a:lnTo>
                  <a:lnTo>
                    <a:pt x="1272159" y="264033"/>
                  </a:lnTo>
                  <a:cubicBezTo>
                    <a:pt x="1213739" y="730250"/>
                    <a:pt x="1009777" y="1056005"/>
                    <a:pt x="776224" y="1056005"/>
                  </a:cubicBezTo>
                  <a:lnTo>
                    <a:pt x="512191" y="1056005"/>
                  </a:lnTo>
                  <a:cubicBezTo>
                    <a:pt x="229362" y="1055878"/>
                    <a:pt x="0" y="583184"/>
                    <a:pt x="0" y="0"/>
                  </a:cubicBezTo>
                  <a:lnTo>
                    <a:pt x="264033" y="0"/>
                  </a:lnTo>
                  <a:cubicBezTo>
                    <a:pt x="264033" y="583184"/>
                    <a:pt x="493395" y="1055878"/>
                    <a:pt x="776224" y="1055878"/>
                  </a:cubicBezTo>
                </a:path>
              </a:pathLst>
            </a:custGeom>
            <a:solidFill>
              <a:srgbClr val="CCCCCC"/>
            </a:solidFill>
            <a:ln w="25400" cap="sq">
              <a:solidFill>
                <a:srgbClr val="92D050"/>
              </a:solidFill>
              <a:prstDash val="solid"/>
              <a:miter/>
            </a:ln>
          </p:spPr>
        </p:sp>
      </p:grpSp>
      <p:grpSp>
        <p:nvGrpSpPr>
          <p:cNvPr name="Group 85" id="85"/>
          <p:cNvGrpSpPr/>
          <p:nvPr/>
        </p:nvGrpSpPr>
        <p:grpSpPr>
          <a:xfrm rot="0">
            <a:off x="12834166" y="6481338"/>
            <a:ext cx="5049326" cy="1069372"/>
            <a:chOff x="0" y="0"/>
            <a:chExt cx="6732435" cy="1425829"/>
          </a:xfrm>
        </p:grpSpPr>
        <p:sp>
          <p:nvSpPr>
            <p:cNvPr name="Freeform 86" id="86"/>
            <p:cNvSpPr/>
            <p:nvPr/>
          </p:nvSpPr>
          <p:spPr>
            <a:xfrm flipH="false" flipV="false" rot="0">
              <a:off x="0" y="0"/>
              <a:ext cx="6732397" cy="1425829"/>
            </a:xfrm>
            <a:custGeom>
              <a:avLst/>
              <a:gdLst/>
              <a:ahLst/>
              <a:cxnLst/>
              <a:rect r="r" b="b" t="t" l="l"/>
              <a:pathLst>
                <a:path h="1425829" w="6732397">
                  <a:moveTo>
                    <a:pt x="0" y="0"/>
                  </a:moveTo>
                  <a:lnTo>
                    <a:pt x="6732397" y="0"/>
                  </a:lnTo>
                  <a:lnTo>
                    <a:pt x="6732397" y="1425829"/>
                  </a:lnTo>
                  <a:lnTo>
                    <a:pt x="0" y="1425829"/>
                  </a:lnTo>
                  <a:close/>
                </a:path>
              </a:pathLst>
            </a:custGeom>
            <a:blipFill>
              <a:blip r:embed="rId11">
                <a:alphaModFix amt="0"/>
              </a:blip>
              <a:stretch>
                <a:fillRect l="0" t="-42003" r="0" b="-42003"/>
              </a:stretch>
            </a:blipFill>
            <a:ln w="25400" cap="sq">
              <a:solidFill>
                <a:srgbClr val="92D050"/>
              </a:solidFill>
              <a:prstDash val="solid"/>
              <a:miter/>
            </a:ln>
          </p:spPr>
        </p:sp>
      </p:grpSp>
      <p:grpSp>
        <p:nvGrpSpPr>
          <p:cNvPr name="Group 87" id="87"/>
          <p:cNvGrpSpPr/>
          <p:nvPr/>
        </p:nvGrpSpPr>
        <p:grpSpPr>
          <a:xfrm rot="0">
            <a:off x="15117004" y="4543301"/>
            <a:ext cx="2425275" cy="560232"/>
            <a:chOff x="0" y="0"/>
            <a:chExt cx="3233699" cy="746976"/>
          </a:xfrm>
        </p:grpSpPr>
        <p:sp>
          <p:nvSpPr>
            <p:cNvPr name="Freeform 88" id="88"/>
            <p:cNvSpPr/>
            <p:nvPr/>
          </p:nvSpPr>
          <p:spPr>
            <a:xfrm flipH="false" flipV="false" rot="0">
              <a:off x="0" y="0"/>
              <a:ext cx="3233674" cy="747014"/>
            </a:xfrm>
            <a:custGeom>
              <a:avLst/>
              <a:gdLst/>
              <a:ahLst/>
              <a:cxnLst/>
              <a:rect r="r" b="b" t="t" l="l"/>
              <a:pathLst>
                <a:path h="747014" w="3233674">
                  <a:moveTo>
                    <a:pt x="0" y="0"/>
                  </a:moveTo>
                  <a:lnTo>
                    <a:pt x="3233674" y="0"/>
                  </a:lnTo>
                  <a:lnTo>
                    <a:pt x="3233674" y="747014"/>
                  </a:lnTo>
                  <a:lnTo>
                    <a:pt x="0" y="747014"/>
                  </a:lnTo>
                  <a:close/>
                </a:path>
              </a:pathLst>
            </a:custGeom>
            <a:blipFill>
              <a:blip r:embed="rId11">
                <a:alphaModFix amt="0"/>
              </a:blip>
              <a:stretch>
                <a:fillRect l="0" t="-34350" r="0" b="-34344"/>
              </a:stretch>
            </a:blipFill>
            <a:ln w="25400" cap="sq">
              <a:solidFill>
                <a:srgbClr val="92D050"/>
              </a:solidFill>
              <a:prstDash val="solid"/>
              <a:miter/>
            </a:ln>
          </p:spPr>
        </p:sp>
        <p:sp>
          <p:nvSpPr>
            <p:cNvPr name="TextBox 89" id="89"/>
            <p:cNvSpPr txBox="true"/>
            <p:nvPr/>
          </p:nvSpPr>
          <p:spPr>
            <a:xfrm>
              <a:off x="0" y="-38100"/>
              <a:ext cx="3233699" cy="785076"/>
            </a:xfrm>
            <a:prstGeom prst="rect">
              <a:avLst/>
            </a:prstGeom>
          </p:spPr>
          <p:txBody>
            <a:bodyPr anchor="ctr" rtlCol="false" tIns="50800" lIns="50800" bIns="50800" rIns="50800"/>
            <a:lstStyle/>
            <a:p>
              <a:pPr algn="l">
                <a:lnSpc>
                  <a:spcPts val="2879"/>
                </a:lnSpc>
              </a:pPr>
              <a:r>
                <a:rPr lang="en-US" sz="2400" b="true">
                  <a:solidFill>
                    <a:srgbClr val="FFFFFF"/>
                  </a:solidFill>
                  <a:latin typeface="Calibri (MS) Bold"/>
                  <a:ea typeface="Calibri (MS) Bold"/>
                  <a:cs typeface="Calibri (MS) Bold"/>
                  <a:sym typeface="Calibri (MS) Bold"/>
                </a:rPr>
                <a:t>.</a:t>
              </a:r>
            </a:p>
          </p:txBody>
        </p:sp>
      </p:grpSp>
      <p:sp>
        <p:nvSpPr>
          <p:cNvPr name="TextBox 90" id="90"/>
          <p:cNvSpPr txBox="true"/>
          <p:nvPr/>
        </p:nvSpPr>
        <p:spPr>
          <a:xfrm rot="0">
            <a:off x="14076759" y="3702615"/>
            <a:ext cx="4119801" cy="777659"/>
          </a:xfrm>
          <a:prstGeom prst="rect">
            <a:avLst/>
          </a:prstGeom>
        </p:spPr>
        <p:txBody>
          <a:bodyPr anchor="t" rtlCol="false" tIns="0" lIns="0" bIns="0" rIns="0">
            <a:spAutoFit/>
          </a:bodyPr>
          <a:lstStyle/>
          <a:p>
            <a:pPr algn="l">
              <a:lnSpc>
                <a:spcPts val="2879"/>
              </a:lnSpc>
            </a:pPr>
            <a:r>
              <a:rPr lang="en-US" sz="2400" b="true">
                <a:solidFill>
                  <a:srgbClr val="FFFFFF"/>
                </a:solidFill>
                <a:latin typeface="Calibri (MS) Bold"/>
                <a:ea typeface="Calibri (MS) Bold"/>
                <a:cs typeface="Calibri (MS) Bold"/>
                <a:sym typeface="Calibri (MS) Bold"/>
              </a:rPr>
              <a:t>Successfully joined the team! </a:t>
            </a:r>
          </a:p>
          <a:p>
            <a:pPr algn="l">
              <a:lnSpc>
                <a:spcPts val="2879"/>
              </a:lnSpc>
            </a:pPr>
            <a:r>
              <a:rPr lang="en-US" sz="2400" b="true">
                <a:solidFill>
                  <a:srgbClr val="FFFFFF"/>
                </a:solidFill>
                <a:latin typeface="Calibri (MS) Bold"/>
                <a:ea typeface="Calibri (MS) Bold"/>
                <a:cs typeface="Calibri (MS) Bold"/>
                <a:sym typeface="Calibri (MS) Bold"/>
              </a:rPr>
              <a:t>Awaiting team leader approval!</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931497" y="516026"/>
            <a:ext cx="16849677" cy="8853249"/>
            <a:chOff x="0" y="0"/>
            <a:chExt cx="22466236" cy="11804332"/>
          </a:xfrm>
        </p:grpSpPr>
        <p:sp>
          <p:nvSpPr>
            <p:cNvPr name="Freeform 6" id="6"/>
            <p:cNvSpPr/>
            <p:nvPr/>
          </p:nvSpPr>
          <p:spPr>
            <a:xfrm flipH="false" flipV="false" rot="0">
              <a:off x="0" y="0"/>
              <a:ext cx="22466173" cy="11804269"/>
            </a:xfrm>
            <a:custGeom>
              <a:avLst/>
              <a:gdLst/>
              <a:ahLst/>
              <a:cxnLst/>
              <a:rect r="r" b="b" t="t" l="l"/>
              <a:pathLst>
                <a:path h="11804269" w="22466173">
                  <a:moveTo>
                    <a:pt x="0" y="0"/>
                  </a:moveTo>
                  <a:lnTo>
                    <a:pt x="22466173" y="0"/>
                  </a:lnTo>
                  <a:lnTo>
                    <a:pt x="22466173" y="11804269"/>
                  </a:lnTo>
                  <a:lnTo>
                    <a:pt x="0" y="11804269"/>
                  </a:lnTo>
                  <a:lnTo>
                    <a:pt x="0" y="0"/>
                  </a:lnTo>
                  <a:close/>
                </a:path>
              </a:pathLst>
            </a:custGeom>
            <a:solidFill>
              <a:srgbClr val="FFFFFF"/>
            </a:solidFill>
          </p:spPr>
        </p:sp>
      </p:grpSp>
      <p:sp>
        <p:nvSpPr>
          <p:cNvPr name="Freeform 7" id="7"/>
          <p:cNvSpPr/>
          <p:nvPr/>
        </p:nvSpPr>
        <p:spPr>
          <a:xfrm flipH="false" flipV="false" rot="0">
            <a:off x="7882271" y="1552337"/>
            <a:ext cx="2518886" cy="626078"/>
          </a:xfrm>
          <a:custGeom>
            <a:avLst/>
            <a:gdLst/>
            <a:ahLst/>
            <a:cxnLst/>
            <a:rect r="r" b="b" t="t" l="l"/>
            <a:pathLst>
              <a:path h="626078" w="2518886">
                <a:moveTo>
                  <a:pt x="0" y="0"/>
                </a:moveTo>
                <a:lnTo>
                  <a:pt x="2518886" y="0"/>
                </a:lnTo>
                <a:lnTo>
                  <a:pt x="2518886" y="626078"/>
                </a:lnTo>
                <a:lnTo>
                  <a:pt x="0" y="626078"/>
                </a:lnTo>
                <a:lnTo>
                  <a:pt x="0" y="0"/>
                </a:lnTo>
                <a:close/>
              </a:path>
            </a:pathLst>
          </a:custGeom>
          <a:blipFill>
            <a:blip r:embed="rId9">
              <a:extLst>
                <a:ext uri="{96DAC541-7B7A-43D3-8B79-37D633B846F1}">
                  <asvg:svgBlip xmlns:asvg="http://schemas.microsoft.com/office/drawing/2016/SVG/main" r:embed="rId10"/>
                </a:ext>
              </a:extLst>
            </a:blip>
            <a:stretch>
              <a:fillRect l="0" t="-101" r="0" b="-100"/>
            </a:stretch>
          </a:blipFill>
        </p:spPr>
      </p:sp>
      <p:grpSp>
        <p:nvGrpSpPr>
          <p:cNvPr name="Group 8" id="8"/>
          <p:cNvGrpSpPr/>
          <p:nvPr/>
        </p:nvGrpSpPr>
        <p:grpSpPr>
          <a:xfrm rot="0">
            <a:off x="7907274" y="1577340"/>
            <a:ext cx="2468880" cy="576072"/>
            <a:chOff x="0" y="0"/>
            <a:chExt cx="3291840" cy="768096"/>
          </a:xfrm>
        </p:grpSpPr>
        <p:sp>
          <p:nvSpPr>
            <p:cNvPr name="Freeform 9" id="9"/>
            <p:cNvSpPr/>
            <p:nvPr/>
          </p:nvSpPr>
          <p:spPr>
            <a:xfrm flipH="false" flipV="false" rot="0">
              <a:off x="0" y="0"/>
              <a:ext cx="3291840" cy="768096"/>
            </a:xfrm>
            <a:custGeom>
              <a:avLst/>
              <a:gdLst/>
              <a:ahLst/>
              <a:cxnLst/>
              <a:rect r="r" b="b" t="t" l="l"/>
              <a:pathLst>
                <a:path h="768096" w="3291840">
                  <a:moveTo>
                    <a:pt x="0" y="0"/>
                  </a:moveTo>
                  <a:lnTo>
                    <a:pt x="3291840" y="0"/>
                  </a:lnTo>
                  <a:lnTo>
                    <a:pt x="3291840" y="768096"/>
                  </a:lnTo>
                  <a:lnTo>
                    <a:pt x="0" y="768096"/>
                  </a:lnTo>
                  <a:close/>
                </a:path>
              </a:pathLst>
            </a:custGeom>
            <a:blipFill>
              <a:blip r:embed="rId11">
                <a:alphaModFix amt="0"/>
              </a:blip>
              <a:stretch>
                <a:fillRect l="0" t="-33449" r="0" b="-33449"/>
              </a:stretch>
            </a:blipFill>
          </p:spPr>
        </p:sp>
      </p:grpSp>
      <p:grpSp>
        <p:nvGrpSpPr>
          <p:cNvPr name="Group 10" id="10"/>
          <p:cNvGrpSpPr/>
          <p:nvPr/>
        </p:nvGrpSpPr>
        <p:grpSpPr>
          <a:xfrm rot="0">
            <a:off x="7907274" y="1541621"/>
            <a:ext cx="2468880" cy="611791"/>
            <a:chOff x="0" y="0"/>
            <a:chExt cx="3291840" cy="815721"/>
          </a:xfrm>
        </p:grpSpPr>
        <p:sp>
          <p:nvSpPr>
            <p:cNvPr name="Freeform 11" id="11"/>
            <p:cNvSpPr/>
            <p:nvPr/>
          </p:nvSpPr>
          <p:spPr>
            <a:xfrm flipH="false" flipV="false" rot="0">
              <a:off x="0" y="0"/>
              <a:ext cx="3291840" cy="815721"/>
            </a:xfrm>
            <a:custGeom>
              <a:avLst/>
              <a:gdLst/>
              <a:ahLst/>
              <a:cxnLst/>
              <a:rect r="r" b="b" t="t" l="l"/>
              <a:pathLst>
                <a:path h="815721" w="3291840">
                  <a:moveTo>
                    <a:pt x="0" y="0"/>
                  </a:moveTo>
                  <a:lnTo>
                    <a:pt x="3291840" y="0"/>
                  </a:lnTo>
                  <a:lnTo>
                    <a:pt x="3291840" y="815721"/>
                  </a:lnTo>
                  <a:lnTo>
                    <a:pt x="0" y="815721"/>
                  </a:lnTo>
                  <a:close/>
                </a:path>
              </a:pathLst>
            </a:custGeom>
            <a:solidFill>
              <a:srgbClr val="FFFFFF">
                <a:alpha val="75686"/>
              </a:srgbClr>
            </a:solidFill>
          </p:spPr>
        </p:sp>
      </p:grpSp>
      <p:grpSp>
        <p:nvGrpSpPr>
          <p:cNvPr name="Group 12" id="12"/>
          <p:cNvGrpSpPr/>
          <p:nvPr/>
        </p:nvGrpSpPr>
        <p:grpSpPr>
          <a:xfrm rot="0">
            <a:off x="7907274" y="1505902"/>
            <a:ext cx="2468880" cy="647510"/>
            <a:chOff x="0" y="0"/>
            <a:chExt cx="3291840" cy="863346"/>
          </a:xfrm>
        </p:grpSpPr>
        <p:sp>
          <p:nvSpPr>
            <p:cNvPr name="Freeform 13" id="13"/>
            <p:cNvSpPr/>
            <p:nvPr/>
          </p:nvSpPr>
          <p:spPr>
            <a:xfrm flipH="false" flipV="false" rot="0">
              <a:off x="0" y="0"/>
              <a:ext cx="3291840" cy="863346"/>
            </a:xfrm>
            <a:custGeom>
              <a:avLst/>
              <a:gdLst/>
              <a:ahLst/>
              <a:cxnLst/>
              <a:rect r="r" b="b" t="t" l="l"/>
              <a:pathLst>
                <a:path h="863346" w="3291840">
                  <a:moveTo>
                    <a:pt x="0" y="0"/>
                  </a:moveTo>
                  <a:lnTo>
                    <a:pt x="3291840" y="0"/>
                  </a:lnTo>
                  <a:lnTo>
                    <a:pt x="3291840" y="863346"/>
                  </a:lnTo>
                  <a:lnTo>
                    <a:pt x="0" y="863346"/>
                  </a:lnTo>
                  <a:close/>
                </a:path>
              </a:pathLst>
            </a:custGeom>
            <a:blipFill>
              <a:blip r:embed="rId12">
                <a:alphaModFix amt="0"/>
              </a:blip>
              <a:stretch>
                <a:fillRect l="0" t="-24294" r="0" b="-24294"/>
              </a:stretch>
            </a:blipFill>
          </p:spPr>
        </p:sp>
        <p:sp>
          <p:nvSpPr>
            <p:cNvPr name="TextBox 14" id="14"/>
            <p:cNvSpPr txBox="true"/>
            <p:nvPr/>
          </p:nvSpPr>
          <p:spPr>
            <a:xfrm>
              <a:off x="0" y="-47625"/>
              <a:ext cx="3291840" cy="910971"/>
            </a:xfrm>
            <a:prstGeom prst="rect">
              <a:avLst/>
            </a:prstGeom>
          </p:spPr>
          <p:txBody>
            <a:bodyPr anchor="ctr" rtlCol="false" tIns="0" lIns="0" bIns="0" rIns="0"/>
            <a:lstStyle/>
            <a:p>
              <a:pPr algn="ctr">
                <a:lnSpc>
                  <a:spcPts val="2340"/>
                </a:lnSpc>
              </a:pPr>
              <a:r>
                <a:rPr lang="en-US" sz="1950" b="true">
                  <a:solidFill>
                    <a:srgbClr val="1E2761"/>
                  </a:solidFill>
                  <a:latin typeface="Calibri (MS) Bold"/>
                  <a:ea typeface="Calibri (MS) Bold"/>
                  <a:cs typeface="Calibri (MS) Bold"/>
                  <a:sym typeface="Calibri (MS) Bold"/>
                </a:rPr>
                <a:t>第三階段</a:t>
              </a:r>
            </a:p>
          </p:txBody>
        </p:sp>
      </p:grpSp>
      <p:grpSp>
        <p:nvGrpSpPr>
          <p:cNvPr name="Group 15" id="15"/>
          <p:cNvGrpSpPr/>
          <p:nvPr/>
        </p:nvGrpSpPr>
        <p:grpSpPr>
          <a:xfrm rot="0">
            <a:off x="2906135" y="6871973"/>
            <a:ext cx="15540228" cy="1097280"/>
            <a:chOff x="0" y="0"/>
            <a:chExt cx="20720304" cy="1463040"/>
          </a:xfrm>
        </p:grpSpPr>
        <p:sp>
          <p:nvSpPr>
            <p:cNvPr name="Freeform 16" id="16"/>
            <p:cNvSpPr/>
            <p:nvPr/>
          </p:nvSpPr>
          <p:spPr>
            <a:xfrm flipH="false" flipV="false" rot="0">
              <a:off x="0" y="0"/>
              <a:ext cx="20720304" cy="1463040"/>
            </a:xfrm>
            <a:custGeom>
              <a:avLst/>
              <a:gdLst/>
              <a:ahLst/>
              <a:cxnLst/>
              <a:rect r="r" b="b" t="t" l="l"/>
              <a:pathLst>
                <a:path h="1463040" w="20720304">
                  <a:moveTo>
                    <a:pt x="0" y="0"/>
                  </a:moveTo>
                  <a:lnTo>
                    <a:pt x="20720304" y="0"/>
                  </a:lnTo>
                  <a:lnTo>
                    <a:pt x="20720304" y="1463040"/>
                  </a:lnTo>
                  <a:lnTo>
                    <a:pt x="0" y="1463040"/>
                  </a:lnTo>
                  <a:close/>
                </a:path>
              </a:pathLst>
            </a:custGeom>
            <a:blipFill>
              <a:blip r:embed="rId11">
                <a:alphaModFix amt="0"/>
              </a:blip>
              <a:stretch>
                <a:fillRect l="0" t="-225764" r="0" b="-225764"/>
              </a:stretch>
            </a:blipFill>
          </p:spPr>
        </p:sp>
      </p:grpSp>
      <p:grpSp>
        <p:nvGrpSpPr>
          <p:cNvPr name="Group 17" id="17"/>
          <p:cNvGrpSpPr/>
          <p:nvPr/>
        </p:nvGrpSpPr>
        <p:grpSpPr>
          <a:xfrm rot="0">
            <a:off x="1572311" y="3526460"/>
            <a:ext cx="15540228" cy="1111568"/>
            <a:chOff x="0" y="0"/>
            <a:chExt cx="20720304" cy="1482090"/>
          </a:xfrm>
        </p:grpSpPr>
        <p:sp>
          <p:nvSpPr>
            <p:cNvPr name="Freeform 18" id="18"/>
            <p:cNvSpPr/>
            <p:nvPr/>
          </p:nvSpPr>
          <p:spPr>
            <a:xfrm flipH="false" flipV="false" rot="0">
              <a:off x="0" y="0"/>
              <a:ext cx="20720304" cy="1482090"/>
            </a:xfrm>
            <a:custGeom>
              <a:avLst/>
              <a:gdLst/>
              <a:ahLst/>
              <a:cxnLst/>
              <a:rect r="r" b="b" t="t" l="l"/>
              <a:pathLst>
                <a:path h="1482090" w="20720304">
                  <a:moveTo>
                    <a:pt x="0" y="0"/>
                  </a:moveTo>
                  <a:lnTo>
                    <a:pt x="20720304" y="0"/>
                  </a:lnTo>
                  <a:lnTo>
                    <a:pt x="20720304" y="1482090"/>
                  </a:lnTo>
                  <a:lnTo>
                    <a:pt x="0" y="1482090"/>
                  </a:lnTo>
                  <a:close/>
                </a:path>
              </a:pathLst>
            </a:custGeom>
            <a:blipFill>
              <a:blip r:embed="rId13">
                <a:alphaModFix amt="0"/>
              </a:blip>
              <a:stretch>
                <a:fillRect l="0" t="-222220" r="0" b="-222220"/>
              </a:stretch>
            </a:blipFill>
          </p:spPr>
        </p:sp>
      </p:grpSp>
      <p:grpSp>
        <p:nvGrpSpPr>
          <p:cNvPr name="Group 19" id="19"/>
          <p:cNvGrpSpPr/>
          <p:nvPr/>
        </p:nvGrpSpPr>
        <p:grpSpPr>
          <a:xfrm rot="0">
            <a:off x="1615069" y="3960695"/>
            <a:ext cx="15540228" cy="1125855"/>
            <a:chOff x="0" y="0"/>
            <a:chExt cx="20720304" cy="1501140"/>
          </a:xfrm>
        </p:grpSpPr>
        <p:sp>
          <p:nvSpPr>
            <p:cNvPr name="Freeform 20" id="20"/>
            <p:cNvSpPr/>
            <p:nvPr/>
          </p:nvSpPr>
          <p:spPr>
            <a:xfrm flipH="false" flipV="false" rot="0">
              <a:off x="0" y="0"/>
              <a:ext cx="20720304" cy="1501142"/>
            </a:xfrm>
            <a:custGeom>
              <a:avLst/>
              <a:gdLst/>
              <a:ahLst/>
              <a:cxnLst/>
              <a:rect r="r" b="b" t="t" l="l"/>
              <a:pathLst>
                <a:path h="1501142" w="20720304">
                  <a:moveTo>
                    <a:pt x="0" y="0"/>
                  </a:moveTo>
                  <a:lnTo>
                    <a:pt x="20720304" y="0"/>
                  </a:lnTo>
                  <a:lnTo>
                    <a:pt x="20720304" y="1501142"/>
                  </a:lnTo>
                  <a:lnTo>
                    <a:pt x="0" y="1501142"/>
                  </a:lnTo>
                  <a:close/>
                </a:path>
              </a:pathLst>
            </a:custGeom>
            <a:blipFill>
              <a:blip r:embed="rId12">
                <a:alphaModFix amt="0"/>
              </a:blip>
              <a:stretch>
                <a:fillRect l="0" t="-218952" r="0" b="-218952"/>
              </a:stretch>
            </a:blipFill>
          </p:spPr>
        </p:sp>
        <p:sp>
          <p:nvSpPr>
            <p:cNvPr name="TextBox 21" id="21"/>
            <p:cNvSpPr txBox="true"/>
            <p:nvPr/>
          </p:nvSpPr>
          <p:spPr>
            <a:xfrm>
              <a:off x="0" y="9525"/>
              <a:ext cx="20720304" cy="1491615"/>
            </a:xfrm>
            <a:prstGeom prst="rect">
              <a:avLst/>
            </a:prstGeom>
          </p:spPr>
          <p:txBody>
            <a:bodyPr anchor="ctr" rtlCol="false" tIns="0" lIns="0" bIns="0" rIns="0"/>
            <a:lstStyle/>
            <a:p>
              <a:pPr algn="ctr">
                <a:lnSpc>
                  <a:spcPts val="5758"/>
                </a:lnSpc>
              </a:pPr>
              <a:r>
                <a:rPr lang="en-US" sz="4800" b="true">
                  <a:solidFill>
                    <a:srgbClr val="1E2761"/>
                  </a:solidFill>
                  <a:latin typeface="Noto Sans Bold"/>
                  <a:ea typeface="Noto Sans Bold"/>
                  <a:cs typeface="Noto Sans Bold"/>
                  <a:sym typeface="Noto Sans Bold"/>
                </a:rPr>
                <a:t>隊長核准隊員流程</a:t>
              </a:r>
            </a:p>
          </p:txBody>
        </p:sp>
      </p:grpSp>
      <p:grpSp>
        <p:nvGrpSpPr>
          <p:cNvPr name="Group 22" id="22"/>
          <p:cNvGrpSpPr/>
          <p:nvPr/>
        </p:nvGrpSpPr>
        <p:grpSpPr>
          <a:xfrm rot="0">
            <a:off x="2715644" y="5246761"/>
            <a:ext cx="15540228" cy="685800"/>
            <a:chOff x="0" y="0"/>
            <a:chExt cx="20720304" cy="914400"/>
          </a:xfrm>
        </p:grpSpPr>
        <p:sp>
          <p:nvSpPr>
            <p:cNvPr name="Freeform 23" id="23"/>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11">
                <a:alphaModFix amt="0"/>
              </a:blip>
              <a:stretch>
                <a:fillRect l="0" t="-391223" r="0" b="-391223"/>
              </a:stretch>
            </a:blipFill>
          </p:spPr>
        </p:sp>
      </p:grpSp>
      <p:grpSp>
        <p:nvGrpSpPr>
          <p:cNvPr name="Group 24" id="24"/>
          <p:cNvGrpSpPr/>
          <p:nvPr/>
        </p:nvGrpSpPr>
        <p:grpSpPr>
          <a:xfrm rot="0">
            <a:off x="1430922" y="5135080"/>
            <a:ext cx="15540228" cy="742950"/>
            <a:chOff x="0" y="0"/>
            <a:chExt cx="20720304" cy="990600"/>
          </a:xfrm>
        </p:grpSpPr>
        <p:sp>
          <p:nvSpPr>
            <p:cNvPr name="Freeform 25" id="25"/>
            <p:cNvSpPr/>
            <p:nvPr/>
          </p:nvSpPr>
          <p:spPr>
            <a:xfrm flipH="false" flipV="false" rot="0">
              <a:off x="0" y="0"/>
              <a:ext cx="20720304" cy="990600"/>
            </a:xfrm>
            <a:custGeom>
              <a:avLst/>
              <a:gdLst/>
              <a:ahLst/>
              <a:cxnLst/>
              <a:rect r="r" b="b" t="t" l="l"/>
              <a:pathLst>
                <a:path h="990600" w="20720304">
                  <a:moveTo>
                    <a:pt x="0" y="0"/>
                  </a:moveTo>
                  <a:lnTo>
                    <a:pt x="20720304" y="0"/>
                  </a:lnTo>
                  <a:lnTo>
                    <a:pt x="20720304" y="990600"/>
                  </a:lnTo>
                  <a:lnTo>
                    <a:pt x="0" y="990600"/>
                  </a:lnTo>
                  <a:close/>
                </a:path>
              </a:pathLst>
            </a:custGeom>
            <a:blipFill>
              <a:blip r:embed="rId12">
                <a:alphaModFix amt="0"/>
              </a:blip>
              <a:stretch>
                <a:fillRect l="0" t="-357567" r="0" b="-357567"/>
              </a:stretch>
            </a:blipFill>
          </p:spPr>
        </p:sp>
        <p:sp>
          <p:nvSpPr>
            <p:cNvPr name="TextBox 26" id="26"/>
            <p:cNvSpPr txBox="true"/>
            <p:nvPr/>
          </p:nvSpPr>
          <p:spPr>
            <a:xfrm>
              <a:off x="0" y="95250"/>
              <a:ext cx="20720304" cy="895350"/>
            </a:xfrm>
            <a:prstGeom prst="rect">
              <a:avLst/>
            </a:prstGeom>
          </p:spPr>
          <p:txBody>
            <a:bodyPr anchor="ctr" rtlCol="false" tIns="0" lIns="0" bIns="0" rIns="0"/>
            <a:lstStyle/>
            <a:p>
              <a:pPr algn="ctr">
                <a:lnSpc>
                  <a:spcPts val="2879"/>
                </a:lnSpc>
              </a:pPr>
              <a:r>
                <a:rPr lang="en-US" sz="3200" i="true">
                  <a:solidFill>
                    <a:srgbClr val="2D3A66"/>
                  </a:solidFill>
                  <a:latin typeface="Noto Sans Italics"/>
                  <a:ea typeface="Noto Sans Italics"/>
                  <a:cs typeface="Noto Sans Italics"/>
                  <a:sym typeface="Noto Sans Italics"/>
                </a:rPr>
                <a:t>Team Leader Approval Process for Team Members to Join</a:t>
              </a:r>
            </a:p>
          </p:txBody>
        </p:sp>
      </p:grpSp>
      <p:grpSp>
        <p:nvGrpSpPr>
          <p:cNvPr name="Group 27" id="27"/>
          <p:cNvGrpSpPr/>
          <p:nvPr/>
        </p:nvGrpSpPr>
        <p:grpSpPr>
          <a:xfrm rot="0">
            <a:off x="7191585" y="5118564"/>
            <a:ext cx="11699748" cy="1234440"/>
            <a:chOff x="0" y="0"/>
            <a:chExt cx="15599664" cy="1645920"/>
          </a:xfrm>
        </p:grpSpPr>
        <p:sp>
          <p:nvSpPr>
            <p:cNvPr name="Freeform 28" id="28"/>
            <p:cNvSpPr/>
            <p:nvPr/>
          </p:nvSpPr>
          <p:spPr>
            <a:xfrm flipH="false" flipV="false" rot="0">
              <a:off x="0" y="0"/>
              <a:ext cx="15599663" cy="1645920"/>
            </a:xfrm>
            <a:custGeom>
              <a:avLst/>
              <a:gdLst/>
              <a:ahLst/>
              <a:cxnLst/>
              <a:rect r="r" b="b" t="t" l="l"/>
              <a:pathLst>
                <a:path h="1645920" w="15599663">
                  <a:moveTo>
                    <a:pt x="0" y="0"/>
                  </a:moveTo>
                  <a:lnTo>
                    <a:pt x="15599663" y="0"/>
                  </a:lnTo>
                  <a:lnTo>
                    <a:pt x="15599663" y="1645920"/>
                  </a:lnTo>
                  <a:lnTo>
                    <a:pt x="0" y="1645920"/>
                  </a:lnTo>
                  <a:close/>
                </a:path>
              </a:pathLst>
            </a:custGeom>
            <a:blipFill>
              <a:blip r:embed="rId11">
                <a:alphaModFix amt="0"/>
              </a:blip>
              <a:stretch>
                <a:fillRect l="0" t="-134546" r="0" b="-134546"/>
              </a:stretch>
            </a:blipFill>
          </p:spPr>
        </p:sp>
      </p:grpSp>
      <p:grpSp>
        <p:nvGrpSpPr>
          <p:cNvPr name="Group 29" id="29"/>
          <p:cNvGrpSpPr/>
          <p:nvPr/>
        </p:nvGrpSpPr>
        <p:grpSpPr>
          <a:xfrm rot="0">
            <a:off x="661988" y="9508807"/>
            <a:ext cx="16959453" cy="47625"/>
            <a:chOff x="0" y="0"/>
            <a:chExt cx="22612604" cy="63500"/>
          </a:xfrm>
        </p:grpSpPr>
        <p:sp>
          <p:nvSpPr>
            <p:cNvPr name="Freeform 30" id="30"/>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11">
                <a:alphaModFix amt="0"/>
              </a:blip>
              <a:stretch>
                <a:fillRect l="0" t="-6883880" r="0" b="-6883880"/>
              </a:stretch>
            </a:blipFill>
            <a:ln w="19050" cap="sq">
              <a:solidFill>
                <a:srgbClr val="D7E1F5"/>
              </a:solidFill>
              <a:prstDash val="dash"/>
              <a:miter/>
            </a:ln>
          </p:spPr>
        </p:sp>
      </p:grpSp>
      <p:sp>
        <p:nvSpPr>
          <p:cNvPr name="Freeform 31" id="31"/>
          <p:cNvSpPr/>
          <p:nvPr/>
        </p:nvSpPr>
        <p:spPr>
          <a:xfrm flipH="false" flipV="false" rot="0">
            <a:off x="5637028" y="8908342"/>
            <a:ext cx="638594" cy="1214876"/>
          </a:xfrm>
          <a:custGeom>
            <a:avLst/>
            <a:gdLst/>
            <a:ahLst/>
            <a:cxnLst/>
            <a:rect r="r" b="b" t="t" l="l"/>
            <a:pathLst>
              <a:path h="1214876" w="638594">
                <a:moveTo>
                  <a:pt x="0" y="0"/>
                </a:moveTo>
                <a:lnTo>
                  <a:pt x="638594" y="0"/>
                </a:lnTo>
                <a:lnTo>
                  <a:pt x="638594" y="1214876"/>
                </a:lnTo>
                <a:lnTo>
                  <a:pt x="0" y="121487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2" id="32"/>
          <p:cNvSpPr/>
          <p:nvPr/>
        </p:nvSpPr>
        <p:spPr>
          <a:xfrm flipH="false" flipV="false" rot="0">
            <a:off x="9201036" y="8908342"/>
            <a:ext cx="638594" cy="1214876"/>
          </a:xfrm>
          <a:custGeom>
            <a:avLst/>
            <a:gdLst/>
            <a:ahLst/>
            <a:cxnLst/>
            <a:rect r="r" b="b" t="t" l="l"/>
            <a:pathLst>
              <a:path h="1214876" w="638594">
                <a:moveTo>
                  <a:pt x="0" y="0"/>
                </a:moveTo>
                <a:lnTo>
                  <a:pt x="638594" y="0"/>
                </a:lnTo>
                <a:lnTo>
                  <a:pt x="638594" y="1214876"/>
                </a:lnTo>
                <a:lnTo>
                  <a:pt x="0" y="121487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0">
            <a:off x="12765034" y="8877110"/>
            <a:ext cx="638594" cy="1246108"/>
          </a:xfrm>
          <a:custGeom>
            <a:avLst/>
            <a:gdLst/>
            <a:ahLst/>
            <a:cxnLst/>
            <a:rect r="r" b="b" t="t" l="l"/>
            <a:pathLst>
              <a:path h="1246108" w="638594">
                <a:moveTo>
                  <a:pt x="0" y="0"/>
                </a:moveTo>
                <a:lnTo>
                  <a:pt x="638594" y="0"/>
                </a:lnTo>
                <a:lnTo>
                  <a:pt x="638594" y="1246108"/>
                </a:lnTo>
                <a:lnTo>
                  <a:pt x="0" y="124610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34" id="34"/>
          <p:cNvGrpSpPr/>
          <p:nvPr/>
        </p:nvGrpSpPr>
        <p:grpSpPr>
          <a:xfrm rot="300000">
            <a:off x="137160" y="109728"/>
            <a:ext cx="1371600" cy="1371600"/>
            <a:chOff x="0" y="0"/>
            <a:chExt cx="1828800" cy="1828800"/>
          </a:xfrm>
        </p:grpSpPr>
        <p:sp>
          <p:nvSpPr>
            <p:cNvPr name="Freeform 35" id="35" descr="veh_battleship.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20"/>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隊長審核步驟 1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1</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02C39A"/>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24" id="24"/>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5" id="25"/>
          <p:cNvGrpSpPr/>
          <p:nvPr/>
        </p:nvGrpSpPr>
        <p:grpSpPr>
          <a:xfrm rot="0">
            <a:off x="1097280" y="3154680"/>
            <a:ext cx="1577340" cy="1577340"/>
            <a:chOff x="0" y="0"/>
            <a:chExt cx="2103120" cy="2103120"/>
          </a:xfrm>
        </p:grpSpPr>
        <p:sp>
          <p:nvSpPr>
            <p:cNvPr name="Freeform 26" id="26"/>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27" id="27"/>
          <p:cNvGrpSpPr/>
          <p:nvPr/>
        </p:nvGrpSpPr>
        <p:grpSpPr>
          <a:xfrm rot="0">
            <a:off x="1097280" y="3140392"/>
            <a:ext cx="1577340" cy="1591627"/>
            <a:chOff x="0" y="0"/>
            <a:chExt cx="2103120" cy="2122170"/>
          </a:xfrm>
        </p:grpSpPr>
        <p:sp>
          <p:nvSpPr>
            <p:cNvPr name="Freeform 28" id="28"/>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29" id="29"/>
          <p:cNvGrpSpPr/>
          <p:nvPr/>
        </p:nvGrpSpPr>
        <p:grpSpPr>
          <a:xfrm rot="0">
            <a:off x="1097280" y="3126105"/>
            <a:ext cx="1577340" cy="1605915"/>
            <a:chOff x="0" y="0"/>
            <a:chExt cx="2103120" cy="2141220"/>
          </a:xfrm>
        </p:grpSpPr>
        <p:sp>
          <p:nvSpPr>
            <p:cNvPr name="Freeform 30" id="30"/>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31" id="31"/>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01</a:t>
              </a:r>
            </a:p>
          </p:txBody>
        </p:sp>
      </p:grpSp>
      <p:grpSp>
        <p:nvGrpSpPr>
          <p:cNvPr name="Group 32" id="32"/>
          <p:cNvGrpSpPr/>
          <p:nvPr/>
        </p:nvGrpSpPr>
        <p:grpSpPr>
          <a:xfrm rot="0">
            <a:off x="3086100" y="3977640"/>
            <a:ext cx="9052560" cy="1783080"/>
            <a:chOff x="0" y="0"/>
            <a:chExt cx="12070080" cy="2377440"/>
          </a:xfrm>
        </p:grpSpPr>
        <p:sp>
          <p:nvSpPr>
            <p:cNvPr name="Freeform 33" id="33"/>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34" id="34"/>
          <p:cNvGrpSpPr/>
          <p:nvPr/>
        </p:nvGrpSpPr>
        <p:grpSpPr>
          <a:xfrm rot="0">
            <a:off x="3086100" y="3806190"/>
            <a:ext cx="9052560" cy="1954530"/>
            <a:chOff x="0" y="0"/>
            <a:chExt cx="12070080" cy="2606040"/>
          </a:xfrm>
        </p:grpSpPr>
        <p:sp>
          <p:nvSpPr>
            <p:cNvPr name="Freeform 35" id="35"/>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36" id="36"/>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參賽隊伍隊長請在後台介面點選「隊伍表現」，即可順利進入審核及核准隊員的專屬頁面。</a:t>
              </a:r>
            </a:p>
          </p:txBody>
        </p:sp>
      </p:grpSp>
      <p:grpSp>
        <p:nvGrpSpPr>
          <p:cNvPr name="Group 37" id="37"/>
          <p:cNvGrpSpPr/>
          <p:nvPr/>
        </p:nvGrpSpPr>
        <p:grpSpPr>
          <a:xfrm rot="0">
            <a:off x="3086100" y="5623560"/>
            <a:ext cx="9052560" cy="1371600"/>
            <a:chOff x="0" y="0"/>
            <a:chExt cx="12070080" cy="1828800"/>
          </a:xfrm>
        </p:grpSpPr>
        <p:sp>
          <p:nvSpPr>
            <p:cNvPr name="Freeform 38" id="38"/>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39" id="39"/>
          <p:cNvGrpSpPr/>
          <p:nvPr/>
        </p:nvGrpSpPr>
        <p:grpSpPr>
          <a:xfrm rot="0">
            <a:off x="3086100" y="5203393"/>
            <a:ext cx="8767886" cy="1514475"/>
            <a:chOff x="0" y="0"/>
            <a:chExt cx="11690515" cy="2019300"/>
          </a:xfrm>
        </p:grpSpPr>
        <p:sp>
          <p:nvSpPr>
            <p:cNvPr name="Freeform 40" id="40"/>
            <p:cNvSpPr/>
            <p:nvPr/>
          </p:nvSpPr>
          <p:spPr>
            <a:xfrm flipH="false" flipV="false" rot="0">
              <a:off x="0" y="0"/>
              <a:ext cx="11690510" cy="2019301"/>
            </a:xfrm>
            <a:custGeom>
              <a:avLst/>
              <a:gdLst/>
              <a:ahLst/>
              <a:cxnLst/>
              <a:rect r="r" b="b" t="t" l="l"/>
              <a:pathLst>
                <a:path h="2019301" w="11690510">
                  <a:moveTo>
                    <a:pt x="0" y="0"/>
                  </a:moveTo>
                  <a:lnTo>
                    <a:pt x="11690510" y="0"/>
                  </a:lnTo>
                  <a:lnTo>
                    <a:pt x="11690510" y="2019301"/>
                  </a:lnTo>
                  <a:lnTo>
                    <a:pt x="0" y="2019301"/>
                  </a:lnTo>
                  <a:close/>
                </a:path>
              </a:pathLst>
            </a:custGeom>
            <a:blipFill>
              <a:blip r:embed="rId11">
                <a:alphaModFix amt="0"/>
              </a:blip>
              <a:stretch>
                <a:fillRect l="0" t="-62806" r="0" b="-62806"/>
              </a:stretch>
            </a:blipFill>
          </p:spPr>
        </p:sp>
        <p:sp>
          <p:nvSpPr>
            <p:cNvPr name="TextBox 41" id="41"/>
            <p:cNvSpPr txBox="true"/>
            <p:nvPr/>
          </p:nvSpPr>
          <p:spPr>
            <a:xfrm>
              <a:off x="0" y="-9525"/>
              <a:ext cx="11690515"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The team leader clicks on the “Team Performance” section and enters the page to approve of team members' application</a:t>
              </a:r>
              <a:r>
                <a:rPr lang="en-US" sz="2100" b="true">
                  <a:solidFill>
                    <a:srgbClr val="35415C"/>
                  </a:solidFill>
                  <a:latin typeface="Noto Sans Bold"/>
                  <a:ea typeface="Noto Sans Bold"/>
                  <a:cs typeface="Noto Sans Bold"/>
                  <a:sym typeface="Noto Sans Bold"/>
                </a:rPr>
                <a:t>.</a:t>
              </a:r>
            </a:p>
          </p:txBody>
        </p:sp>
      </p:grpSp>
      <p:grpSp>
        <p:nvGrpSpPr>
          <p:cNvPr name="Group 42" id="42"/>
          <p:cNvGrpSpPr/>
          <p:nvPr/>
        </p:nvGrpSpPr>
        <p:grpSpPr>
          <a:xfrm rot="0">
            <a:off x="666417" y="9577749"/>
            <a:ext cx="16959453" cy="47625"/>
            <a:chOff x="0" y="0"/>
            <a:chExt cx="22612604" cy="63500"/>
          </a:xfrm>
        </p:grpSpPr>
        <p:sp>
          <p:nvSpPr>
            <p:cNvPr name="Freeform 43" id="43"/>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44" id="44"/>
          <p:cNvSpPr txBox="true"/>
          <p:nvPr/>
        </p:nvSpPr>
        <p:spPr>
          <a:xfrm rot="0">
            <a:off x="3098178" y="3109036"/>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進入「隊伍表現」</a:t>
            </a:r>
          </a:p>
        </p:txBody>
      </p:sp>
      <p:grpSp>
        <p:nvGrpSpPr>
          <p:cNvPr name="Group 45" id="45"/>
          <p:cNvGrpSpPr/>
          <p:nvPr/>
        </p:nvGrpSpPr>
        <p:grpSpPr>
          <a:xfrm rot="0">
            <a:off x="12562218" y="723767"/>
            <a:ext cx="4993196" cy="8593198"/>
            <a:chOff x="0" y="0"/>
            <a:chExt cx="6657594" cy="11457597"/>
          </a:xfrm>
        </p:grpSpPr>
        <p:sp>
          <p:nvSpPr>
            <p:cNvPr name="Freeform 46" id="46"/>
            <p:cNvSpPr/>
            <p:nvPr/>
          </p:nvSpPr>
          <p:spPr>
            <a:xfrm flipH="false" flipV="false" rot="0">
              <a:off x="0" y="0"/>
              <a:ext cx="6657594" cy="11457559"/>
            </a:xfrm>
            <a:custGeom>
              <a:avLst/>
              <a:gdLst/>
              <a:ahLst/>
              <a:cxnLst/>
              <a:rect r="r" b="b" t="t" l="l"/>
              <a:pathLst>
                <a:path h="11457559" w="6657594">
                  <a:moveTo>
                    <a:pt x="0" y="0"/>
                  </a:moveTo>
                  <a:lnTo>
                    <a:pt x="6657594" y="0"/>
                  </a:lnTo>
                  <a:lnTo>
                    <a:pt x="6657594" y="11457559"/>
                  </a:lnTo>
                  <a:lnTo>
                    <a:pt x="0" y="11457559"/>
                  </a:lnTo>
                  <a:lnTo>
                    <a:pt x="0" y="0"/>
                  </a:lnTo>
                  <a:close/>
                </a:path>
              </a:pathLst>
            </a:custGeom>
            <a:blipFill>
              <a:blip r:embed="rId16"/>
              <a:stretch>
                <a:fillRect l="0" t="-1276" r="0" b="-1276"/>
              </a:stretch>
            </a:blipFill>
          </p:spPr>
        </p:sp>
      </p:grpSp>
      <p:grpSp>
        <p:nvGrpSpPr>
          <p:cNvPr name="Group 47" id="47"/>
          <p:cNvGrpSpPr/>
          <p:nvPr/>
        </p:nvGrpSpPr>
        <p:grpSpPr>
          <a:xfrm rot="0">
            <a:off x="12636503" y="1093451"/>
            <a:ext cx="4749803" cy="770906"/>
            <a:chOff x="0" y="0"/>
            <a:chExt cx="6333071" cy="1027874"/>
          </a:xfrm>
        </p:grpSpPr>
        <p:sp>
          <p:nvSpPr>
            <p:cNvPr name="Freeform 48" id="48"/>
            <p:cNvSpPr/>
            <p:nvPr/>
          </p:nvSpPr>
          <p:spPr>
            <a:xfrm flipH="false" flipV="false" rot="0">
              <a:off x="0" y="0"/>
              <a:ext cx="6333109" cy="1027938"/>
            </a:xfrm>
            <a:custGeom>
              <a:avLst/>
              <a:gdLst/>
              <a:ahLst/>
              <a:cxnLst/>
              <a:rect r="r" b="b" t="t" l="l"/>
              <a:pathLst>
                <a:path h="1027938" w="6333109">
                  <a:moveTo>
                    <a:pt x="0" y="0"/>
                  </a:moveTo>
                  <a:lnTo>
                    <a:pt x="6333109" y="0"/>
                  </a:lnTo>
                  <a:lnTo>
                    <a:pt x="6333109" y="1027938"/>
                  </a:lnTo>
                  <a:lnTo>
                    <a:pt x="0" y="1027938"/>
                  </a:lnTo>
                  <a:close/>
                </a:path>
              </a:pathLst>
            </a:custGeom>
            <a:blipFill>
              <a:blip r:embed="rId11">
                <a:alphaModFix amt="0"/>
              </a:blip>
              <a:stretch>
                <a:fillRect l="0" t="-70049" r="0" b="-70043"/>
              </a:stretch>
            </a:blipFill>
            <a:ln w="25400" cap="sq">
              <a:solidFill>
                <a:srgbClr val="92D050"/>
              </a:solidFill>
              <a:prstDash val="solid"/>
              <a:miter/>
            </a:ln>
          </p:spPr>
        </p:sp>
      </p:grpSp>
      <p:sp>
        <p:nvSpPr>
          <p:cNvPr name="TextBox 49" id="49"/>
          <p:cNvSpPr txBox="true"/>
          <p:nvPr/>
        </p:nvSpPr>
        <p:spPr>
          <a:xfrm rot="0">
            <a:off x="12949266" y="1376963"/>
            <a:ext cx="4124258" cy="529238"/>
          </a:xfrm>
          <a:prstGeom prst="rect">
            <a:avLst/>
          </a:prstGeom>
        </p:spPr>
        <p:txBody>
          <a:bodyPr anchor="t" rtlCol="false" tIns="0" lIns="0" bIns="0" rIns="0">
            <a:spAutoFit/>
          </a:bodyPr>
          <a:lstStyle/>
          <a:p>
            <a:pPr algn="ctr">
              <a:lnSpc>
                <a:spcPts val="3600"/>
              </a:lnSpc>
            </a:pPr>
            <a:r>
              <a:rPr lang="en-US" sz="3000" b="true">
                <a:solidFill>
                  <a:srgbClr val="FFFFFF"/>
                </a:solidFill>
                <a:latin typeface="Calibri (MS) Bold"/>
                <a:ea typeface="Calibri (MS) Bold"/>
                <a:cs typeface="Calibri (MS) Bold"/>
                <a:sym typeface="Calibri (MS) Bold"/>
              </a:rPr>
              <a:t>Click “Team Performance”</a:t>
            </a:r>
          </a:p>
        </p:txBody>
      </p:sp>
      <p:grpSp>
        <p:nvGrpSpPr>
          <p:cNvPr name="Group 50" id="50"/>
          <p:cNvGrpSpPr/>
          <p:nvPr/>
        </p:nvGrpSpPr>
        <p:grpSpPr>
          <a:xfrm rot="0">
            <a:off x="9570034" y="2342169"/>
            <a:ext cx="1459525" cy="939527"/>
            <a:chOff x="0" y="0"/>
            <a:chExt cx="1946034" cy="1252703"/>
          </a:xfrm>
        </p:grpSpPr>
        <p:sp>
          <p:nvSpPr>
            <p:cNvPr name="Freeform 51" id="51"/>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52" id="52"/>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sp>
        <p:nvSpPr>
          <p:cNvPr name="Freeform 53" id="53"/>
          <p:cNvSpPr/>
          <p:nvPr/>
        </p:nvSpPr>
        <p:spPr>
          <a:xfrm flipH="false" flipV="false" rot="0">
            <a:off x="5531949" y="26994"/>
            <a:ext cx="281702" cy="522999"/>
          </a:xfrm>
          <a:custGeom>
            <a:avLst/>
            <a:gdLst/>
            <a:ahLst/>
            <a:cxnLst/>
            <a:rect r="r" b="b" t="t" l="l"/>
            <a:pathLst>
              <a:path h="522999" w="281702">
                <a:moveTo>
                  <a:pt x="0" y="0"/>
                </a:moveTo>
                <a:lnTo>
                  <a:pt x="281701" y="0"/>
                </a:lnTo>
                <a:lnTo>
                  <a:pt x="281701" y="522999"/>
                </a:lnTo>
                <a:lnTo>
                  <a:pt x="0" y="52299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54" id="54"/>
          <p:cNvSpPr/>
          <p:nvPr/>
        </p:nvSpPr>
        <p:spPr>
          <a:xfrm flipH="false" flipV="false" rot="0">
            <a:off x="1221467" y="8487004"/>
            <a:ext cx="991467" cy="1778356"/>
          </a:xfrm>
          <a:custGeom>
            <a:avLst/>
            <a:gdLst/>
            <a:ahLst/>
            <a:cxnLst/>
            <a:rect r="r" b="b" t="t" l="l"/>
            <a:pathLst>
              <a:path h="1778356" w="991467">
                <a:moveTo>
                  <a:pt x="0" y="0"/>
                </a:moveTo>
                <a:lnTo>
                  <a:pt x="991467" y="0"/>
                </a:lnTo>
                <a:lnTo>
                  <a:pt x="991467" y="1778355"/>
                </a:lnTo>
                <a:lnTo>
                  <a:pt x="0" y="1778355"/>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55" id="55"/>
          <p:cNvGrpSpPr/>
          <p:nvPr/>
        </p:nvGrpSpPr>
        <p:grpSpPr>
          <a:xfrm rot="-480000">
            <a:off x="137160" y="109728"/>
            <a:ext cx="1051560" cy="1051560"/>
            <a:chOff x="0" y="0"/>
            <a:chExt cx="1402080" cy="1402080"/>
          </a:xfrm>
        </p:grpSpPr>
        <p:sp>
          <p:nvSpPr>
            <p:cNvPr name="Freeform 56" id="56" descr="veh_fighter1.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1"/>
              <a:stretch>
                <a:fillRect l="0" t="0" r="0" b="0"/>
              </a:stretch>
            </a:blipFill>
          </p:spPr>
        </p:sp>
      </p:grpSp>
      <p:sp>
        <p:nvSpPr>
          <p:cNvPr name="Freeform 57" id="57"/>
          <p:cNvSpPr/>
          <p:nvPr/>
        </p:nvSpPr>
        <p:spPr>
          <a:xfrm flipH="false" flipV="false" rot="0">
            <a:off x="550840" y="8330717"/>
            <a:ext cx="1327775" cy="1984658"/>
          </a:xfrm>
          <a:custGeom>
            <a:avLst/>
            <a:gdLst/>
            <a:ahLst/>
            <a:cxnLst/>
            <a:rect r="r" b="b" t="t" l="l"/>
            <a:pathLst>
              <a:path h="1984658" w="1327775">
                <a:moveTo>
                  <a:pt x="0" y="0"/>
                </a:moveTo>
                <a:lnTo>
                  <a:pt x="1327776" y="0"/>
                </a:lnTo>
                <a:lnTo>
                  <a:pt x="1327776" y="1984658"/>
                </a:lnTo>
                <a:lnTo>
                  <a:pt x="0" y="198465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grpSp>
        <p:nvGrpSpPr>
          <p:cNvPr name="Group 58" id="58"/>
          <p:cNvGrpSpPr/>
          <p:nvPr/>
        </p:nvGrpSpPr>
        <p:grpSpPr>
          <a:xfrm rot="-240000">
            <a:off x="9696650" y="9180700"/>
            <a:ext cx="566928" cy="566928"/>
            <a:chOff x="0" y="0"/>
            <a:chExt cx="755904" cy="755904"/>
          </a:xfrm>
        </p:grpSpPr>
        <p:sp>
          <p:nvSpPr>
            <p:cNvPr name="Freeform 59" id="59" descr="/home/claude/angel/out/wings_down.png"/>
            <p:cNvSpPr/>
            <p:nvPr/>
          </p:nvSpPr>
          <p:spPr>
            <a:xfrm flipH="false" flipV="false" rot="0">
              <a:off x="0" y="0"/>
              <a:ext cx="755904" cy="755904"/>
            </a:xfrm>
            <a:custGeom>
              <a:avLst/>
              <a:gdLst/>
              <a:ahLst/>
              <a:cxnLst/>
              <a:rect r="r" b="b" t="t" l="l"/>
              <a:pathLst>
                <a:path h="755904" w="755904">
                  <a:moveTo>
                    <a:pt x="0" y="0"/>
                  </a:moveTo>
                  <a:lnTo>
                    <a:pt x="755904" y="0"/>
                  </a:lnTo>
                  <a:lnTo>
                    <a:pt x="755904" y="755904"/>
                  </a:lnTo>
                  <a:lnTo>
                    <a:pt x="0" y="755904"/>
                  </a:lnTo>
                  <a:lnTo>
                    <a:pt x="0" y="0"/>
                  </a:lnTo>
                  <a:close/>
                </a:path>
              </a:pathLst>
            </a:custGeom>
            <a:blipFill>
              <a:blip r:embed="rId24"/>
              <a:stretch>
                <a:fillRect l="0" t="0" r="0" b="0"/>
              </a:stretch>
            </a:blipFill>
          </p:spPr>
        </p:sp>
      </p:grpSp>
      <p:grpSp>
        <p:nvGrpSpPr>
          <p:cNvPr name="Group 60" id="60"/>
          <p:cNvGrpSpPr/>
          <p:nvPr/>
        </p:nvGrpSpPr>
        <p:grpSpPr>
          <a:xfrm rot="600000">
            <a:off x="7207472" y="8965082"/>
            <a:ext cx="347472" cy="347472"/>
            <a:chOff x="0" y="0"/>
            <a:chExt cx="463296" cy="463296"/>
          </a:xfrm>
        </p:grpSpPr>
        <p:sp>
          <p:nvSpPr>
            <p:cNvPr name="Freeform 61" id="61" descr="/home/claude/angel/out/wings_up.png"/>
            <p:cNvSpPr/>
            <p:nvPr/>
          </p:nvSpPr>
          <p:spPr>
            <a:xfrm flipH="true" flipV="false" rot="0">
              <a:off x="0" y="0"/>
              <a:ext cx="463296" cy="463296"/>
            </a:xfrm>
            <a:custGeom>
              <a:avLst/>
              <a:gdLst/>
              <a:ahLst/>
              <a:cxnLst/>
              <a:rect r="r" b="b" t="t" l="l"/>
              <a:pathLst>
                <a:path h="463296" w="463296">
                  <a:moveTo>
                    <a:pt x="463296" y="0"/>
                  </a:moveTo>
                  <a:lnTo>
                    <a:pt x="0" y="0"/>
                  </a:lnTo>
                  <a:lnTo>
                    <a:pt x="0" y="463296"/>
                  </a:lnTo>
                  <a:lnTo>
                    <a:pt x="463296" y="463296"/>
                  </a:lnTo>
                  <a:lnTo>
                    <a:pt x="463296" y="0"/>
                  </a:lnTo>
                  <a:close/>
                </a:path>
              </a:pathLst>
            </a:custGeom>
            <a:blipFill>
              <a:blip r:embed="rId25"/>
              <a:stretch>
                <a:fillRect l="0" t="0" r="0" b="0"/>
              </a:stretch>
            </a:blipFill>
          </p:spPr>
        </p:sp>
      </p:grpSp>
      <p:grpSp>
        <p:nvGrpSpPr>
          <p:cNvPr name="Group 62" id="62"/>
          <p:cNvGrpSpPr/>
          <p:nvPr/>
        </p:nvGrpSpPr>
        <p:grpSpPr>
          <a:xfrm rot="-720000">
            <a:off x="7938992" y="7502042"/>
            <a:ext cx="457200" cy="457200"/>
            <a:chOff x="0" y="0"/>
            <a:chExt cx="609600" cy="609600"/>
          </a:xfrm>
        </p:grpSpPr>
        <p:sp>
          <p:nvSpPr>
            <p:cNvPr name="Freeform 63" id="63" descr="/home/claude/angel/out/wings_mid.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6"/>
              <a:stretch>
                <a:fillRect l="0" t="0" r="0" b="0"/>
              </a:stretch>
            </a:blipFill>
          </p:spPr>
        </p:sp>
      </p:grpSp>
      <p:grpSp>
        <p:nvGrpSpPr>
          <p:cNvPr name="Group 64" id="64"/>
          <p:cNvGrpSpPr/>
          <p:nvPr/>
        </p:nvGrpSpPr>
        <p:grpSpPr>
          <a:xfrm rot="360000">
            <a:off x="8670512" y="9696602"/>
            <a:ext cx="420624" cy="420624"/>
            <a:chOff x="0" y="0"/>
            <a:chExt cx="560832" cy="560832"/>
          </a:xfrm>
        </p:grpSpPr>
        <p:sp>
          <p:nvSpPr>
            <p:cNvPr name="Freeform 65" id="65" descr="/home/claude/angel/out/wings_down.png"/>
            <p:cNvSpPr/>
            <p:nvPr/>
          </p:nvSpPr>
          <p:spPr>
            <a:xfrm flipH="true" flipV="false" rot="0">
              <a:off x="0" y="0"/>
              <a:ext cx="560832" cy="560832"/>
            </a:xfrm>
            <a:custGeom>
              <a:avLst/>
              <a:gdLst/>
              <a:ahLst/>
              <a:cxnLst/>
              <a:rect r="r" b="b" t="t" l="l"/>
              <a:pathLst>
                <a:path h="560832" w="560832">
                  <a:moveTo>
                    <a:pt x="560832" y="0"/>
                  </a:moveTo>
                  <a:lnTo>
                    <a:pt x="0" y="0"/>
                  </a:lnTo>
                  <a:lnTo>
                    <a:pt x="0" y="560832"/>
                  </a:lnTo>
                  <a:lnTo>
                    <a:pt x="560832" y="560832"/>
                  </a:lnTo>
                  <a:lnTo>
                    <a:pt x="560832" y="0"/>
                  </a:lnTo>
                  <a:close/>
                </a:path>
              </a:pathLst>
            </a:custGeom>
            <a:blipFill>
              <a:blip r:embed="rId24"/>
              <a:stretch>
                <a:fillRect l="0" t="0" r="0" b="0"/>
              </a:stretch>
            </a:blipFill>
          </p:spPr>
        </p:sp>
      </p:grpSp>
      <p:grpSp>
        <p:nvGrpSpPr>
          <p:cNvPr name="Group 66" id="66"/>
          <p:cNvGrpSpPr/>
          <p:nvPr/>
        </p:nvGrpSpPr>
        <p:grpSpPr>
          <a:xfrm rot="240000">
            <a:off x="11596592" y="7410602"/>
            <a:ext cx="530352" cy="530352"/>
            <a:chOff x="0" y="0"/>
            <a:chExt cx="707136" cy="707136"/>
          </a:xfrm>
        </p:grpSpPr>
        <p:sp>
          <p:nvSpPr>
            <p:cNvPr name="Freeform 67" id="67"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25"/>
              <a:stretch>
                <a:fillRect l="0" t="0" r="0" b="0"/>
              </a:stretch>
            </a:blipFill>
          </p:spPr>
        </p:sp>
      </p:grpSp>
      <p:grpSp>
        <p:nvGrpSpPr>
          <p:cNvPr name="Group 68" id="68"/>
          <p:cNvGrpSpPr/>
          <p:nvPr/>
        </p:nvGrpSpPr>
        <p:grpSpPr>
          <a:xfrm rot="-840000">
            <a:off x="12373832" y="9925202"/>
            <a:ext cx="329184" cy="329184"/>
            <a:chOff x="0" y="0"/>
            <a:chExt cx="438912" cy="438912"/>
          </a:xfrm>
        </p:grpSpPr>
        <p:sp>
          <p:nvSpPr>
            <p:cNvPr name="Freeform 69" id="69" descr="/home/claude/angel/out/wings_mid.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26"/>
              <a:stretch>
                <a:fillRect l="0" t="0" r="0" b="0"/>
              </a:stretch>
            </a:blipFill>
          </p:spPr>
        </p:sp>
      </p:grpSp>
      <p:sp>
        <p:nvSpPr>
          <p:cNvPr name="Freeform 70" id="70"/>
          <p:cNvSpPr/>
          <p:nvPr/>
        </p:nvSpPr>
        <p:spPr>
          <a:xfrm flipH="false" flipV="false" rot="0">
            <a:off x="10251919" y="8325669"/>
            <a:ext cx="1011679" cy="2027996"/>
          </a:xfrm>
          <a:custGeom>
            <a:avLst/>
            <a:gdLst/>
            <a:ahLst/>
            <a:cxnLst/>
            <a:rect r="r" b="b" t="t" l="l"/>
            <a:pathLst>
              <a:path h="2027996" w="1011679">
                <a:moveTo>
                  <a:pt x="0" y="0"/>
                </a:moveTo>
                <a:lnTo>
                  <a:pt x="1011679" y="0"/>
                </a:lnTo>
                <a:lnTo>
                  <a:pt x="1011679" y="2027996"/>
                </a:lnTo>
                <a:lnTo>
                  <a:pt x="0" y="2027996"/>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579" y="8307429"/>
            <a:ext cx="3106655" cy="2300973"/>
          </a:xfrm>
          <a:custGeom>
            <a:avLst/>
            <a:gdLst/>
            <a:ahLst/>
            <a:cxnLst/>
            <a:rect r="r" b="b" t="t" l="l"/>
            <a:pathLst>
              <a:path h="2300973" w="3106655">
                <a:moveTo>
                  <a:pt x="0" y="0"/>
                </a:moveTo>
                <a:lnTo>
                  <a:pt x="3106654" y="0"/>
                </a:lnTo>
                <a:lnTo>
                  <a:pt x="3106654"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隊長審核步驟 2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2</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02C39A"/>
            </a:solidFill>
          </p:spPr>
        </p:sp>
      </p:grpSp>
      <p:sp>
        <p:nvSpPr>
          <p:cNvPr name="Freeform 24" id="24"/>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5" id="25"/>
          <p:cNvGrpSpPr/>
          <p:nvPr/>
        </p:nvGrpSpPr>
        <p:grpSpPr>
          <a:xfrm rot="0">
            <a:off x="1097280" y="3154680"/>
            <a:ext cx="1577340" cy="1577340"/>
            <a:chOff x="0" y="0"/>
            <a:chExt cx="2103120" cy="2103120"/>
          </a:xfrm>
        </p:grpSpPr>
        <p:sp>
          <p:nvSpPr>
            <p:cNvPr name="Freeform 26" id="26"/>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27" id="27"/>
          <p:cNvGrpSpPr/>
          <p:nvPr/>
        </p:nvGrpSpPr>
        <p:grpSpPr>
          <a:xfrm rot="0">
            <a:off x="1097280" y="3140392"/>
            <a:ext cx="1577340" cy="1591627"/>
            <a:chOff x="0" y="0"/>
            <a:chExt cx="2103120" cy="2122170"/>
          </a:xfrm>
        </p:grpSpPr>
        <p:sp>
          <p:nvSpPr>
            <p:cNvPr name="Freeform 28" id="28"/>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29" id="29"/>
          <p:cNvGrpSpPr/>
          <p:nvPr/>
        </p:nvGrpSpPr>
        <p:grpSpPr>
          <a:xfrm rot="0">
            <a:off x="1097280" y="3126105"/>
            <a:ext cx="1577340" cy="1605915"/>
            <a:chOff x="0" y="0"/>
            <a:chExt cx="2103120" cy="2141220"/>
          </a:xfrm>
        </p:grpSpPr>
        <p:sp>
          <p:nvSpPr>
            <p:cNvPr name="Freeform 30" id="30"/>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31" id="31"/>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02</a:t>
              </a:r>
            </a:p>
          </p:txBody>
        </p:sp>
      </p:grpSp>
      <p:sp>
        <p:nvSpPr>
          <p:cNvPr name="TextBox 32" id="32"/>
          <p:cNvSpPr txBox="true"/>
          <p:nvPr/>
        </p:nvSpPr>
        <p:spPr>
          <a:xfrm rot="0">
            <a:off x="3052934" y="3029579"/>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確認隊員帳號並「准許加入」</a:t>
            </a:r>
          </a:p>
        </p:txBody>
      </p:sp>
      <p:grpSp>
        <p:nvGrpSpPr>
          <p:cNvPr name="Group 33" id="33"/>
          <p:cNvGrpSpPr/>
          <p:nvPr/>
        </p:nvGrpSpPr>
        <p:grpSpPr>
          <a:xfrm rot="0">
            <a:off x="3086100" y="3977640"/>
            <a:ext cx="9052560" cy="1783080"/>
            <a:chOff x="0" y="0"/>
            <a:chExt cx="12070080" cy="2377440"/>
          </a:xfrm>
        </p:grpSpPr>
        <p:sp>
          <p:nvSpPr>
            <p:cNvPr name="Freeform 34" id="34"/>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35" id="35"/>
          <p:cNvGrpSpPr/>
          <p:nvPr/>
        </p:nvGrpSpPr>
        <p:grpSpPr>
          <a:xfrm rot="0">
            <a:off x="3036494" y="3578657"/>
            <a:ext cx="9052560" cy="1954530"/>
            <a:chOff x="0" y="0"/>
            <a:chExt cx="12070080" cy="2606040"/>
          </a:xfrm>
        </p:grpSpPr>
        <p:sp>
          <p:nvSpPr>
            <p:cNvPr name="Freeform 36" id="36"/>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37" id="37"/>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請隊長務必核對申請者的帳號是否的確為您隊伍的另外兩位成員。確認無誤後，請按下「准許加入」完成審核！</a:t>
              </a:r>
            </a:p>
          </p:txBody>
        </p:sp>
      </p:grpSp>
      <p:grpSp>
        <p:nvGrpSpPr>
          <p:cNvPr name="Group 38" id="38"/>
          <p:cNvGrpSpPr/>
          <p:nvPr/>
        </p:nvGrpSpPr>
        <p:grpSpPr>
          <a:xfrm rot="0">
            <a:off x="3086100" y="5623560"/>
            <a:ext cx="9052560" cy="1371600"/>
            <a:chOff x="0" y="0"/>
            <a:chExt cx="12070080" cy="1828800"/>
          </a:xfrm>
        </p:grpSpPr>
        <p:sp>
          <p:nvSpPr>
            <p:cNvPr name="Freeform 39" id="39"/>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40" id="40"/>
          <p:cNvGrpSpPr/>
          <p:nvPr/>
        </p:nvGrpSpPr>
        <p:grpSpPr>
          <a:xfrm rot="0">
            <a:off x="3036494" y="5036830"/>
            <a:ext cx="8774506" cy="1514475"/>
            <a:chOff x="0" y="0"/>
            <a:chExt cx="11699342" cy="2019300"/>
          </a:xfrm>
        </p:grpSpPr>
        <p:sp>
          <p:nvSpPr>
            <p:cNvPr name="Freeform 41" id="41"/>
            <p:cNvSpPr/>
            <p:nvPr/>
          </p:nvSpPr>
          <p:spPr>
            <a:xfrm flipH="false" flipV="false" rot="0">
              <a:off x="0" y="0"/>
              <a:ext cx="11699336" cy="2019301"/>
            </a:xfrm>
            <a:custGeom>
              <a:avLst/>
              <a:gdLst/>
              <a:ahLst/>
              <a:cxnLst/>
              <a:rect r="r" b="b" t="t" l="l"/>
              <a:pathLst>
                <a:path h="2019301" w="11699336">
                  <a:moveTo>
                    <a:pt x="0" y="0"/>
                  </a:moveTo>
                  <a:lnTo>
                    <a:pt x="11699336" y="0"/>
                  </a:lnTo>
                  <a:lnTo>
                    <a:pt x="11699336" y="2019301"/>
                  </a:lnTo>
                  <a:lnTo>
                    <a:pt x="0" y="2019301"/>
                  </a:lnTo>
                  <a:close/>
                </a:path>
              </a:pathLst>
            </a:custGeom>
            <a:blipFill>
              <a:blip r:embed="rId11">
                <a:alphaModFix amt="0"/>
              </a:blip>
              <a:stretch>
                <a:fillRect l="0" t="-62891" r="0" b="-62891"/>
              </a:stretch>
            </a:blipFill>
          </p:spPr>
        </p:sp>
        <p:sp>
          <p:nvSpPr>
            <p:cNvPr name="TextBox 42" id="42"/>
            <p:cNvSpPr txBox="true"/>
            <p:nvPr/>
          </p:nvSpPr>
          <p:spPr>
            <a:xfrm>
              <a:off x="0" y="-9525"/>
              <a:ext cx="11699342"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The team leader should verify whether the accounts applying to join are the other two team members. Once confirmed, press “Approve to Join.”</a:t>
              </a:r>
            </a:p>
          </p:txBody>
        </p:sp>
      </p:grpSp>
      <p:grpSp>
        <p:nvGrpSpPr>
          <p:cNvPr name="Group 43" id="43"/>
          <p:cNvGrpSpPr/>
          <p:nvPr/>
        </p:nvGrpSpPr>
        <p:grpSpPr>
          <a:xfrm rot="0">
            <a:off x="1862376" y="7714564"/>
            <a:ext cx="340138" cy="340138"/>
            <a:chOff x="0" y="0"/>
            <a:chExt cx="453517" cy="453517"/>
          </a:xfrm>
        </p:grpSpPr>
        <p:sp>
          <p:nvSpPr>
            <p:cNvPr name="Freeform 44" id="44"/>
            <p:cNvSpPr/>
            <p:nvPr/>
          </p:nvSpPr>
          <p:spPr>
            <a:xfrm flipH="false" flipV="false" rot="0">
              <a:off x="0" y="0"/>
              <a:ext cx="453517" cy="453517"/>
            </a:xfrm>
            <a:custGeom>
              <a:avLst/>
              <a:gdLst/>
              <a:ahLst/>
              <a:cxnLst/>
              <a:rect r="r" b="b" t="t" l="l"/>
              <a:pathLst>
                <a:path h="453517" w="453517">
                  <a:moveTo>
                    <a:pt x="0" y="226822"/>
                  </a:moveTo>
                  <a:cubicBezTo>
                    <a:pt x="0" y="101473"/>
                    <a:pt x="101473" y="0"/>
                    <a:pt x="226822" y="0"/>
                  </a:cubicBezTo>
                  <a:cubicBezTo>
                    <a:pt x="352171" y="0"/>
                    <a:pt x="453517" y="101473"/>
                    <a:pt x="453517" y="226822"/>
                  </a:cubicBezTo>
                  <a:cubicBezTo>
                    <a:pt x="453517" y="352171"/>
                    <a:pt x="352044" y="453517"/>
                    <a:pt x="226822" y="453517"/>
                  </a:cubicBezTo>
                  <a:cubicBezTo>
                    <a:pt x="101600" y="453517"/>
                    <a:pt x="0" y="352044"/>
                    <a:pt x="0" y="226822"/>
                  </a:cubicBezTo>
                  <a:close/>
                </a:path>
              </a:pathLst>
            </a:custGeom>
            <a:solidFill>
              <a:srgbClr val="FF7C93"/>
            </a:solidFill>
          </p:spPr>
        </p:sp>
      </p:grpSp>
      <p:grpSp>
        <p:nvGrpSpPr>
          <p:cNvPr name="Group 45" id="45"/>
          <p:cNvGrpSpPr/>
          <p:nvPr/>
        </p:nvGrpSpPr>
        <p:grpSpPr>
          <a:xfrm rot="0">
            <a:off x="661988" y="9508807"/>
            <a:ext cx="16959453" cy="47625"/>
            <a:chOff x="0" y="0"/>
            <a:chExt cx="22612604" cy="63500"/>
          </a:xfrm>
        </p:grpSpPr>
        <p:sp>
          <p:nvSpPr>
            <p:cNvPr name="Freeform 46" id="46"/>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grpSp>
        <p:nvGrpSpPr>
          <p:cNvPr name="Group 47" id="47"/>
          <p:cNvGrpSpPr/>
          <p:nvPr/>
        </p:nvGrpSpPr>
        <p:grpSpPr>
          <a:xfrm rot="0">
            <a:off x="12773025" y="1075849"/>
            <a:ext cx="5040001" cy="8640004"/>
            <a:chOff x="0" y="0"/>
            <a:chExt cx="6720002" cy="11520005"/>
          </a:xfrm>
        </p:grpSpPr>
        <p:sp>
          <p:nvSpPr>
            <p:cNvPr name="Freeform 48" id="48"/>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5543" r="0" b="-20845"/>
              </a:stretch>
            </a:blipFill>
          </p:spPr>
        </p:sp>
      </p:grpSp>
      <p:grpSp>
        <p:nvGrpSpPr>
          <p:cNvPr name="Group 49" id="49"/>
          <p:cNvGrpSpPr/>
          <p:nvPr/>
        </p:nvGrpSpPr>
        <p:grpSpPr>
          <a:xfrm rot="0">
            <a:off x="13017503" y="5610863"/>
            <a:ext cx="4548540" cy="612143"/>
            <a:chOff x="0" y="0"/>
            <a:chExt cx="6064720" cy="816191"/>
          </a:xfrm>
        </p:grpSpPr>
        <p:sp>
          <p:nvSpPr>
            <p:cNvPr name="Freeform 50" id="50"/>
            <p:cNvSpPr/>
            <p:nvPr/>
          </p:nvSpPr>
          <p:spPr>
            <a:xfrm flipH="false" flipV="false" rot="0">
              <a:off x="0" y="0"/>
              <a:ext cx="6064758" cy="816229"/>
            </a:xfrm>
            <a:custGeom>
              <a:avLst/>
              <a:gdLst/>
              <a:ahLst/>
              <a:cxnLst/>
              <a:rect r="r" b="b" t="t" l="l"/>
              <a:pathLst>
                <a:path h="816229" w="6064758">
                  <a:moveTo>
                    <a:pt x="0" y="0"/>
                  </a:moveTo>
                  <a:lnTo>
                    <a:pt x="5928741" y="0"/>
                  </a:lnTo>
                  <a:cubicBezTo>
                    <a:pt x="6003925" y="0"/>
                    <a:pt x="6064758" y="60960"/>
                    <a:pt x="6064758" y="136017"/>
                  </a:cubicBezTo>
                  <a:lnTo>
                    <a:pt x="6064758" y="816229"/>
                  </a:lnTo>
                  <a:lnTo>
                    <a:pt x="0" y="816229"/>
                  </a:lnTo>
                  <a:close/>
                </a:path>
              </a:pathLst>
            </a:custGeom>
            <a:blipFill>
              <a:blip r:embed="rId11">
                <a:alphaModFix amt="0"/>
              </a:blip>
              <a:stretch>
                <a:fillRect l="0" t="-94779" r="0" b="-94774"/>
              </a:stretch>
            </a:blipFill>
            <a:ln w="25400" cap="sq">
              <a:solidFill>
                <a:srgbClr val="92D050"/>
              </a:solidFill>
              <a:prstDash val="solid"/>
              <a:miter/>
            </a:ln>
          </p:spPr>
        </p:sp>
      </p:grpSp>
      <p:sp>
        <p:nvSpPr>
          <p:cNvPr name="TextBox 51" id="51"/>
          <p:cNvSpPr txBox="true"/>
          <p:nvPr/>
        </p:nvSpPr>
        <p:spPr>
          <a:xfrm rot="0">
            <a:off x="14324457" y="4959401"/>
            <a:ext cx="3220869" cy="621563"/>
          </a:xfrm>
          <a:prstGeom prst="rect">
            <a:avLst/>
          </a:prstGeom>
        </p:spPr>
        <p:txBody>
          <a:bodyPr anchor="t" rtlCol="false" tIns="0" lIns="0" bIns="0" rIns="0">
            <a:spAutoFit/>
          </a:bodyPr>
          <a:lstStyle/>
          <a:p>
            <a:pPr algn="ctr">
              <a:lnSpc>
                <a:spcPts val="4320"/>
              </a:lnSpc>
            </a:pPr>
            <a:r>
              <a:rPr lang="en-US" sz="3600" b="true">
                <a:solidFill>
                  <a:srgbClr val="FFFFFF"/>
                </a:solidFill>
                <a:latin typeface="Calibri (MS) Bold"/>
                <a:ea typeface="Calibri (MS) Bold"/>
                <a:cs typeface="Calibri (MS) Bold"/>
                <a:sym typeface="Calibri (MS) Bold"/>
              </a:rPr>
              <a:t>Approved to join</a:t>
            </a:r>
          </a:p>
        </p:txBody>
      </p:sp>
      <p:grpSp>
        <p:nvGrpSpPr>
          <p:cNvPr name="Group 52" id="52"/>
          <p:cNvGrpSpPr/>
          <p:nvPr/>
        </p:nvGrpSpPr>
        <p:grpSpPr>
          <a:xfrm rot="0">
            <a:off x="7195147" y="6476362"/>
            <a:ext cx="1459525" cy="939527"/>
            <a:chOff x="0" y="0"/>
            <a:chExt cx="1946034" cy="1252703"/>
          </a:xfrm>
        </p:grpSpPr>
        <p:sp>
          <p:nvSpPr>
            <p:cNvPr name="Freeform 53" id="53"/>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54" id="54"/>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sp>
        <p:nvSpPr>
          <p:cNvPr name="Freeform 55" id="55"/>
          <p:cNvSpPr/>
          <p:nvPr/>
        </p:nvSpPr>
        <p:spPr>
          <a:xfrm flipH="false" flipV="false" rot="0">
            <a:off x="490337" y="8487918"/>
            <a:ext cx="949690" cy="1832048"/>
          </a:xfrm>
          <a:custGeom>
            <a:avLst/>
            <a:gdLst/>
            <a:ahLst/>
            <a:cxnLst/>
            <a:rect r="r" b="b" t="t" l="l"/>
            <a:pathLst>
              <a:path h="1832048" w="949690">
                <a:moveTo>
                  <a:pt x="0" y="0"/>
                </a:moveTo>
                <a:lnTo>
                  <a:pt x="949691" y="0"/>
                </a:lnTo>
                <a:lnTo>
                  <a:pt x="949691" y="1832048"/>
                </a:lnTo>
                <a:lnTo>
                  <a:pt x="0" y="183204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56" id="56"/>
          <p:cNvGrpSpPr/>
          <p:nvPr/>
        </p:nvGrpSpPr>
        <p:grpSpPr>
          <a:xfrm rot="360000">
            <a:off x="137160" y="109728"/>
            <a:ext cx="1051560" cy="1051560"/>
            <a:chOff x="0" y="0"/>
            <a:chExt cx="1402080" cy="1402080"/>
          </a:xfrm>
        </p:grpSpPr>
        <p:sp>
          <p:nvSpPr>
            <p:cNvPr name="Freeform 57" id="57" descr="veh_fighter2.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19"/>
              <a:stretch>
                <a:fillRect l="0" t="0" r="0" b="0"/>
              </a:stretch>
            </a:blipFill>
          </p:spPr>
        </p:sp>
      </p:grpSp>
      <p:grpSp>
        <p:nvGrpSpPr>
          <p:cNvPr name="Group 58" id="58"/>
          <p:cNvGrpSpPr/>
          <p:nvPr/>
        </p:nvGrpSpPr>
        <p:grpSpPr>
          <a:xfrm rot="0">
            <a:off x="14520548" y="2872683"/>
            <a:ext cx="3686127" cy="1786071"/>
            <a:chOff x="0" y="0"/>
            <a:chExt cx="4914836" cy="2381428"/>
          </a:xfrm>
        </p:grpSpPr>
        <p:sp>
          <p:nvSpPr>
            <p:cNvPr name="Freeform 59" id="59"/>
            <p:cNvSpPr/>
            <p:nvPr/>
          </p:nvSpPr>
          <p:spPr>
            <a:xfrm flipH="false" flipV="false" rot="0">
              <a:off x="0" y="0"/>
              <a:ext cx="4914900" cy="2381377"/>
            </a:xfrm>
            <a:custGeom>
              <a:avLst/>
              <a:gdLst/>
              <a:ahLst/>
              <a:cxnLst/>
              <a:rect r="r" b="b" t="t" l="l"/>
              <a:pathLst>
                <a:path h="2381377" w="4914900">
                  <a:moveTo>
                    <a:pt x="0" y="0"/>
                  </a:moveTo>
                  <a:lnTo>
                    <a:pt x="4914900" y="0"/>
                  </a:lnTo>
                  <a:lnTo>
                    <a:pt x="4914900" y="2381377"/>
                  </a:lnTo>
                  <a:lnTo>
                    <a:pt x="0" y="2381377"/>
                  </a:lnTo>
                  <a:lnTo>
                    <a:pt x="0" y="0"/>
                  </a:lnTo>
                  <a:close/>
                </a:path>
              </a:pathLst>
            </a:custGeom>
            <a:blipFill>
              <a:blip r:embed="rId20"/>
              <a:stretch>
                <a:fillRect l="0" t="-172583" r="-3077" b="-188277"/>
              </a:stretch>
            </a:blipFill>
          </p:spPr>
        </p:sp>
      </p:grpSp>
      <p:grpSp>
        <p:nvGrpSpPr>
          <p:cNvPr name="Group 60" id="60"/>
          <p:cNvGrpSpPr/>
          <p:nvPr/>
        </p:nvGrpSpPr>
        <p:grpSpPr>
          <a:xfrm rot="-5689560">
            <a:off x="17443780" y="4611138"/>
            <a:ext cx="1065276" cy="791928"/>
            <a:chOff x="0" y="0"/>
            <a:chExt cx="1420368" cy="1055903"/>
          </a:xfrm>
        </p:grpSpPr>
        <p:sp>
          <p:nvSpPr>
            <p:cNvPr name="Freeform 61" id="61"/>
            <p:cNvSpPr/>
            <p:nvPr/>
          </p:nvSpPr>
          <p:spPr>
            <a:xfrm flipH="false" flipV="false" rot="0">
              <a:off x="644144" y="0"/>
              <a:ext cx="759841" cy="1055916"/>
            </a:xfrm>
            <a:custGeom>
              <a:avLst/>
              <a:gdLst/>
              <a:ahLst/>
              <a:cxnLst/>
              <a:rect r="r" b="b" t="t" l="l"/>
              <a:pathLst>
                <a:path h="1055916" w="759841">
                  <a:moveTo>
                    <a:pt x="512191" y="0"/>
                  </a:moveTo>
                  <a:lnTo>
                    <a:pt x="759841" y="264033"/>
                  </a:lnTo>
                  <a:lnTo>
                    <a:pt x="628015" y="264033"/>
                  </a:lnTo>
                  <a:cubicBezTo>
                    <a:pt x="593852" y="536575"/>
                    <a:pt x="508381" y="769747"/>
                    <a:pt x="390398" y="911733"/>
                  </a:cubicBezTo>
                  <a:cubicBezTo>
                    <a:pt x="272415" y="1053719"/>
                    <a:pt x="131953" y="1092835"/>
                    <a:pt x="0" y="1020191"/>
                  </a:cubicBezTo>
                  <a:cubicBezTo>
                    <a:pt x="178689" y="922020"/>
                    <a:pt x="317754" y="632968"/>
                    <a:pt x="363982" y="264033"/>
                  </a:cubicBezTo>
                  <a:lnTo>
                    <a:pt x="232029" y="264033"/>
                  </a:lnTo>
                  <a:close/>
                </a:path>
              </a:pathLst>
            </a:custGeom>
            <a:solidFill>
              <a:srgbClr val="FFFFFF"/>
            </a:solidFill>
            <a:ln w="25400" cap="sq">
              <a:solidFill>
                <a:srgbClr val="92D050"/>
              </a:solidFill>
              <a:prstDash val="solid"/>
              <a:miter/>
            </a:ln>
          </p:spPr>
        </p:sp>
        <p:sp>
          <p:nvSpPr>
            <p:cNvPr name="Freeform 62" id="62"/>
            <p:cNvSpPr/>
            <p:nvPr/>
          </p:nvSpPr>
          <p:spPr>
            <a:xfrm flipH="false" flipV="false" rot="0">
              <a:off x="0" y="0"/>
              <a:ext cx="776224" cy="1055878"/>
            </a:xfrm>
            <a:custGeom>
              <a:avLst/>
              <a:gdLst/>
              <a:ahLst/>
              <a:cxnLst/>
              <a:rect r="r" b="b" t="t" l="l"/>
              <a:pathLst>
                <a:path h="1055878" w="776224">
                  <a:moveTo>
                    <a:pt x="512191" y="1055878"/>
                  </a:moveTo>
                  <a:cubicBezTo>
                    <a:pt x="229362" y="1055878"/>
                    <a:pt x="0" y="583184"/>
                    <a:pt x="0" y="0"/>
                  </a:cubicBezTo>
                  <a:lnTo>
                    <a:pt x="264033" y="0"/>
                  </a:lnTo>
                  <a:cubicBezTo>
                    <a:pt x="264033" y="583184"/>
                    <a:pt x="493395" y="1055878"/>
                    <a:pt x="776224" y="1055878"/>
                  </a:cubicBezTo>
                  <a:close/>
                </a:path>
              </a:pathLst>
            </a:custGeom>
            <a:solidFill>
              <a:srgbClr val="CCCCCC"/>
            </a:solidFill>
            <a:ln w="25400" cap="sq">
              <a:solidFill>
                <a:srgbClr val="92D050"/>
              </a:solidFill>
              <a:prstDash val="solid"/>
              <a:miter/>
            </a:ln>
          </p:spPr>
        </p:sp>
        <p:sp>
          <p:nvSpPr>
            <p:cNvPr name="Freeform 63" id="63"/>
            <p:cNvSpPr/>
            <p:nvPr/>
          </p:nvSpPr>
          <p:spPr>
            <a:xfrm flipH="false" flipV="false" rot="0">
              <a:off x="0" y="0"/>
              <a:ext cx="1403985" cy="1056005"/>
            </a:xfrm>
            <a:custGeom>
              <a:avLst/>
              <a:gdLst/>
              <a:ahLst/>
              <a:cxnLst/>
              <a:rect r="r" b="b" t="t" l="l"/>
              <a:pathLst>
                <a:path h="1056005" w="1403985">
                  <a:moveTo>
                    <a:pt x="644144" y="1020191"/>
                  </a:moveTo>
                  <a:cubicBezTo>
                    <a:pt x="822833" y="922020"/>
                    <a:pt x="961898" y="632968"/>
                    <a:pt x="1008126" y="264033"/>
                  </a:cubicBezTo>
                  <a:lnTo>
                    <a:pt x="876173" y="264033"/>
                  </a:lnTo>
                  <a:lnTo>
                    <a:pt x="1156335" y="0"/>
                  </a:lnTo>
                  <a:lnTo>
                    <a:pt x="1403985" y="264033"/>
                  </a:lnTo>
                  <a:lnTo>
                    <a:pt x="1272159" y="264033"/>
                  </a:lnTo>
                  <a:cubicBezTo>
                    <a:pt x="1213739" y="730250"/>
                    <a:pt x="1009777" y="1056005"/>
                    <a:pt x="776224" y="1056005"/>
                  </a:cubicBezTo>
                  <a:lnTo>
                    <a:pt x="512191" y="1056005"/>
                  </a:lnTo>
                  <a:cubicBezTo>
                    <a:pt x="229362" y="1055878"/>
                    <a:pt x="0" y="583184"/>
                    <a:pt x="0" y="0"/>
                  </a:cubicBezTo>
                  <a:lnTo>
                    <a:pt x="264033" y="0"/>
                  </a:lnTo>
                  <a:cubicBezTo>
                    <a:pt x="264033" y="583184"/>
                    <a:pt x="493395" y="1055878"/>
                    <a:pt x="776224" y="1055878"/>
                  </a:cubicBezTo>
                </a:path>
              </a:pathLst>
            </a:custGeom>
            <a:solidFill>
              <a:srgbClr val="CCCCCC"/>
            </a:solidFill>
            <a:ln w="25400" cap="sq">
              <a:solidFill>
                <a:srgbClr val="92D050"/>
              </a:solidFill>
              <a:prstDash val="solid"/>
              <a:miter/>
            </a:ln>
          </p:spPr>
        </p:sp>
      </p:grpSp>
      <p:grpSp>
        <p:nvGrpSpPr>
          <p:cNvPr name="Group 64" id="64"/>
          <p:cNvGrpSpPr/>
          <p:nvPr/>
        </p:nvGrpSpPr>
        <p:grpSpPr>
          <a:xfrm rot="0">
            <a:off x="14507851" y="3444183"/>
            <a:ext cx="3768509" cy="612143"/>
            <a:chOff x="0" y="0"/>
            <a:chExt cx="5024679" cy="816191"/>
          </a:xfrm>
        </p:grpSpPr>
        <p:sp>
          <p:nvSpPr>
            <p:cNvPr name="Freeform 65" id="65"/>
            <p:cNvSpPr/>
            <p:nvPr/>
          </p:nvSpPr>
          <p:spPr>
            <a:xfrm flipH="false" flipV="false" rot="0">
              <a:off x="0" y="0"/>
              <a:ext cx="5024628" cy="816229"/>
            </a:xfrm>
            <a:custGeom>
              <a:avLst/>
              <a:gdLst/>
              <a:ahLst/>
              <a:cxnLst/>
              <a:rect r="r" b="b" t="t" l="l"/>
              <a:pathLst>
                <a:path h="816229" w="5024628">
                  <a:moveTo>
                    <a:pt x="0" y="0"/>
                  </a:moveTo>
                  <a:lnTo>
                    <a:pt x="4888611" y="0"/>
                  </a:lnTo>
                  <a:cubicBezTo>
                    <a:pt x="4963795" y="0"/>
                    <a:pt x="5024628" y="60960"/>
                    <a:pt x="5024628" y="136017"/>
                  </a:cubicBezTo>
                  <a:lnTo>
                    <a:pt x="5024628" y="816229"/>
                  </a:lnTo>
                  <a:lnTo>
                    <a:pt x="0" y="816229"/>
                  </a:lnTo>
                  <a:close/>
                </a:path>
              </a:pathLst>
            </a:custGeom>
            <a:blipFill>
              <a:blip r:embed="rId11">
                <a:alphaModFix amt="0"/>
              </a:blip>
              <a:stretch>
                <a:fillRect l="0" t="-69951" r="-1" b="-69946"/>
              </a:stretch>
            </a:blipFill>
            <a:ln w="25400" cap="sq">
              <a:solidFill>
                <a:srgbClr val="92D050"/>
              </a:solidFill>
              <a:prstDash val="solid"/>
              <a:miter/>
            </a:ln>
          </p:spPr>
        </p:sp>
      </p:grpSp>
      <p:sp>
        <p:nvSpPr>
          <p:cNvPr name="TextBox 66" id="66"/>
          <p:cNvSpPr txBox="true"/>
          <p:nvPr/>
        </p:nvSpPr>
        <p:spPr>
          <a:xfrm rot="0">
            <a:off x="14497545" y="2649274"/>
            <a:ext cx="3931920" cy="590788"/>
          </a:xfrm>
          <a:prstGeom prst="rect">
            <a:avLst/>
          </a:prstGeom>
        </p:spPr>
        <p:txBody>
          <a:bodyPr anchor="t" rtlCol="false" tIns="0" lIns="0" bIns="0" rIns="0">
            <a:spAutoFit/>
          </a:bodyPr>
          <a:lstStyle/>
          <a:p>
            <a:pPr algn="l">
              <a:lnSpc>
                <a:spcPts val="4079"/>
              </a:lnSpc>
            </a:pPr>
            <a:r>
              <a:rPr lang="en-US" sz="3399" b="true">
                <a:solidFill>
                  <a:srgbClr val="FFFFFF"/>
                </a:solidFill>
                <a:latin typeface="Calibri (MS) Bold"/>
                <a:ea typeface="Calibri (MS) Bold"/>
                <a:cs typeface="Calibri (MS) Bold"/>
                <a:sym typeface="Calibri (MS) Bold"/>
              </a:rPr>
              <a:t>Team Join Approved!</a:t>
            </a:r>
            <a:r>
              <a:rPr lang="en-US" sz="3399">
                <a:solidFill>
                  <a:srgbClr val="FFFFFF"/>
                </a:solidFill>
                <a:latin typeface="Calibri (MS)"/>
                <a:ea typeface="Calibri (MS)"/>
                <a:cs typeface="Calibri (MS)"/>
                <a:sym typeface="Calibri (MS)"/>
              </a:rPr>
              <a:t> </a:t>
            </a:r>
          </a:p>
        </p:txBody>
      </p:sp>
      <p:grpSp>
        <p:nvGrpSpPr>
          <p:cNvPr name="Group 67" id="67"/>
          <p:cNvGrpSpPr/>
          <p:nvPr/>
        </p:nvGrpSpPr>
        <p:grpSpPr>
          <a:xfrm rot="0">
            <a:off x="8877281" y="7714564"/>
            <a:ext cx="1330823" cy="2640644"/>
            <a:chOff x="0" y="0"/>
            <a:chExt cx="1774431" cy="3520859"/>
          </a:xfrm>
        </p:grpSpPr>
        <p:sp>
          <p:nvSpPr>
            <p:cNvPr name="Freeform 68" id="68"/>
            <p:cNvSpPr/>
            <p:nvPr/>
          </p:nvSpPr>
          <p:spPr>
            <a:xfrm flipH="false" flipV="false" rot="0">
              <a:off x="0" y="0"/>
              <a:ext cx="1774444" cy="3520821"/>
            </a:xfrm>
            <a:custGeom>
              <a:avLst/>
              <a:gdLst/>
              <a:ahLst/>
              <a:cxnLst/>
              <a:rect r="r" b="b" t="t" l="l"/>
              <a:pathLst>
                <a:path h="3520821" w="1774444">
                  <a:moveTo>
                    <a:pt x="0" y="0"/>
                  </a:moveTo>
                  <a:lnTo>
                    <a:pt x="1774444" y="0"/>
                  </a:lnTo>
                  <a:lnTo>
                    <a:pt x="1774444" y="3520821"/>
                  </a:lnTo>
                  <a:lnTo>
                    <a:pt x="0" y="3520821"/>
                  </a:lnTo>
                  <a:lnTo>
                    <a:pt x="0" y="0"/>
                  </a:lnTo>
                  <a:close/>
                </a:path>
              </a:pathLst>
            </a:custGeom>
            <a:blipFill>
              <a:blip r:embed="rId21"/>
              <a:stretch>
                <a:fillRect l="0" t="0" r="0" b="-1"/>
              </a:stretch>
            </a:blipFill>
          </p:spPr>
        </p:sp>
      </p:grpSp>
      <p:grpSp>
        <p:nvGrpSpPr>
          <p:cNvPr name="Group 69" id="69"/>
          <p:cNvGrpSpPr/>
          <p:nvPr/>
        </p:nvGrpSpPr>
        <p:grpSpPr>
          <a:xfrm rot="0">
            <a:off x="9698184" y="7917428"/>
            <a:ext cx="1218562" cy="2402538"/>
            <a:chOff x="0" y="0"/>
            <a:chExt cx="1624749" cy="3203384"/>
          </a:xfrm>
        </p:grpSpPr>
        <p:sp>
          <p:nvSpPr>
            <p:cNvPr name="Freeform 70" id="70"/>
            <p:cNvSpPr/>
            <p:nvPr/>
          </p:nvSpPr>
          <p:spPr>
            <a:xfrm flipH="false" flipV="false" rot="0">
              <a:off x="0" y="0"/>
              <a:ext cx="1624711" cy="3203321"/>
            </a:xfrm>
            <a:custGeom>
              <a:avLst/>
              <a:gdLst/>
              <a:ahLst/>
              <a:cxnLst/>
              <a:rect r="r" b="b" t="t" l="l"/>
              <a:pathLst>
                <a:path h="3203321" w="1624711">
                  <a:moveTo>
                    <a:pt x="0" y="0"/>
                  </a:moveTo>
                  <a:lnTo>
                    <a:pt x="1624711" y="0"/>
                  </a:lnTo>
                  <a:lnTo>
                    <a:pt x="1624711" y="3203321"/>
                  </a:lnTo>
                  <a:lnTo>
                    <a:pt x="0" y="3203321"/>
                  </a:lnTo>
                  <a:lnTo>
                    <a:pt x="0" y="0"/>
                  </a:lnTo>
                  <a:close/>
                </a:path>
              </a:pathLst>
            </a:custGeom>
            <a:blipFill>
              <a:blip r:embed="rId22"/>
              <a:stretch>
                <a:fillRect l="0" t="0" r="-2" b="-1"/>
              </a:stretch>
            </a:blipFill>
          </p:spPr>
        </p:sp>
      </p:grpSp>
      <p:grpSp>
        <p:nvGrpSpPr>
          <p:cNvPr name="Group 71" id="71"/>
          <p:cNvGrpSpPr/>
          <p:nvPr/>
        </p:nvGrpSpPr>
        <p:grpSpPr>
          <a:xfrm rot="-360000">
            <a:off x="3159462" y="9968170"/>
            <a:ext cx="430159" cy="430159"/>
            <a:chOff x="0" y="0"/>
            <a:chExt cx="573545" cy="573545"/>
          </a:xfrm>
        </p:grpSpPr>
        <p:sp>
          <p:nvSpPr>
            <p:cNvPr name="Freeform 72" id="72" descr="/home/claude/angel/out/wings_up.png"/>
            <p:cNvSpPr/>
            <p:nvPr/>
          </p:nvSpPr>
          <p:spPr>
            <a:xfrm flipH="false" flipV="false" rot="0">
              <a:off x="0" y="0"/>
              <a:ext cx="573532" cy="573532"/>
            </a:xfrm>
            <a:custGeom>
              <a:avLst/>
              <a:gdLst/>
              <a:ahLst/>
              <a:cxnLst/>
              <a:rect r="r" b="b" t="t" l="l"/>
              <a:pathLst>
                <a:path h="573532" w="573532">
                  <a:moveTo>
                    <a:pt x="0" y="0"/>
                  </a:moveTo>
                  <a:lnTo>
                    <a:pt x="573532" y="0"/>
                  </a:lnTo>
                  <a:lnTo>
                    <a:pt x="573532" y="573532"/>
                  </a:lnTo>
                  <a:lnTo>
                    <a:pt x="0" y="573532"/>
                  </a:lnTo>
                  <a:lnTo>
                    <a:pt x="0" y="0"/>
                  </a:lnTo>
                  <a:close/>
                </a:path>
              </a:pathLst>
            </a:custGeom>
            <a:blipFill>
              <a:blip r:embed="rId23"/>
              <a:stretch>
                <a:fillRect l="0" t="0" r="-2" b="-2"/>
              </a:stretch>
            </a:blipFill>
          </p:spPr>
        </p:sp>
      </p:grpSp>
      <p:grpSp>
        <p:nvGrpSpPr>
          <p:cNvPr name="Group 73" id="73"/>
          <p:cNvGrpSpPr/>
          <p:nvPr/>
        </p:nvGrpSpPr>
        <p:grpSpPr>
          <a:xfrm rot="540000">
            <a:off x="3953351" y="8443103"/>
            <a:ext cx="264709" cy="264709"/>
            <a:chOff x="0" y="0"/>
            <a:chExt cx="352946" cy="352946"/>
          </a:xfrm>
        </p:grpSpPr>
        <p:sp>
          <p:nvSpPr>
            <p:cNvPr name="Freeform 74" id="74" descr="/home/claude/angel/out/wings_mid.png"/>
            <p:cNvSpPr/>
            <p:nvPr/>
          </p:nvSpPr>
          <p:spPr>
            <a:xfrm flipH="true" flipV="false" rot="0">
              <a:off x="0" y="0"/>
              <a:ext cx="352933" cy="352933"/>
            </a:xfrm>
            <a:custGeom>
              <a:avLst/>
              <a:gdLst/>
              <a:ahLst/>
              <a:cxnLst/>
              <a:rect r="r" b="b" t="t" l="l"/>
              <a:pathLst>
                <a:path h="352933" w="352933">
                  <a:moveTo>
                    <a:pt x="352933" y="0"/>
                  </a:moveTo>
                  <a:lnTo>
                    <a:pt x="0" y="0"/>
                  </a:lnTo>
                  <a:lnTo>
                    <a:pt x="0" y="352933"/>
                  </a:lnTo>
                  <a:lnTo>
                    <a:pt x="352933" y="352933"/>
                  </a:lnTo>
                  <a:lnTo>
                    <a:pt x="352933" y="0"/>
                  </a:lnTo>
                  <a:close/>
                </a:path>
              </a:pathLst>
            </a:custGeom>
            <a:blipFill>
              <a:blip r:embed="rId24"/>
              <a:stretch>
                <a:fillRect l="0" t="0" r="-3" b="-3"/>
              </a:stretch>
            </a:blipFill>
          </p:spPr>
        </p:sp>
      </p:grpSp>
      <p:grpSp>
        <p:nvGrpSpPr>
          <p:cNvPr name="Group 75" id="75"/>
          <p:cNvGrpSpPr/>
          <p:nvPr/>
        </p:nvGrpSpPr>
        <p:grpSpPr>
          <a:xfrm rot="240000">
            <a:off x="5413162" y="9131246"/>
            <a:ext cx="383829" cy="383829"/>
            <a:chOff x="0" y="0"/>
            <a:chExt cx="511772" cy="511772"/>
          </a:xfrm>
        </p:grpSpPr>
        <p:sp>
          <p:nvSpPr>
            <p:cNvPr name="Freeform 76" id="76" descr="/home/claude/angel/out/wings_up.png"/>
            <p:cNvSpPr/>
            <p:nvPr/>
          </p:nvSpPr>
          <p:spPr>
            <a:xfrm flipH="true" flipV="false" rot="0">
              <a:off x="0" y="0"/>
              <a:ext cx="511810" cy="511810"/>
            </a:xfrm>
            <a:custGeom>
              <a:avLst/>
              <a:gdLst/>
              <a:ahLst/>
              <a:cxnLst/>
              <a:rect r="r" b="b" t="t" l="l"/>
              <a:pathLst>
                <a:path h="511810" w="511810">
                  <a:moveTo>
                    <a:pt x="511810" y="0"/>
                  </a:moveTo>
                  <a:lnTo>
                    <a:pt x="0" y="0"/>
                  </a:lnTo>
                  <a:lnTo>
                    <a:pt x="0" y="511810"/>
                  </a:lnTo>
                  <a:lnTo>
                    <a:pt x="511810" y="511810"/>
                  </a:lnTo>
                  <a:lnTo>
                    <a:pt x="511810" y="0"/>
                  </a:lnTo>
                  <a:close/>
                </a:path>
              </a:pathLst>
            </a:custGeom>
            <a:blipFill>
              <a:blip r:embed="rId23"/>
              <a:stretch>
                <a:fillRect l="0" t="0" r="7" b="7"/>
              </a:stretch>
            </a:blipFill>
          </p:spPr>
        </p:sp>
      </p:grpSp>
      <p:grpSp>
        <p:nvGrpSpPr>
          <p:cNvPr name="Group 77" id="77"/>
          <p:cNvGrpSpPr/>
          <p:nvPr/>
        </p:nvGrpSpPr>
        <p:grpSpPr>
          <a:xfrm rot="420000">
            <a:off x="6880708" y="9584712"/>
            <a:ext cx="397069" cy="397069"/>
            <a:chOff x="0" y="0"/>
            <a:chExt cx="529425" cy="529425"/>
          </a:xfrm>
        </p:grpSpPr>
        <p:sp>
          <p:nvSpPr>
            <p:cNvPr name="Freeform 78" id="78" descr="/home/claude/angel/out/wings_down.png"/>
            <p:cNvSpPr/>
            <p:nvPr/>
          </p:nvSpPr>
          <p:spPr>
            <a:xfrm flipH="true" flipV="false" rot="0">
              <a:off x="0" y="0"/>
              <a:ext cx="529463" cy="529463"/>
            </a:xfrm>
            <a:custGeom>
              <a:avLst/>
              <a:gdLst/>
              <a:ahLst/>
              <a:cxnLst/>
              <a:rect r="r" b="b" t="t" l="l"/>
              <a:pathLst>
                <a:path h="529463" w="529463">
                  <a:moveTo>
                    <a:pt x="529463" y="0"/>
                  </a:moveTo>
                  <a:lnTo>
                    <a:pt x="0" y="0"/>
                  </a:lnTo>
                  <a:lnTo>
                    <a:pt x="0" y="529463"/>
                  </a:lnTo>
                  <a:lnTo>
                    <a:pt x="529463" y="529463"/>
                  </a:lnTo>
                  <a:lnTo>
                    <a:pt x="529463" y="0"/>
                  </a:lnTo>
                  <a:close/>
                </a:path>
              </a:pathLst>
            </a:custGeom>
            <a:blipFill>
              <a:blip r:embed="rId25"/>
              <a:stretch>
                <a:fillRect l="0" t="0" r="7" b="7"/>
              </a:stretch>
            </a:blipFill>
          </p:spPr>
        </p:sp>
      </p:grpSp>
      <p:grpSp>
        <p:nvGrpSpPr>
          <p:cNvPr name="Group 79" id="79"/>
          <p:cNvGrpSpPr/>
          <p:nvPr/>
        </p:nvGrpSpPr>
        <p:grpSpPr>
          <a:xfrm rot="-300000">
            <a:off x="7597797" y="8546878"/>
            <a:ext cx="291179" cy="291179"/>
            <a:chOff x="0" y="0"/>
            <a:chExt cx="388239" cy="388239"/>
          </a:xfrm>
        </p:grpSpPr>
        <p:sp>
          <p:nvSpPr>
            <p:cNvPr name="Freeform 80" id="80" descr="/home/claude/angel/out/wings_up.png"/>
            <p:cNvSpPr/>
            <p:nvPr/>
          </p:nvSpPr>
          <p:spPr>
            <a:xfrm flipH="false" flipV="false" rot="0">
              <a:off x="0" y="0"/>
              <a:ext cx="388239" cy="388239"/>
            </a:xfrm>
            <a:custGeom>
              <a:avLst/>
              <a:gdLst/>
              <a:ahLst/>
              <a:cxnLst/>
              <a:rect r="r" b="b" t="t" l="l"/>
              <a:pathLst>
                <a:path h="388239" w="388239">
                  <a:moveTo>
                    <a:pt x="0" y="0"/>
                  </a:moveTo>
                  <a:lnTo>
                    <a:pt x="388239" y="0"/>
                  </a:lnTo>
                  <a:lnTo>
                    <a:pt x="388239" y="388239"/>
                  </a:lnTo>
                  <a:lnTo>
                    <a:pt x="0" y="388239"/>
                  </a:lnTo>
                  <a:lnTo>
                    <a:pt x="0" y="0"/>
                  </a:lnTo>
                  <a:close/>
                </a:path>
              </a:pathLst>
            </a:custGeom>
            <a:blipFill>
              <a:blip r:embed="rId23"/>
              <a:stretch>
                <a:fillRect l="0" t="0" r="0" b="0"/>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6500348" y="822960"/>
            <a:ext cx="548640" cy="548640"/>
            <a:chOff x="0" y="0"/>
            <a:chExt cx="731520" cy="731520"/>
          </a:xfrm>
        </p:grpSpPr>
        <p:sp>
          <p:nvSpPr>
            <p:cNvPr name="Freeform 6" id="6"/>
            <p:cNvSpPr/>
            <p:nvPr/>
          </p:nvSpPr>
          <p:spPr>
            <a:xfrm flipH="false" flipV="false" rot="0">
              <a:off x="0" y="0"/>
              <a:ext cx="731520" cy="731520"/>
            </a:xfrm>
            <a:custGeom>
              <a:avLst/>
              <a:gdLst/>
              <a:ahLst/>
              <a:cxnLst/>
              <a:rect r="r" b="b" t="t" l="l"/>
              <a:pathLst>
                <a:path h="731520" w="731520">
                  <a:moveTo>
                    <a:pt x="0" y="279400"/>
                  </a:moveTo>
                  <a:lnTo>
                    <a:pt x="279400" y="279400"/>
                  </a:lnTo>
                  <a:lnTo>
                    <a:pt x="365760" y="0"/>
                  </a:lnTo>
                  <a:lnTo>
                    <a:pt x="452120" y="279400"/>
                  </a:lnTo>
                  <a:lnTo>
                    <a:pt x="731520" y="279400"/>
                  </a:lnTo>
                  <a:lnTo>
                    <a:pt x="505460" y="452120"/>
                  </a:lnTo>
                  <a:lnTo>
                    <a:pt x="591820" y="731520"/>
                  </a:lnTo>
                  <a:lnTo>
                    <a:pt x="365760" y="558800"/>
                  </a:lnTo>
                  <a:lnTo>
                    <a:pt x="139700" y="731520"/>
                  </a:lnTo>
                  <a:lnTo>
                    <a:pt x="226060" y="452120"/>
                  </a:lnTo>
                  <a:close/>
                </a:path>
              </a:pathLst>
            </a:custGeom>
            <a:solidFill>
              <a:srgbClr val="FFB9C6"/>
            </a:solidFill>
          </p:spPr>
        </p:sp>
      </p:grpSp>
      <p:grpSp>
        <p:nvGrpSpPr>
          <p:cNvPr name="Group 7" id="7"/>
          <p:cNvGrpSpPr/>
          <p:nvPr/>
        </p:nvGrpSpPr>
        <p:grpSpPr>
          <a:xfrm rot="0">
            <a:off x="1371600" y="8092440"/>
            <a:ext cx="384048" cy="384048"/>
            <a:chOff x="0" y="0"/>
            <a:chExt cx="512064" cy="512064"/>
          </a:xfrm>
        </p:grpSpPr>
        <p:sp>
          <p:nvSpPr>
            <p:cNvPr name="Freeform 8" id="8"/>
            <p:cNvSpPr/>
            <p:nvPr/>
          </p:nvSpPr>
          <p:spPr>
            <a:xfrm flipH="false" flipV="false" rot="0">
              <a:off x="0" y="0"/>
              <a:ext cx="512064" cy="512064"/>
            </a:xfrm>
            <a:custGeom>
              <a:avLst/>
              <a:gdLst/>
              <a:ahLst/>
              <a:cxnLst/>
              <a:rect r="r" b="b" t="t" l="l"/>
              <a:pathLst>
                <a:path h="512064" w="512064">
                  <a:moveTo>
                    <a:pt x="0" y="195580"/>
                  </a:moveTo>
                  <a:lnTo>
                    <a:pt x="195580" y="195580"/>
                  </a:lnTo>
                  <a:lnTo>
                    <a:pt x="256032" y="0"/>
                  </a:lnTo>
                  <a:lnTo>
                    <a:pt x="316484" y="195580"/>
                  </a:lnTo>
                  <a:lnTo>
                    <a:pt x="512064" y="195580"/>
                  </a:lnTo>
                  <a:lnTo>
                    <a:pt x="353822" y="316484"/>
                  </a:lnTo>
                  <a:lnTo>
                    <a:pt x="414274" y="512064"/>
                  </a:lnTo>
                  <a:lnTo>
                    <a:pt x="256032" y="391160"/>
                  </a:lnTo>
                  <a:lnTo>
                    <a:pt x="97790" y="512064"/>
                  </a:lnTo>
                  <a:lnTo>
                    <a:pt x="158242" y="316484"/>
                  </a:lnTo>
                  <a:close/>
                </a:path>
              </a:pathLst>
            </a:custGeom>
            <a:solidFill>
              <a:srgbClr val="6FA8DC"/>
            </a:solidFill>
          </p:spPr>
        </p:sp>
      </p:grpSp>
      <p:sp>
        <p:nvSpPr>
          <p:cNvPr name="Freeform 9" id="9"/>
          <p:cNvSpPr/>
          <p:nvPr/>
        </p:nvSpPr>
        <p:spPr>
          <a:xfrm flipH="false" flipV="false" rot="0">
            <a:off x="6188364" y="461934"/>
            <a:ext cx="5810726" cy="626078"/>
          </a:xfrm>
          <a:custGeom>
            <a:avLst/>
            <a:gdLst/>
            <a:ahLst/>
            <a:cxnLst/>
            <a:rect r="r" b="b" t="t" l="l"/>
            <a:pathLst>
              <a:path h="626078" w="5810726">
                <a:moveTo>
                  <a:pt x="0" y="0"/>
                </a:moveTo>
                <a:lnTo>
                  <a:pt x="5810726" y="0"/>
                </a:lnTo>
                <a:lnTo>
                  <a:pt x="5810726" y="626078"/>
                </a:lnTo>
                <a:lnTo>
                  <a:pt x="0" y="626078"/>
                </a:lnTo>
                <a:lnTo>
                  <a:pt x="0" y="0"/>
                </a:lnTo>
                <a:close/>
              </a:path>
            </a:pathLst>
          </a:custGeom>
          <a:blipFill>
            <a:blip r:embed="rId9">
              <a:extLst>
                <a:ext uri="{96DAC541-7B7A-43D3-8B79-37D633B846F1}">
                  <asvg:svgBlip xmlns:asvg="http://schemas.microsoft.com/office/drawing/2016/SVG/main" r:embed="rId10"/>
                </a:ext>
              </a:extLst>
            </a:blip>
            <a:stretch>
              <a:fillRect l="0" t="-127" r="0" b="-126"/>
            </a:stretch>
          </a:blipFill>
        </p:spPr>
      </p:sp>
      <p:grpSp>
        <p:nvGrpSpPr>
          <p:cNvPr name="Group 10" id="10"/>
          <p:cNvGrpSpPr/>
          <p:nvPr/>
        </p:nvGrpSpPr>
        <p:grpSpPr>
          <a:xfrm rot="0">
            <a:off x="6157246" y="614915"/>
            <a:ext cx="5760720" cy="576072"/>
            <a:chOff x="0" y="0"/>
            <a:chExt cx="7680960" cy="768096"/>
          </a:xfrm>
        </p:grpSpPr>
        <p:sp>
          <p:nvSpPr>
            <p:cNvPr name="Freeform 11" id="11"/>
            <p:cNvSpPr/>
            <p:nvPr/>
          </p:nvSpPr>
          <p:spPr>
            <a:xfrm flipH="false" flipV="false" rot="0">
              <a:off x="0" y="0"/>
              <a:ext cx="7680960" cy="768096"/>
            </a:xfrm>
            <a:custGeom>
              <a:avLst/>
              <a:gdLst/>
              <a:ahLst/>
              <a:cxnLst/>
              <a:rect r="r" b="b" t="t" l="l"/>
              <a:pathLst>
                <a:path h="768096" w="7680960">
                  <a:moveTo>
                    <a:pt x="0" y="0"/>
                  </a:moveTo>
                  <a:lnTo>
                    <a:pt x="7680960" y="0"/>
                  </a:lnTo>
                  <a:lnTo>
                    <a:pt x="7680960" y="768096"/>
                  </a:lnTo>
                  <a:lnTo>
                    <a:pt x="0" y="768096"/>
                  </a:lnTo>
                  <a:close/>
                </a:path>
              </a:pathLst>
            </a:custGeom>
            <a:blipFill>
              <a:blip r:embed="rId11">
                <a:alphaModFix amt="0"/>
              </a:blip>
              <a:stretch>
                <a:fillRect l="0" t="-144715" r="0" b="-144713"/>
              </a:stretch>
            </a:blipFill>
          </p:spPr>
        </p:sp>
      </p:grpSp>
      <p:grpSp>
        <p:nvGrpSpPr>
          <p:cNvPr name="Group 12" id="12"/>
          <p:cNvGrpSpPr/>
          <p:nvPr/>
        </p:nvGrpSpPr>
        <p:grpSpPr>
          <a:xfrm rot="0">
            <a:off x="6197813" y="448380"/>
            <a:ext cx="5760720" cy="611791"/>
            <a:chOff x="0" y="0"/>
            <a:chExt cx="7680960" cy="815721"/>
          </a:xfrm>
        </p:grpSpPr>
        <p:sp>
          <p:nvSpPr>
            <p:cNvPr name="Freeform 13" id="13"/>
            <p:cNvSpPr/>
            <p:nvPr/>
          </p:nvSpPr>
          <p:spPr>
            <a:xfrm flipH="false" flipV="false" rot="0">
              <a:off x="0" y="0"/>
              <a:ext cx="7680960" cy="815721"/>
            </a:xfrm>
            <a:custGeom>
              <a:avLst/>
              <a:gdLst/>
              <a:ahLst/>
              <a:cxnLst/>
              <a:rect r="r" b="b" t="t" l="l"/>
              <a:pathLst>
                <a:path h="815721" w="7680960">
                  <a:moveTo>
                    <a:pt x="0" y="0"/>
                  </a:moveTo>
                  <a:lnTo>
                    <a:pt x="7680960" y="0"/>
                  </a:lnTo>
                  <a:lnTo>
                    <a:pt x="7680960" y="815721"/>
                  </a:lnTo>
                  <a:lnTo>
                    <a:pt x="0" y="815721"/>
                  </a:lnTo>
                  <a:close/>
                </a:path>
              </a:pathLst>
            </a:custGeom>
            <a:solidFill>
              <a:srgbClr val="FFFFFF">
                <a:alpha val="75686"/>
              </a:srgbClr>
            </a:solidFill>
          </p:spPr>
        </p:sp>
      </p:grpSp>
      <p:grpSp>
        <p:nvGrpSpPr>
          <p:cNvPr name="Group 14" id="14"/>
          <p:cNvGrpSpPr/>
          <p:nvPr/>
        </p:nvGrpSpPr>
        <p:grpSpPr>
          <a:xfrm rot="0">
            <a:off x="6197813" y="412661"/>
            <a:ext cx="5760720" cy="647510"/>
            <a:chOff x="0" y="0"/>
            <a:chExt cx="7680960" cy="863346"/>
          </a:xfrm>
        </p:grpSpPr>
        <p:sp>
          <p:nvSpPr>
            <p:cNvPr name="Freeform 15" id="15"/>
            <p:cNvSpPr/>
            <p:nvPr/>
          </p:nvSpPr>
          <p:spPr>
            <a:xfrm flipH="false" flipV="false" rot="0">
              <a:off x="0" y="0"/>
              <a:ext cx="7680960" cy="863346"/>
            </a:xfrm>
            <a:custGeom>
              <a:avLst/>
              <a:gdLst/>
              <a:ahLst/>
              <a:cxnLst/>
              <a:rect r="r" b="b" t="t" l="l"/>
              <a:pathLst>
                <a:path h="863346" w="7680960">
                  <a:moveTo>
                    <a:pt x="0" y="0"/>
                  </a:moveTo>
                  <a:lnTo>
                    <a:pt x="7680960" y="0"/>
                  </a:lnTo>
                  <a:lnTo>
                    <a:pt x="7680960" y="863346"/>
                  </a:lnTo>
                  <a:lnTo>
                    <a:pt x="0" y="863346"/>
                  </a:lnTo>
                  <a:close/>
                </a:path>
              </a:pathLst>
            </a:custGeom>
            <a:blipFill>
              <a:blip r:embed="rId12">
                <a:alphaModFix amt="0"/>
              </a:blip>
              <a:stretch>
                <a:fillRect l="0" t="-123353" r="0" b="-123353"/>
              </a:stretch>
            </a:blipFill>
          </p:spPr>
        </p:sp>
        <p:sp>
          <p:nvSpPr>
            <p:cNvPr name="TextBox 16" id="16"/>
            <p:cNvSpPr txBox="true"/>
            <p:nvPr/>
          </p:nvSpPr>
          <p:spPr>
            <a:xfrm>
              <a:off x="0" y="-9525"/>
              <a:ext cx="7680960" cy="872871"/>
            </a:xfrm>
            <a:prstGeom prst="rect">
              <a:avLst/>
            </a:prstGeom>
          </p:spPr>
          <p:txBody>
            <a:bodyPr anchor="ctr" rtlCol="false" tIns="0" lIns="0" bIns="0" rIns="0"/>
            <a:lstStyle/>
            <a:p>
              <a:pPr algn="ctr">
                <a:lnSpc>
                  <a:spcPts val="2520"/>
                </a:lnSpc>
              </a:pPr>
              <a:r>
                <a:rPr lang="en-US" sz="2100" b="true">
                  <a:solidFill>
                    <a:srgbClr val="1E2761"/>
                  </a:solidFill>
                  <a:latin typeface="Arimo Bold"/>
                  <a:ea typeface="Arimo Bold"/>
                  <a:cs typeface="Arimo Bold"/>
                  <a:sym typeface="Arimo Bold"/>
                </a:rPr>
                <a:t>2026 文藻盃 · Let's Speak Up!</a:t>
              </a:r>
            </a:p>
          </p:txBody>
        </p:sp>
      </p:grpSp>
      <p:grpSp>
        <p:nvGrpSpPr>
          <p:cNvPr name="Group 17" id="17"/>
          <p:cNvGrpSpPr/>
          <p:nvPr/>
        </p:nvGrpSpPr>
        <p:grpSpPr>
          <a:xfrm rot="0">
            <a:off x="1371600" y="2880360"/>
            <a:ext cx="15540228" cy="1783080"/>
            <a:chOff x="0" y="0"/>
            <a:chExt cx="20720304" cy="2377440"/>
          </a:xfrm>
        </p:grpSpPr>
        <p:sp>
          <p:nvSpPr>
            <p:cNvPr name="Freeform 18" id="18"/>
            <p:cNvSpPr/>
            <p:nvPr/>
          </p:nvSpPr>
          <p:spPr>
            <a:xfrm flipH="false" flipV="false" rot="0">
              <a:off x="0" y="0"/>
              <a:ext cx="20720304" cy="2377440"/>
            </a:xfrm>
            <a:custGeom>
              <a:avLst/>
              <a:gdLst/>
              <a:ahLst/>
              <a:cxnLst/>
              <a:rect r="r" b="b" t="t" l="l"/>
              <a:pathLst>
                <a:path h="2377440" w="20720304">
                  <a:moveTo>
                    <a:pt x="0" y="0"/>
                  </a:moveTo>
                  <a:lnTo>
                    <a:pt x="20720304" y="0"/>
                  </a:lnTo>
                  <a:lnTo>
                    <a:pt x="20720304" y="2377440"/>
                  </a:lnTo>
                  <a:lnTo>
                    <a:pt x="0" y="2377440"/>
                  </a:lnTo>
                  <a:close/>
                </a:path>
              </a:pathLst>
            </a:custGeom>
            <a:blipFill>
              <a:blip r:embed="rId11">
                <a:alphaModFix amt="0"/>
              </a:blip>
              <a:stretch>
                <a:fillRect l="0" t="-119701" r="0" b="-119701"/>
              </a:stretch>
            </a:blipFill>
          </p:spPr>
        </p:sp>
      </p:grpSp>
      <p:grpSp>
        <p:nvGrpSpPr>
          <p:cNvPr name="Group 19" id="19"/>
          <p:cNvGrpSpPr/>
          <p:nvPr/>
        </p:nvGrpSpPr>
        <p:grpSpPr>
          <a:xfrm rot="0">
            <a:off x="1371600" y="2858929"/>
            <a:ext cx="15540228" cy="1804511"/>
            <a:chOff x="0" y="0"/>
            <a:chExt cx="20720304" cy="2406015"/>
          </a:xfrm>
        </p:grpSpPr>
        <p:sp>
          <p:nvSpPr>
            <p:cNvPr name="Freeform 20" id="20"/>
            <p:cNvSpPr/>
            <p:nvPr/>
          </p:nvSpPr>
          <p:spPr>
            <a:xfrm flipH="false" flipV="false" rot="0">
              <a:off x="0" y="0"/>
              <a:ext cx="20720304" cy="2406015"/>
            </a:xfrm>
            <a:custGeom>
              <a:avLst/>
              <a:gdLst/>
              <a:ahLst/>
              <a:cxnLst/>
              <a:rect r="r" b="b" t="t" l="l"/>
              <a:pathLst>
                <a:path h="2406015" w="20720304">
                  <a:moveTo>
                    <a:pt x="0" y="0"/>
                  </a:moveTo>
                  <a:lnTo>
                    <a:pt x="20720304" y="0"/>
                  </a:lnTo>
                  <a:lnTo>
                    <a:pt x="20720304" y="2406015"/>
                  </a:lnTo>
                  <a:lnTo>
                    <a:pt x="0" y="2406015"/>
                  </a:lnTo>
                  <a:close/>
                </a:path>
              </a:pathLst>
            </a:custGeom>
            <a:blipFill>
              <a:blip r:embed="rId13">
                <a:alphaModFix amt="0"/>
              </a:blip>
              <a:stretch>
                <a:fillRect l="0" t="-117685" r="0" b="-117685"/>
              </a:stretch>
            </a:blipFill>
          </p:spPr>
        </p:sp>
      </p:grpSp>
      <p:grpSp>
        <p:nvGrpSpPr>
          <p:cNvPr name="Group 21" id="21"/>
          <p:cNvGrpSpPr/>
          <p:nvPr/>
        </p:nvGrpSpPr>
        <p:grpSpPr>
          <a:xfrm rot="0">
            <a:off x="1371600" y="978551"/>
            <a:ext cx="15540228" cy="1825942"/>
            <a:chOff x="0" y="0"/>
            <a:chExt cx="20720304" cy="2434590"/>
          </a:xfrm>
        </p:grpSpPr>
        <p:sp>
          <p:nvSpPr>
            <p:cNvPr name="Freeform 22" id="22"/>
            <p:cNvSpPr/>
            <p:nvPr/>
          </p:nvSpPr>
          <p:spPr>
            <a:xfrm flipH="false" flipV="false" rot="0">
              <a:off x="0" y="0"/>
              <a:ext cx="20720304" cy="2434590"/>
            </a:xfrm>
            <a:custGeom>
              <a:avLst/>
              <a:gdLst/>
              <a:ahLst/>
              <a:cxnLst/>
              <a:rect r="r" b="b" t="t" l="l"/>
              <a:pathLst>
                <a:path h="2434590" w="20720304">
                  <a:moveTo>
                    <a:pt x="0" y="0"/>
                  </a:moveTo>
                  <a:lnTo>
                    <a:pt x="20720304" y="0"/>
                  </a:lnTo>
                  <a:lnTo>
                    <a:pt x="20720304" y="2434590"/>
                  </a:lnTo>
                  <a:lnTo>
                    <a:pt x="0" y="2434590"/>
                  </a:lnTo>
                  <a:close/>
                </a:path>
              </a:pathLst>
            </a:custGeom>
            <a:blipFill>
              <a:blip r:embed="rId12">
                <a:alphaModFix amt="0"/>
              </a:blip>
              <a:stretch>
                <a:fillRect l="0" t="-115833" r="0" b="-115833"/>
              </a:stretch>
            </a:blipFill>
          </p:spPr>
        </p:sp>
        <p:sp>
          <p:nvSpPr>
            <p:cNvPr name="TextBox 23" id="23"/>
            <p:cNvSpPr txBox="true"/>
            <p:nvPr/>
          </p:nvSpPr>
          <p:spPr>
            <a:xfrm>
              <a:off x="0" y="-9525"/>
              <a:ext cx="20720304" cy="2444115"/>
            </a:xfrm>
            <a:prstGeom prst="rect">
              <a:avLst/>
            </a:prstGeom>
          </p:spPr>
          <p:txBody>
            <a:bodyPr anchor="ctr" rtlCol="false" tIns="0" lIns="0" bIns="0" rIns="0"/>
            <a:lstStyle/>
            <a:p>
              <a:pPr algn="ctr">
                <a:lnSpc>
                  <a:spcPts val="9720"/>
                </a:lnSpc>
              </a:pPr>
              <a:r>
                <a:rPr lang="en-US" sz="8100" b="true">
                  <a:solidFill>
                    <a:srgbClr val="2F5597"/>
                  </a:solidFill>
                  <a:latin typeface="Noto Sans Bold"/>
                  <a:ea typeface="Noto Sans Bold"/>
                  <a:cs typeface="Noto Sans Bold"/>
                  <a:sym typeface="Noto Sans Bold"/>
                </a:rPr>
                <a:t>THANK YOU</a:t>
              </a:r>
            </a:p>
          </p:txBody>
        </p:sp>
      </p:grpSp>
      <p:grpSp>
        <p:nvGrpSpPr>
          <p:cNvPr name="Group 24" id="24"/>
          <p:cNvGrpSpPr/>
          <p:nvPr/>
        </p:nvGrpSpPr>
        <p:grpSpPr>
          <a:xfrm rot="0">
            <a:off x="1371600" y="4663440"/>
            <a:ext cx="15540228" cy="685800"/>
            <a:chOff x="0" y="0"/>
            <a:chExt cx="20720304" cy="914400"/>
          </a:xfrm>
        </p:grpSpPr>
        <p:sp>
          <p:nvSpPr>
            <p:cNvPr name="Freeform 25" id="25"/>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11">
                <a:alphaModFix amt="0"/>
              </a:blip>
              <a:stretch>
                <a:fillRect l="0" t="-391223" r="0" b="-391223"/>
              </a:stretch>
            </a:blipFill>
          </p:spPr>
        </p:sp>
      </p:grpSp>
      <p:grpSp>
        <p:nvGrpSpPr>
          <p:cNvPr name="Group 26" id="26"/>
          <p:cNvGrpSpPr/>
          <p:nvPr/>
        </p:nvGrpSpPr>
        <p:grpSpPr>
          <a:xfrm rot="0">
            <a:off x="1371600" y="4620578"/>
            <a:ext cx="15540228" cy="728662"/>
            <a:chOff x="0" y="0"/>
            <a:chExt cx="20720304" cy="971550"/>
          </a:xfrm>
        </p:grpSpPr>
        <p:sp>
          <p:nvSpPr>
            <p:cNvPr name="Freeform 27" id="27"/>
            <p:cNvSpPr/>
            <p:nvPr/>
          </p:nvSpPr>
          <p:spPr>
            <a:xfrm flipH="false" flipV="false" rot="0">
              <a:off x="0" y="0"/>
              <a:ext cx="20720304" cy="971550"/>
            </a:xfrm>
            <a:custGeom>
              <a:avLst/>
              <a:gdLst/>
              <a:ahLst/>
              <a:cxnLst/>
              <a:rect r="r" b="b" t="t" l="l"/>
              <a:pathLst>
                <a:path h="971550" w="20720304">
                  <a:moveTo>
                    <a:pt x="0" y="0"/>
                  </a:moveTo>
                  <a:lnTo>
                    <a:pt x="20720304" y="0"/>
                  </a:lnTo>
                  <a:lnTo>
                    <a:pt x="20720304" y="971550"/>
                  </a:lnTo>
                  <a:lnTo>
                    <a:pt x="0" y="971550"/>
                  </a:lnTo>
                  <a:close/>
                </a:path>
              </a:pathLst>
            </a:custGeom>
            <a:blipFill>
              <a:blip r:embed="rId13">
                <a:alphaModFix amt="0"/>
              </a:blip>
              <a:stretch>
                <a:fillRect l="0" t="-365269" r="0" b="-365269"/>
              </a:stretch>
            </a:blipFill>
          </p:spPr>
        </p:sp>
      </p:grpSp>
      <p:grpSp>
        <p:nvGrpSpPr>
          <p:cNvPr name="Group 28" id="28"/>
          <p:cNvGrpSpPr/>
          <p:nvPr/>
        </p:nvGrpSpPr>
        <p:grpSpPr>
          <a:xfrm rot="0">
            <a:off x="1438999" y="2808589"/>
            <a:ext cx="15540228" cy="771525"/>
            <a:chOff x="0" y="0"/>
            <a:chExt cx="20720304" cy="1028700"/>
          </a:xfrm>
        </p:grpSpPr>
        <p:sp>
          <p:nvSpPr>
            <p:cNvPr name="Freeform 29" id="29"/>
            <p:cNvSpPr/>
            <p:nvPr/>
          </p:nvSpPr>
          <p:spPr>
            <a:xfrm flipH="false" flipV="false" rot="0">
              <a:off x="0" y="0"/>
              <a:ext cx="20720304" cy="1028698"/>
            </a:xfrm>
            <a:custGeom>
              <a:avLst/>
              <a:gdLst/>
              <a:ahLst/>
              <a:cxnLst/>
              <a:rect r="r" b="b" t="t" l="l"/>
              <a:pathLst>
                <a:path h="1028698" w="20720304">
                  <a:moveTo>
                    <a:pt x="0" y="0"/>
                  </a:moveTo>
                  <a:lnTo>
                    <a:pt x="20720304" y="0"/>
                  </a:lnTo>
                  <a:lnTo>
                    <a:pt x="20720304" y="1028698"/>
                  </a:lnTo>
                  <a:lnTo>
                    <a:pt x="0" y="1028698"/>
                  </a:lnTo>
                  <a:close/>
                </a:path>
              </a:pathLst>
            </a:custGeom>
            <a:blipFill>
              <a:blip r:embed="rId12">
                <a:alphaModFix amt="0"/>
              </a:blip>
              <a:stretch>
                <a:fillRect l="0" t="-342472" r="0" b="-342472"/>
              </a:stretch>
            </a:blipFill>
          </p:spPr>
        </p:sp>
        <p:sp>
          <p:nvSpPr>
            <p:cNvPr name="TextBox 30" id="30"/>
            <p:cNvSpPr txBox="true"/>
            <p:nvPr/>
          </p:nvSpPr>
          <p:spPr>
            <a:xfrm>
              <a:off x="0" y="-9525"/>
              <a:ext cx="20720304" cy="1038225"/>
            </a:xfrm>
            <a:prstGeom prst="rect">
              <a:avLst/>
            </a:prstGeom>
          </p:spPr>
          <p:txBody>
            <a:bodyPr anchor="ctr" rtlCol="false" tIns="0" lIns="0" bIns="0" rIns="0"/>
            <a:lstStyle/>
            <a:p>
              <a:pPr algn="ctr">
                <a:lnSpc>
                  <a:spcPts val="3240"/>
                </a:lnSpc>
              </a:pPr>
              <a:r>
                <a:rPr lang="en-US" sz="2700" b="true">
                  <a:solidFill>
                    <a:srgbClr val="2D3A66"/>
                  </a:solidFill>
                  <a:latin typeface="Noto Sans Bold"/>
                  <a:ea typeface="Noto Sans Bold"/>
                  <a:cs typeface="Noto Sans Bold"/>
                  <a:sym typeface="Noto Sans Bold"/>
                </a:rPr>
                <a:t>預祝各位參賽隊伍榮獲佳績</a:t>
              </a:r>
              <a:r>
                <a:rPr lang="en-US" sz="2700">
                  <a:solidFill>
                    <a:srgbClr val="2D3A66"/>
                  </a:solidFill>
                  <a:latin typeface="Noto Sans"/>
                  <a:ea typeface="Noto Sans"/>
                  <a:cs typeface="Noto Sans"/>
                  <a:sym typeface="Noto Sans"/>
                </a:rPr>
                <a:t>！</a:t>
              </a:r>
            </a:p>
          </p:txBody>
        </p:sp>
      </p:grpSp>
      <p:grpSp>
        <p:nvGrpSpPr>
          <p:cNvPr name="Group 31" id="31"/>
          <p:cNvGrpSpPr/>
          <p:nvPr/>
        </p:nvGrpSpPr>
        <p:grpSpPr>
          <a:xfrm rot="0">
            <a:off x="1371600" y="4015692"/>
            <a:ext cx="15540228" cy="548640"/>
            <a:chOff x="0" y="0"/>
            <a:chExt cx="20720304" cy="731520"/>
          </a:xfrm>
        </p:grpSpPr>
        <p:sp>
          <p:nvSpPr>
            <p:cNvPr name="Freeform 32" id="32"/>
            <p:cNvSpPr/>
            <p:nvPr/>
          </p:nvSpPr>
          <p:spPr>
            <a:xfrm flipH="false" flipV="false" rot="0">
              <a:off x="0" y="0"/>
              <a:ext cx="20720304" cy="731520"/>
            </a:xfrm>
            <a:custGeom>
              <a:avLst/>
              <a:gdLst/>
              <a:ahLst/>
              <a:cxnLst/>
              <a:rect r="r" b="b" t="t" l="l"/>
              <a:pathLst>
                <a:path h="731520" w="20720304">
                  <a:moveTo>
                    <a:pt x="0" y="0"/>
                  </a:moveTo>
                  <a:lnTo>
                    <a:pt x="20720304" y="0"/>
                  </a:lnTo>
                  <a:lnTo>
                    <a:pt x="20720304" y="731520"/>
                  </a:lnTo>
                  <a:lnTo>
                    <a:pt x="0" y="731520"/>
                  </a:lnTo>
                  <a:close/>
                </a:path>
              </a:pathLst>
            </a:custGeom>
            <a:blipFill>
              <a:blip r:embed="rId11">
                <a:alphaModFix amt="0"/>
              </a:blip>
              <a:stretch>
                <a:fillRect l="0" t="-501529" r="0" b="-501529"/>
              </a:stretch>
            </a:blipFill>
          </p:spPr>
        </p:sp>
      </p:grpSp>
      <p:grpSp>
        <p:nvGrpSpPr>
          <p:cNvPr name="Group 33" id="33"/>
          <p:cNvGrpSpPr/>
          <p:nvPr/>
        </p:nvGrpSpPr>
        <p:grpSpPr>
          <a:xfrm rot="0">
            <a:off x="1339567" y="3865797"/>
            <a:ext cx="15540228" cy="605790"/>
            <a:chOff x="0" y="0"/>
            <a:chExt cx="20720304" cy="807720"/>
          </a:xfrm>
        </p:grpSpPr>
        <p:sp>
          <p:nvSpPr>
            <p:cNvPr name="Freeform 34" id="34"/>
            <p:cNvSpPr/>
            <p:nvPr/>
          </p:nvSpPr>
          <p:spPr>
            <a:xfrm flipH="false" flipV="false" rot="0">
              <a:off x="0" y="0"/>
              <a:ext cx="20720306" cy="807720"/>
            </a:xfrm>
            <a:custGeom>
              <a:avLst/>
              <a:gdLst/>
              <a:ahLst/>
              <a:cxnLst/>
              <a:rect r="r" b="b" t="t" l="l"/>
              <a:pathLst>
                <a:path h="807720" w="20720306">
                  <a:moveTo>
                    <a:pt x="0" y="0"/>
                  </a:moveTo>
                  <a:lnTo>
                    <a:pt x="20720306" y="0"/>
                  </a:lnTo>
                  <a:lnTo>
                    <a:pt x="20720306" y="807720"/>
                  </a:lnTo>
                  <a:lnTo>
                    <a:pt x="0" y="807720"/>
                  </a:lnTo>
                  <a:close/>
                </a:path>
              </a:pathLst>
            </a:custGeom>
            <a:blipFill>
              <a:blip r:embed="rId12">
                <a:alphaModFix amt="0"/>
              </a:blip>
              <a:stretch>
                <a:fillRect l="0" t="-449846" r="0" b="-449846"/>
              </a:stretch>
            </a:blipFill>
          </p:spPr>
        </p:sp>
        <p:sp>
          <p:nvSpPr>
            <p:cNvPr name="TextBox 35" id="35"/>
            <p:cNvSpPr txBox="true"/>
            <p:nvPr/>
          </p:nvSpPr>
          <p:spPr>
            <a:xfrm>
              <a:off x="0" y="9525"/>
              <a:ext cx="20720304" cy="798195"/>
            </a:xfrm>
            <a:prstGeom prst="rect">
              <a:avLst/>
            </a:prstGeom>
          </p:spPr>
          <p:txBody>
            <a:bodyPr anchor="ctr" rtlCol="false" tIns="0" lIns="0" bIns="0" rIns="0"/>
            <a:lstStyle/>
            <a:p>
              <a:pPr algn="ctr">
                <a:lnSpc>
                  <a:spcPts val="2160"/>
                </a:lnSpc>
              </a:pPr>
              <a:r>
                <a:rPr lang="en-US" sz="1800" b="true">
                  <a:solidFill>
                    <a:srgbClr val="35415C"/>
                  </a:solidFill>
                  <a:latin typeface="Noto Sans Bold"/>
                  <a:ea typeface="Noto Sans Bold"/>
                  <a:cs typeface="Noto Sans Bold"/>
                  <a:sym typeface="Noto Sans Bold"/>
                </a:rPr>
                <a:t>如有任何疑問，歡迎洽詢英/外語能力診斷輔導中心（分機 7403）</a:t>
              </a:r>
            </a:p>
          </p:txBody>
        </p:sp>
      </p:grpSp>
      <p:grpSp>
        <p:nvGrpSpPr>
          <p:cNvPr name="Group 36" id="36"/>
          <p:cNvGrpSpPr/>
          <p:nvPr/>
        </p:nvGrpSpPr>
        <p:grpSpPr>
          <a:xfrm rot="0">
            <a:off x="-8479726" y="7921180"/>
            <a:ext cx="16959453" cy="47625"/>
            <a:chOff x="0" y="0"/>
            <a:chExt cx="22612604" cy="63500"/>
          </a:xfrm>
        </p:grpSpPr>
        <p:sp>
          <p:nvSpPr>
            <p:cNvPr name="Freeform 37" id="37"/>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11">
                <a:alphaModFix amt="0"/>
              </a:blip>
              <a:stretch>
                <a:fillRect l="0" t="-6883880" r="0" b="-6883880"/>
              </a:stretch>
            </a:blipFill>
            <a:ln w="19050" cap="sq">
              <a:solidFill>
                <a:srgbClr val="D7E1F5"/>
              </a:solidFill>
              <a:prstDash val="dash"/>
              <a:miter/>
            </a:ln>
          </p:spPr>
        </p:sp>
      </p:grpSp>
      <p:grpSp>
        <p:nvGrpSpPr>
          <p:cNvPr name="Group 38" id="38"/>
          <p:cNvGrpSpPr/>
          <p:nvPr/>
        </p:nvGrpSpPr>
        <p:grpSpPr>
          <a:xfrm rot="-300000">
            <a:off x="137160" y="109728"/>
            <a:ext cx="1371600" cy="1371600"/>
            <a:chOff x="0" y="0"/>
            <a:chExt cx="1828800" cy="1828800"/>
          </a:xfrm>
        </p:grpSpPr>
        <p:sp>
          <p:nvSpPr>
            <p:cNvPr name="Freeform 39" id="39" descr="veh_airliner.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14"/>
              <a:stretch>
                <a:fillRect l="0" t="0" r="0" b="0"/>
              </a:stretch>
            </a:blipFill>
          </p:spPr>
        </p:sp>
      </p:grpSp>
      <p:grpSp>
        <p:nvGrpSpPr>
          <p:cNvPr name="Group 40" id="40"/>
          <p:cNvGrpSpPr/>
          <p:nvPr/>
        </p:nvGrpSpPr>
        <p:grpSpPr>
          <a:xfrm rot="0">
            <a:off x="5687644" y="5037620"/>
            <a:ext cx="1419054" cy="1419054"/>
            <a:chOff x="0" y="0"/>
            <a:chExt cx="1892071" cy="1892071"/>
          </a:xfrm>
        </p:grpSpPr>
        <p:sp>
          <p:nvSpPr>
            <p:cNvPr name="Freeform 41" id="41"/>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42" id="42"/>
          <p:cNvGrpSpPr/>
          <p:nvPr/>
        </p:nvGrpSpPr>
        <p:grpSpPr>
          <a:xfrm rot="0">
            <a:off x="6084675" y="5391036"/>
            <a:ext cx="625002" cy="625002"/>
            <a:chOff x="0" y="0"/>
            <a:chExt cx="833336" cy="833336"/>
          </a:xfrm>
        </p:grpSpPr>
        <p:sp>
          <p:nvSpPr>
            <p:cNvPr name="Freeform 43" id="43"/>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44" id="44"/>
          <p:cNvGrpSpPr/>
          <p:nvPr/>
        </p:nvGrpSpPr>
        <p:grpSpPr>
          <a:xfrm rot="0">
            <a:off x="6153426" y="5603538"/>
            <a:ext cx="487499" cy="124997"/>
            <a:chOff x="0" y="0"/>
            <a:chExt cx="649999" cy="166662"/>
          </a:xfrm>
        </p:grpSpPr>
        <p:sp>
          <p:nvSpPr>
            <p:cNvPr name="Freeform 45" id="45"/>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B3A5C"/>
            </a:solidFill>
          </p:spPr>
        </p:sp>
      </p:grpSp>
      <p:grpSp>
        <p:nvGrpSpPr>
          <p:cNvPr name="Group 46" id="46"/>
          <p:cNvGrpSpPr/>
          <p:nvPr/>
        </p:nvGrpSpPr>
        <p:grpSpPr>
          <a:xfrm rot="0">
            <a:off x="6259678" y="5653535"/>
            <a:ext cx="75000" cy="75000"/>
            <a:chOff x="0" y="0"/>
            <a:chExt cx="100000" cy="100000"/>
          </a:xfrm>
        </p:grpSpPr>
        <p:sp>
          <p:nvSpPr>
            <p:cNvPr name="Freeform 47" id="47"/>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48" id="48"/>
          <p:cNvGrpSpPr/>
          <p:nvPr/>
        </p:nvGrpSpPr>
        <p:grpSpPr>
          <a:xfrm rot="0">
            <a:off x="6459674" y="5653535"/>
            <a:ext cx="75000" cy="75000"/>
            <a:chOff x="0" y="0"/>
            <a:chExt cx="100000" cy="100000"/>
          </a:xfrm>
        </p:grpSpPr>
        <p:sp>
          <p:nvSpPr>
            <p:cNvPr name="Freeform 49" id="49"/>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50" id="50"/>
          <p:cNvGrpSpPr/>
          <p:nvPr/>
        </p:nvGrpSpPr>
        <p:grpSpPr>
          <a:xfrm rot="0">
            <a:off x="6380112" y="5803535"/>
            <a:ext cx="113748" cy="37500"/>
            <a:chOff x="0" y="0"/>
            <a:chExt cx="151663" cy="50000"/>
          </a:xfrm>
        </p:grpSpPr>
        <p:sp>
          <p:nvSpPr>
            <p:cNvPr name="Freeform 51" id="51"/>
            <p:cNvSpPr/>
            <p:nvPr/>
          </p:nvSpPr>
          <p:spPr>
            <a:xfrm flipH="false" flipV="false" rot="0">
              <a:off x="-20" y="0"/>
              <a:ext cx="99588" cy="50007"/>
            </a:xfrm>
            <a:custGeom>
              <a:avLst/>
              <a:gdLst/>
              <a:ahLst/>
              <a:cxnLst/>
              <a:rect r="r" b="b" t="t" l="l"/>
              <a:pathLst>
                <a:path h="50007" w="99588">
                  <a:moveTo>
                    <a:pt x="99588" y="48768"/>
                  </a:moveTo>
                  <a:cubicBezTo>
                    <a:pt x="71140" y="51816"/>
                    <a:pt x="39771" y="49149"/>
                    <a:pt x="19578" y="41783"/>
                  </a:cubicBezTo>
                  <a:cubicBezTo>
                    <a:pt x="-615" y="34417"/>
                    <a:pt x="-5568" y="23876"/>
                    <a:pt x="6497" y="14859"/>
                  </a:cubicBezTo>
                  <a:cubicBezTo>
                    <a:pt x="18562" y="5842"/>
                    <a:pt x="45867" y="0"/>
                    <a:pt x="75839" y="0"/>
                  </a:cubicBezTo>
                  <a:close/>
                </a:path>
              </a:pathLst>
            </a:custGeom>
            <a:solidFill>
              <a:srgbClr val="D9707A"/>
            </a:solidFill>
          </p:spPr>
        </p:sp>
      </p:grpSp>
      <p:grpSp>
        <p:nvGrpSpPr>
          <p:cNvPr name="Group 52" id="52"/>
          <p:cNvGrpSpPr/>
          <p:nvPr/>
        </p:nvGrpSpPr>
        <p:grpSpPr>
          <a:xfrm rot="0">
            <a:off x="7137644" y="5037620"/>
            <a:ext cx="1419054" cy="1419054"/>
            <a:chOff x="0" y="0"/>
            <a:chExt cx="1892071" cy="1892071"/>
          </a:xfrm>
        </p:grpSpPr>
        <p:sp>
          <p:nvSpPr>
            <p:cNvPr name="Freeform 53" id="5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54" id="54"/>
          <p:cNvGrpSpPr/>
          <p:nvPr/>
        </p:nvGrpSpPr>
        <p:grpSpPr>
          <a:xfrm rot="0">
            <a:off x="7534675" y="5391036"/>
            <a:ext cx="625002" cy="625002"/>
            <a:chOff x="0" y="0"/>
            <a:chExt cx="833336" cy="833336"/>
          </a:xfrm>
        </p:grpSpPr>
        <p:sp>
          <p:nvSpPr>
            <p:cNvPr name="Freeform 55" id="55"/>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blipFill>
              <a:blip r:embed="rId15"/>
              <a:stretch>
                <a:fillRect l="-8407" t="0" r="-8407" b="0"/>
              </a:stretch>
            </a:blipFill>
          </p:spPr>
        </p:sp>
      </p:grpSp>
      <p:grpSp>
        <p:nvGrpSpPr>
          <p:cNvPr name="Group 56" id="56"/>
          <p:cNvGrpSpPr/>
          <p:nvPr/>
        </p:nvGrpSpPr>
        <p:grpSpPr>
          <a:xfrm rot="0">
            <a:off x="7603426" y="5603538"/>
            <a:ext cx="487499" cy="124997"/>
            <a:chOff x="0" y="0"/>
            <a:chExt cx="649999" cy="166662"/>
          </a:xfrm>
        </p:grpSpPr>
        <p:sp>
          <p:nvSpPr>
            <p:cNvPr name="Freeform 57" id="57"/>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7A1F1F"/>
            </a:solidFill>
          </p:spPr>
        </p:sp>
      </p:grpSp>
      <p:grpSp>
        <p:nvGrpSpPr>
          <p:cNvPr name="Group 58" id="58"/>
          <p:cNvGrpSpPr/>
          <p:nvPr/>
        </p:nvGrpSpPr>
        <p:grpSpPr>
          <a:xfrm rot="-600000">
            <a:off x="7634668" y="5563533"/>
            <a:ext cx="124997" cy="31252"/>
            <a:chOff x="0" y="0"/>
            <a:chExt cx="166662" cy="41669"/>
          </a:xfrm>
        </p:grpSpPr>
        <p:sp>
          <p:nvSpPr>
            <p:cNvPr name="Freeform 59" id="59"/>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60" id="60"/>
          <p:cNvGrpSpPr/>
          <p:nvPr/>
        </p:nvGrpSpPr>
        <p:grpSpPr>
          <a:xfrm rot="600000">
            <a:off x="7934677" y="5547008"/>
            <a:ext cx="124997" cy="31252"/>
            <a:chOff x="0" y="0"/>
            <a:chExt cx="166662" cy="41669"/>
          </a:xfrm>
        </p:grpSpPr>
        <p:sp>
          <p:nvSpPr>
            <p:cNvPr name="Freeform 61" id="61"/>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62" id="62"/>
          <p:cNvGrpSpPr/>
          <p:nvPr/>
        </p:nvGrpSpPr>
        <p:grpSpPr>
          <a:xfrm rot="0">
            <a:off x="7697172" y="5637143"/>
            <a:ext cx="100003" cy="100003"/>
            <a:chOff x="0" y="0"/>
            <a:chExt cx="133337" cy="133337"/>
          </a:xfrm>
        </p:grpSpPr>
        <p:sp>
          <p:nvSpPr>
            <p:cNvPr name="Freeform 63" id="63"/>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64" id="64"/>
          <p:cNvGrpSpPr/>
          <p:nvPr/>
        </p:nvGrpSpPr>
        <p:grpSpPr>
          <a:xfrm rot="0">
            <a:off x="7897178" y="5637143"/>
            <a:ext cx="100003" cy="100003"/>
            <a:chOff x="0" y="0"/>
            <a:chExt cx="133337" cy="133337"/>
          </a:xfrm>
        </p:grpSpPr>
        <p:sp>
          <p:nvSpPr>
            <p:cNvPr name="Freeform 65" id="65"/>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66" id="66"/>
          <p:cNvGrpSpPr/>
          <p:nvPr/>
        </p:nvGrpSpPr>
        <p:grpSpPr>
          <a:xfrm rot="0">
            <a:off x="7807176" y="5773541"/>
            <a:ext cx="100003" cy="100003"/>
            <a:chOff x="0" y="0"/>
            <a:chExt cx="133337" cy="133337"/>
          </a:xfrm>
        </p:grpSpPr>
        <p:sp>
          <p:nvSpPr>
            <p:cNvPr name="Freeform 67" id="67"/>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D9707A"/>
            </a:solidFill>
          </p:spPr>
        </p:sp>
      </p:grpSp>
      <p:grpSp>
        <p:nvGrpSpPr>
          <p:cNvPr name="Group 68" id="68"/>
          <p:cNvGrpSpPr/>
          <p:nvPr/>
        </p:nvGrpSpPr>
        <p:grpSpPr>
          <a:xfrm rot="0">
            <a:off x="8587645" y="5037620"/>
            <a:ext cx="1419054" cy="1419054"/>
            <a:chOff x="0" y="0"/>
            <a:chExt cx="1892071" cy="1892071"/>
          </a:xfrm>
        </p:grpSpPr>
        <p:sp>
          <p:nvSpPr>
            <p:cNvPr name="Freeform 69" id="69"/>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70" id="70"/>
          <p:cNvGrpSpPr/>
          <p:nvPr/>
        </p:nvGrpSpPr>
        <p:grpSpPr>
          <a:xfrm rot="0">
            <a:off x="8984675" y="5391036"/>
            <a:ext cx="625002" cy="625002"/>
            <a:chOff x="0" y="0"/>
            <a:chExt cx="833336" cy="833336"/>
          </a:xfrm>
        </p:grpSpPr>
        <p:sp>
          <p:nvSpPr>
            <p:cNvPr name="Freeform 71" id="71"/>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0B48C"/>
            </a:solidFill>
          </p:spPr>
        </p:sp>
      </p:grpSp>
      <p:grpSp>
        <p:nvGrpSpPr>
          <p:cNvPr name="Group 72" id="72"/>
          <p:cNvGrpSpPr/>
          <p:nvPr/>
        </p:nvGrpSpPr>
        <p:grpSpPr>
          <a:xfrm rot="0">
            <a:off x="9053427" y="5603538"/>
            <a:ext cx="487499" cy="124997"/>
            <a:chOff x="0" y="0"/>
            <a:chExt cx="649999" cy="166662"/>
          </a:xfrm>
        </p:grpSpPr>
        <p:sp>
          <p:nvSpPr>
            <p:cNvPr name="Freeform 73" id="73"/>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6151C"/>
            </a:solidFill>
          </p:spPr>
        </p:sp>
      </p:grpSp>
      <p:grpSp>
        <p:nvGrpSpPr>
          <p:cNvPr name="Group 74" id="74"/>
          <p:cNvGrpSpPr/>
          <p:nvPr/>
        </p:nvGrpSpPr>
        <p:grpSpPr>
          <a:xfrm rot="1800000">
            <a:off x="9084669" y="5573535"/>
            <a:ext cx="124997" cy="31252"/>
            <a:chOff x="0" y="0"/>
            <a:chExt cx="166662" cy="41669"/>
          </a:xfrm>
        </p:grpSpPr>
        <p:sp>
          <p:nvSpPr>
            <p:cNvPr name="Freeform 75" id="75"/>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76" id="76"/>
          <p:cNvGrpSpPr/>
          <p:nvPr/>
        </p:nvGrpSpPr>
        <p:grpSpPr>
          <a:xfrm rot="-1800000">
            <a:off x="9384678" y="5556999"/>
            <a:ext cx="124997" cy="31252"/>
            <a:chOff x="0" y="0"/>
            <a:chExt cx="166662" cy="41669"/>
          </a:xfrm>
        </p:grpSpPr>
        <p:sp>
          <p:nvSpPr>
            <p:cNvPr name="Freeform 77" id="77"/>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78" id="78"/>
          <p:cNvGrpSpPr/>
          <p:nvPr/>
        </p:nvGrpSpPr>
        <p:grpSpPr>
          <a:xfrm rot="0">
            <a:off x="9159669" y="5653535"/>
            <a:ext cx="75000" cy="75000"/>
            <a:chOff x="0" y="0"/>
            <a:chExt cx="100000" cy="100000"/>
          </a:xfrm>
        </p:grpSpPr>
        <p:sp>
          <p:nvSpPr>
            <p:cNvPr name="Freeform 79" id="79"/>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80" id="80"/>
          <p:cNvGrpSpPr/>
          <p:nvPr/>
        </p:nvGrpSpPr>
        <p:grpSpPr>
          <a:xfrm rot="0">
            <a:off x="9359675" y="5653535"/>
            <a:ext cx="75000" cy="75000"/>
            <a:chOff x="0" y="0"/>
            <a:chExt cx="100000" cy="100000"/>
          </a:xfrm>
        </p:grpSpPr>
        <p:sp>
          <p:nvSpPr>
            <p:cNvPr name="Freeform 81" id="81"/>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82" id="82"/>
          <p:cNvGrpSpPr/>
          <p:nvPr/>
        </p:nvGrpSpPr>
        <p:grpSpPr>
          <a:xfrm rot="-10800000">
            <a:off x="9257176" y="5813536"/>
            <a:ext cx="129997" cy="41996"/>
            <a:chOff x="0" y="0"/>
            <a:chExt cx="173330" cy="55994"/>
          </a:xfrm>
        </p:grpSpPr>
        <p:sp>
          <p:nvSpPr>
            <p:cNvPr name="Freeform 83" id="83"/>
            <p:cNvSpPr/>
            <p:nvPr/>
          </p:nvSpPr>
          <p:spPr>
            <a:xfrm flipH="false" flipV="false" rot="0">
              <a:off x="-22" y="0"/>
              <a:ext cx="113306" cy="55976"/>
            </a:xfrm>
            <a:custGeom>
              <a:avLst/>
              <a:gdLst/>
              <a:ahLst/>
              <a:cxnLst/>
              <a:rect r="r" b="b" t="t" l="l"/>
              <a:pathLst>
                <a:path h="55976" w="113306">
                  <a:moveTo>
                    <a:pt x="113306" y="54610"/>
                  </a:moveTo>
                  <a:cubicBezTo>
                    <a:pt x="80794" y="58039"/>
                    <a:pt x="45107" y="54864"/>
                    <a:pt x="22247" y="46736"/>
                  </a:cubicBezTo>
                  <a:cubicBezTo>
                    <a:pt x="-613" y="38608"/>
                    <a:pt x="-6455" y="26670"/>
                    <a:pt x="7515" y="16637"/>
                  </a:cubicBezTo>
                  <a:cubicBezTo>
                    <a:pt x="21485" y="6604"/>
                    <a:pt x="52473" y="0"/>
                    <a:pt x="86636" y="0"/>
                  </a:cubicBezTo>
                  <a:close/>
                </a:path>
              </a:pathLst>
            </a:custGeom>
            <a:solidFill>
              <a:srgbClr val="D9707A"/>
            </a:solidFill>
          </p:spPr>
        </p:sp>
      </p:grpSp>
      <p:grpSp>
        <p:nvGrpSpPr>
          <p:cNvPr name="Group 84" id="84"/>
          <p:cNvGrpSpPr/>
          <p:nvPr/>
        </p:nvGrpSpPr>
        <p:grpSpPr>
          <a:xfrm rot="0">
            <a:off x="10037645" y="5037620"/>
            <a:ext cx="1419054" cy="1419054"/>
            <a:chOff x="0" y="0"/>
            <a:chExt cx="1892071" cy="1892071"/>
          </a:xfrm>
        </p:grpSpPr>
        <p:sp>
          <p:nvSpPr>
            <p:cNvPr name="Freeform 85" id="85"/>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86" id="86"/>
          <p:cNvGrpSpPr/>
          <p:nvPr/>
        </p:nvGrpSpPr>
        <p:grpSpPr>
          <a:xfrm rot="0">
            <a:off x="10434676" y="5391036"/>
            <a:ext cx="625002" cy="625002"/>
            <a:chOff x="0" y="0"/>
            <a:chExt cx="833336" cy="833336"/>
          </a:xfrm>
        </p:grpSpPr>
        <p:sp>
          <p:nvSpPr>
            <p:cNvPr name="Freeform 87" id="87"/>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4C9A0"/>
            </a:solidFill>
          </p:spPr>
        </p:sp>
      </p:grpSp>
      <p:grpSp>
        <p:nvGrpSpPr>
          <p:cNvPr name="Group 88" id="88"/>
          <p:cNvGrpSpPr/>
          <p:nvPr/>
        </p:nvGrpSpPr>
        <p:grpSpPr>
          <a:xfrm rot="0">
            <a:off x="10342797" y="5484790"/>
            <a:ext cx="262499" cy="387496"/>
            <a:chOff x="0" y="0"/>
            <a:chExt cx="349999" cy="516661"/>
          </a:xfrm>
        </p:grpSpPr>
        <p:sp>
          <p:nvSpPr>
            <p:cNvPr name="Freeform 89" id="89"/>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90" id="90"/>
          <p:cNvGrpSpPr/>
          <p:nvPr/>
        </p:nvGrpSpPr>
        <p:grpSpPr>
          <a:xfrm rot="0">
            <a:off x="10889047" y="5484790"/>
            <a:ext cx="262499" cy="387496"/>
            <a:chOff x="0" y="0"/>
            <a:chExt cx="349999" cy="516661"/>
          </a:xfrm>
        </p:grpSpPr>
        <p:sp>
          <p:nvSpPr>
            <p:cNvPr name="Freeform 91" id="91"/>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A2B1E"/>
            </a:solidFill>
          </p:spPr>
        </p:sp>
      </p:grpSp>
      <p:grpSp>
        <p:nvGrpSpPr>
          <p:cNvPr name="Group 92" id="92"/>
          <p:cNvGrpSpPr/>
          <p:nvPr/>
        </p:nvGrpSpPr>
        <p:grpSpPr>
          <a:xfrm rot="0">
            <a:off x="10528421" y="5328542"/>
            <a:ext cx="437502" cy="218751"/>
            <a:chOff x="0" y="0"/>
            <a:chExt cx="583336" cy="291668"/>
          </a:xfrm>
        </p:grpSpPr>
        <p:sp>
          <p:nvSpPr>
            <p:cNvPr name="Freeform 93" id="93"/>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3A2B1E"/>
            </a:solidFill>
          </p:spPr>
        </p:sp>
      </p:grpSp>
      <p:grpSp>
        <p:nvGrpSpPr>
          <p:cNvPr name="Group 94" id="94"/>
          <p:cNvGrpSpPr/>
          <p:nvPr/>
        </p:nvGrpSpPr>
        <p:grpSpPr>
          <a:xfrm rot="0">
            <a:off x="10503427" y="5603538"/>
            <a:ext cx="487499" cy="124997"/>
            <a:chOff x="0" y="0"/>
            <a:chExt cx="649999" cy="166662"/>
          </a:xfrm>
        </p:grpSpPr>
        <p:sp>
          <p:nvSpPr>
            <p:cNvPr name="Freeform 95" id="95"/>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B2B3D"/>
            </a:solidFill>
          </p:spPr>
        </p:sp>
      </p:grpSp>
      <p:grpSp>
        <p:nvGrpSpPr>
          <p:cNvPr name="Group 96" id="96"/>
          <p:cNvGrpSpPr/>
          <p:nvPr/>
        </p:nvGrpSpPr>
        <p:grpSpPr>
          <a:xfrm rot="0">
            <a:off x="10609669" y="5653535"/>
            <a:ext cx="75000" cy="75000"/>
            <a:chOff x="0" y="0"/>
            <a:chExt cx="100000" cy="100000"/>
          </a:xfrm>
        </p:grpSpPr>
        <p:sp>
          <p:nvSpPr>
            <p:cNvPr name="Freeform 97" id="97"/>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98" id="98"/>
          <p:cNvGrpSpPr/>
          <p:nvPr/>
        </p:nvGrpSpPr>
        <p:grpSpPr>
          <a:xfrm rot="780000">
            <a:off x="10797169" y="5680539"/>
            <a:ext cx="100003" cy="22003"/>
            <a:chOff x="0" y="0"/>
            <a:chExt cx="133337" cy="29337"/>
          </a:xfrm>
        </p:grpSpPr>
        <p:sp>
          <p:nvSpPr>
            <p:cNvPr name="Freeform 99" id="99"/>
            <p:cNvSpPr/>
            <p:nvPr/>
          </p:nvSpPr>
          <p:spPr>
            <a:xfrm flipH="false" flipV="false" rot="0">
              <a:off x="0" y="0"/>
              <a:ext cx="133223" cy="29337"/>
            </a:xfrm>
            <a:custGeom>
              <a:avLst/>
              <a:gdLst/>
              <a:ahLst/>
              <a:cxnLst/>
              <a:rect r="r" b="b" t="t" l="l"/>
              <a:pathLst>
                <a:path h="29337" w="133223">
                  <a:moveTo>
                    <a:pt x="0" y="14605"/>
                  </a:moveTo>
                  <a:cubicBezTo>
                    <a:pt x="0" y="6604"/>
                    <a:pt x="6604" y="0"/>
                    <a:pt x="14605" y="0"/>
                  </a:cubicBezTo>
                  <a:lnTo>
                    <a:pt x="118618" y="0"/>
                  </a:lnTo>
                  <a:cubicBezTo>
                    <a:pt x="126746" y="0"/>
                    <a:pt x="133223" y="6604"/>
                    <a:pt x="133223" y="14605"/>
                  </a:cubicBezTo>
                  <a:cubicBezTo>
                    <a:pt x="133223" y="22606"/>
                    <a:pt x="126746" y="29337"/>
                    <a:pt x="118618" y="29337"/>
                  </a:cubicBezTo>
                  <a:lnTo>
                    <a:pt x="14605" y="29337"/>
                  </a:lnTo>
                  <a:cubicBezTo>
                    <a:pt x="6604" y="29337"/>
                    <a:pt x="0" y="22733"/>
                    <a:pt x="0" y="14605"/>
                  </a:cubicBezTo>
                  <a:close/>
                </a:path>
              </a:pathLst>
            </a:custGeom>
            <a:solidFill>
              <a:srgbClr val="2B2B3D"/>
            </a:solidFill>
          </p:spPr>
        </p:sp>
      </p:grpSp>
      <p:grpSp>
        <p:nvGrpSpPr>
          <p:cNvPr name="Group 100" id="100"/>
          <p:cNvGrpSpPr/>
          <p:nvPr/>
        </p:nvGrpSpPr>
        <p:grpSpPr>
          <a:xfrm rot="600000">
            <a:off x="10747172" y="5793534"/>
            <a:ext cx="129997" cy="44996"/>
            <a:chOff x="0" y="0"/>
            <a:chExt cx="173330" cy="59995"/>
          </a:xfrm>
        </p:grpSpPr>
        <p:sp>
          <p:nvSpPr>
            <p:cNvPr name="Freeform 101" id="101"/>
            <p:cNvSpPr/>
            <p:nvPr/>
          </p:nvSpPr>
          <p:spPr>
            <a:xfrm flipH="false" flipV="false" rot="0">
              <a:off x="8" y="0"/>
              <a:ext cx="115054" cy="59961"/>
            </a:xfrm>
            <a:custGeom>
              <a:avLst/>
              <a:gdLst/>
              <a:ahLst/>
              <a:cxnLst/>
              <a:rect r="r" b="b" t="t" l="l"/>
              <a:pathLst>
                <a:path h="59961" w="115054">
                  <a:moveTo>
                    <a:pt x="115054" y="58293"/>
                  </a:moveTo>
                  <a:cubicBezTo>
                    <a:pt x="82542" y="62230"/>
                    <a:pt x="46347" y="59055"/>
                    <a:pt x="22979" y="50292"/>
                  </a:cubicBezTo>
                  <a:cubicBezTo>
                    <a:pt x="-389" y="41529"/>
                    <a:pt x="-6485" y="28829"/>
                    <a:pt x="7231" y="18034"/>
                  </a:cubicBezTo>
                  <a:cubicBezTo>
                    <a:pt x="20947" y="7239"/>
                    <a:pt x="52189" y="0"/>
                    <a:pt x="86606" y="0"/>
                  </a:cubicBezTo>
                  <a:close/>
                </a:path>
              </a:pathLst>
            </a:custGeom>
            <a:solidFill>
              <a:srgbClr val="D9707A"/>
            </a:solidFill>
          </p:spPr>
        </p:sp>
      </p:grpSp>
      <p:grpSp>
        <p:nvGrpSpPr>
          <p:cNvPr name="Group 102" id="102"/>
          <p:cNvGrpSpPr/>
          <p:nvPr/>
        </p:nvGrpSpPr>
        <p:grpSpPr>
          <a:xfrm rot="0">
            <a:off x="11487645" y="5037620"/>
            <a:ext cx="1419054" cy="1419054"/>
            <a:chOff x="0" y="0"/>
            <a:chExt cx="1892071" cy="1892071"/>
          </a:xfrm>
        </p:grpSpPr>
        <p:sp>
          <p:nvSpPr>
            <p:cNvPr name="Freeform 103" id="103"/>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04" id="104"/>
          <p:cNvGrpSpPr/>
          <p:nvPr/>
        </p:nvGrpSpPr>
        <p:grpSpPr>
          <a:xfrm rot="0">
            <a:off x="11884676" y="5391036"/>
            <a:ext cx="625002" cy="625002"/>
            <a:chOff x="0" y="0"/>
            <a:chExt cx="833336" cy="833336"/>
          </a:xfrm>
        </p:grpSpPr>
        <p:sp>
          <p:nvSpPr>
            <p:cNvPr name="Freeform 105" id="105"/>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D9A066"/>
            </a:solidFill>
          </p:spPr>
        </p:sp>
      </p:grpSp>
      <p:grpSp>
        <p:nvGrpSpPr>
          <p:cNvPr name="Group 106" id="106"/>
          <p:cNvGrpSpPr/>
          <p:nvPr/>
        </p:nvGrpSpPr>
        <p:grpSpPr>
          <a:xfrm rot="0">
            <a:off x="11953427" y="5603538"/>
            <a:ext cx="487499" cy="124997"/>
            <a:chOff x="0" y="0"/>
            <a:chExt cx="649999" cy="166662"/>
          </a:xfrm>
        </p:grpSpPr>
        <p:sp>
          <p:nvSpPr>
            <p:cNvPr name="Freeform 107" id="107"/>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1E5C3A"/>
            </a:solidFill>
          </p:spPr>
        </p:sp>
      </p:grpSp>
      <p:grpSp>
        <p:nvGrpSpPr>
          <p:cNvPr name="Group 108" id="108"/>
          <p:cNvGrpSpPr/>
          <p:nvPr/>
        </p:nvGrpSpPr>
        <p:grpSpPr>
          <a:xfrm rot="-780000">
            <a:off x="12047172" y="5680539"/>
            <a:ext cx="100003" cy="28004"/>
            <a:chOff x="0" y="0"/>
            <a:chExt cx="133337" cy="37338"/>
          </a:xfrm>
        </p:grpSpPr>
        <p:sp>
          <p:nvSpPr>
            <p:cNvPr name="Freeform 109" id="109"/>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110" id="110"/>
          <p:cNvGrpSpPr/>
          <p:nvPr/>
        </p:nvGrpSpPr>
        <p:grpSpPr>
          <a:xfrm rot="780000">
            <a:off x="12247169" y="5680539"/>
            <a:ext cx="100003" cy="28004"/>
            <a:chOff x="0" y="0"/>
            <a:chExt cx="133337" cy="37338"/>
          </a:xfrm>
        </p:grpSpPr>
        <p:sp>
          <p:nvSpPr>
            <p:cNvPr name="Freeform 111" id="111"/>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112" id="112"/>
          <p:cNvGrpSpPr/>
          <p:nvPr/>
        </p:nvGrpSpPr>
        <p:grpSpPr>
          <a:xfrm rot="0">
            <a:off x="12132173" y="5783542"/>
            <a:ext cx="199996" cy="100003"/>
            <a:chOff x="0" y="0"/>
            <a:chExt cx="266662" cy="133337"/>
          </a:xfrm>
        </p:grpSpPr>
        <p:sp>
          <p:nvSpPr>
            <p:cNvPr name="Freeform 113" id="113"/>
            <p:cNvSpPr/>
            <p:nvPr/>
          </p:nvSpPr>
          <p:spPr>
            <a:xfrm flipH="false" flipV="false" rot="0">
              <a:off x="-22" y="0"/>
              <a:ext cx="192935" cy="133290"/>
            </a:xfrm>
            <a:custGeom>
              <a:avLst/>
              <a:gdLst/>
              <a:ahLst/>
              <a:cxnLst/>
              <a:rect r="r" b="b" t="t" l="l"/>
              <a:pathLst>
                <a:path h="133290" w="192935">
                  <a:moveTo>
                    <a:pt x="192935" y="126238"/>
                  </a:moveTo>
                  <a:cubicBezTo>
                    <a:pt x="143659" y="138557"/>
                    <a:pt x="84350" y="134493"/>
                    <a:pt x="43583" y="115951"/>
                  </a:cubicBezTo>
                  <a:cubicBezTo>
                    <a:pt x="2816" y="97409"/>
                    <a:pt x="-10900" y="68326"/>
                    <a:pt x="9039" y="42672"/>
                  </a:cubicBezTo>
                  <a:cubicBezTo>
                    <a:pt x="28978" y="17018"/>
                    <a:pt x="78254" y="0"/>
                    <a:pt x="133372" y="0"/>
                  </a:cubicBezTo>
                  <a:close/>
                </a:path>
              </a:pathLst>
            </a:custGeom>
            <a:solidFill>
              <a:srgbClr val="D9707A"/>
            </a:solidFill>
          </p:spPr>
        </p:sp>
      </p:grpSp>
      <p:grpSp>
        <p:nvGrpSpPr>
          <p:cNvPr name="Group 114" id="114"/>
          <p:cNvGrpSpPr/>
          <p:nvPr/>
        </p:nvGrpSpPr>
        <p:grpSpPr>
          <a:xfrm rot="0">
            <a:off x="12239177" y="5873144"/>
            <a:ext cx="79362" cy="59522"/>
            <a:chOff x="0" y="0"/>
            <a:chExt cx="105816" cy="79362"/>
          </a:xfrm>
        </p:grpSpPr>
        <p:sp>
          <p:nvSpPr>
            <p:cNvPr name="Freeform 115" id="115"/>
            <p:cNvSpPr/>
            <p:nvPr/>
          </p:nvSpPr>
          <p:spPr>
            <a:xfrm flipH="false" flipV="false" rot="0">
              <a:off x="0" y="0"/>
              <a:ext cx="105791" cy="79375"/>
            </a:xfrm>
            <a:custGeom>
              <a:avLst/>
              <a:gdLst/>
              <a:ahLst/>
              <a:cxnLst/>
              <a:rect r="r" b="b" t="t" l="l"/>
              <a:pathLst>
                <a:path h="79375" w="105791">
                  <a:moveTo>
                    <a:pt x="0" y="39624"/>
                  </a:moveTo>
                  <a:cubicBezTo>
                    <a:pt x="0" y="17780"/>
                    <a:pt x="23749" y="0"/>
                    <a:pt x="52959" y="0"/>
                  </a:cubicBezTo>
                  <a:cubicBezTo>
                    <a:pt x="82169" y="0"/>
                    <a:pt x="105791" y="17780"/>
                    <a:pt x="105791" y="39624"/>
                  </a:cubicBezTo>
                  <a:cubicBezTo>
                    <a:pt x="105791" y="61468"/>
                    <a:pt x="82169" y="79375"/>
                    <a:pt x="52959" y="79375"/>
                  </a:cubicBezTo>
                  <a:cubicBezTo>
                    <a:pt x="23749" y="79375"/>
                    <a:pt x="0" y="61595"/>
                    <a:pt x="0" y="39624"/>
                  </a:cubicBezTo>
                  <a:close/>
                </a:path>
              </a:pathLst>
            </a:custGeom>
            <a:solidFill>
              <a:srgbClr val="E8757A"/>
            </a:solidFill>
          </p:spPr>
        </p:sp>
      </p:grpSp>
      <p:grpSp>
        <p:nvGrpSpPr>
          <p:cNvPr name="Group 116" id="116"/>
          <p:cNvGrpSpPr/>
          <p:nvPr/>
        </p:nvGrpSpPr>
        <p:grpSpPr>
          <a:xfrm rot="1952400">
            <a:off x="787860" y="7634421"/>
            <a:ext cx="1091555" cy="2155469"/>
            <a:chOff x="0" y="0"/>
            <a:chExt cx="1455407" cy="2873959"/>
          </a:xfrm>
        </p:grpSpPr>
        <p:sp>
          <p:nvSpPr>
            <p:cNvPr name="Freeform 117" id="117"/>
            <p:cNvSpPr/>
            <p:nvPr/>
          </p:nvSpPr>
          <p:spPr>
            <a:xfrm flipH="false" flipV="false" rot="0">
              <a:off x="0" y="0"/>
              <a:ext cx="1455420" cy="2874010"/>
            </a:xfrm>
            <a:custGeom>
              <a:avLst/>
              <a:gdLst/>
              <a:ahLst/>
              <a:cxnLst/>
              <a:rect r="r" b="b" t="t" l="l"/>
              <a:pathLst>
                <a:path h="2874010" w="1455420">
                  <a:moveTo>
                    <a:pt x="0" y="0"/>
                  </a:moveTo>
                  <a:lnTo>
                    <a:pt x="1455420" y="0"/>
                  </a:lnTo>
                  <a:lnTo>
                    <a:pt x="1455420" y="2874010"/>
                  </a:lnTo>
                  <a:lnTo>
                    <a:pt x="0" y="2874010"/>
                  </a:lnTo>
                  <a:lnTo>
                    <a:pt x="0" y="0"/>
                  </a:lnTo>
                  <a:close/>
                </a:path>
              </a:pathLst>
            </a:custGeom>
            <a:blipFill>
              <a:blip r:embed="rId16"/>
              <a:stretch>
                <a:fillRect l="0" t="0" r="0" b="1"/>
              </a:stretch>
            </a:blipFill>
          </p:spPr>
        </p:sp>
      </p:grpSp>
      <p:grpSp>
        <p:nvGrpSpPr>
          <p:cNvPr name="Group 118" id="118"/>
          <p:cNvGrpSpPr/>
          <p:nvPr/>
        </p:nvGrpSpPr>
        <p:grpSpPr>
          <a:xfrm rot="1992480">
            <a:off x="2291010" y="7903978"/>
            <a:ext cx="1330138" cy="2748391"/>
            <a:chOff x="0" y="0"/>
            <a:chExt cx="1773517" cy="3664522"/>
          </a:xfrm>
        </p:grpSpPr>
        <p:sp>
          <p:nvSpPr>
            <p:cNvPr name="Freeform 119" id="119"/>
            <p:cNvSpPr/>
            <p:nvPr/>
          </p:nvSpPr>
          <p:spPr>
            <a:xfrm flipH="false" flipV="false" rot="0">
              <a:off x="0" y="0"/>
              <a:ext cx="1773555" cy="3664585"/>
            </a:xfrm>
            <a:custGeom>
              <a:avLst/>
              <a:gdLst/>
              <a:ahLst/>
              <a:cxnLst/>
              <a:rect r="r" b="b" t="t" l="l"/>
              <a:pathLst>
                <a:path h="3664585" w="1773555">
                  <a:moveTo>
                    <a:pt x="0" y="0"/>
                  </a:moveTo>
                  <a:lnTo>
                    <a:pt x="1773555" y="0"/>
                  </a:lnTo>
                  <a:lnTo>
                    <a:pt x="1773555" y="3664585"/>
                  </a:lnTo>
                  <a:lnTo>
                    <a:pt x="0" y="3664585"/>
                  </a:lnTo>
                  <a:lnTo>
                    <a:pt x="0" y="0"/>
                  </a:lnTo>
                  <a:close/>
                </a:path>
              </a:pathLst>
            </a:custGeom>
            <a:blipFill>
              <a:blip r:embed="rId17"/>
              <a:stretch>
                <a:fillRect l="0" t="0" r="2" b="1"/>
              </a:stretch>
            </a:blipFill>
          </p:spPr>
        </p:sp>
      </p:grpSp>
      <p:grpSp>
        <p:nvGrpSpPr>
          <p:cNvPr name="Group 120" id="120"/>
          <p:cNvGrpSpPr/>
          <p:nvPr/>
        </p:nvGrpSpPr>
        <p:grpSpPr>
          <a:xfrm rot="2175120">
            <a:off x="1424845" y="7396372"/>
            <a:ext cx="1393269" cy="3086852"/>
            <a:chOff x="0" y="0"/>
            <a:chExt cx="1857692" cy="4115803"/>
          </a:xfrm>
        </p:grpSpPr>
        <p:sp>
          <p:nvSpPr>
            <p:cNvPr name="Freeform 121" id="121"/>
            <p:cNvSpPr/>
            <p:nvPr/>
          </p:nvSpPr>
          <p:spPr>
            <a:xfrm flipH="false" flipV="false" rot="0">
              <a:off x="0" y="0"/>
              <a:ext cx="1857629" cy="4115816"/>
            </a:xfrm>
            <a:custGeom>
              <a:avLst/>
              <a:gdLst/>
              <a:ahLst/>
              <a:cxnLst/>
              <a:rect r="r" b="b" t="t" l="l"/>
              <a:pathLst>
                <a:path h="4115816" w="1857629">
                  <a:moveTo>
                    <a:pt x="0" y="0"/>
                  </a:moveTo>
                  <a:lnTo>
                    <a:pt x="1857629" y="0"/>
                  </a:lnTo>
                  <a:lnTo>
                    <a:pt x="1857629" y="4115816"/>
                  </a:lnTo>
                  <a:lnTo>
                    <a:pt x="0" y="4115816"/>
                  </a:lnTo>
                  <a:lnTo>
                    <a:pt x="0" y="0"/>
                  </a:lnTo>
                  <a:close/>
                </a:path>
              </a:pathLst>
            </a:custGeom>
            <a:blipFill>
              <a:blip r:embed="rId18"/>
              <a:stretch>
                <a:fillRect l="0" t="0" r="-3" b="0"/>
              </a:stretch>
            </a:blipFill>
          </p:spPr>
        </p:sp>
      </p:grpSp>
      <p:sp>
        <p:nvSpPr>
          <p:cNvPr name="Freeform 122" id="122"/>
          <p:cNvSpPr/>
          <p:nvPr/>
        </p:nvSpPr>
        <p:spPr>
          <a:xfrm flipH="false" flipV="false" rot="0">
            <a:off x="14988473" y="7961871"/>
            <a:ext cx="1964655" cy="2295382"/>
          </a:xfrm>
          <a:custGeom>
            <a:avLst/>
            <a:gdLst/>
            <a:ahLst/>
            <a:cxnLst/>
            <a:rect r="r" b="b" t="t" l="l"/>
            <a:pathLst>
              <a:path h="2295382" w="1964655">
                <a:moveTo>
                  <a:pt x="0" y="0"/>
                </a:moveTo>
                <a:lnTo>
                  <a:pt x="1964655" y="0"/>
                </a:lnTo>
                <a:lnTo>
                  <a:pt x="1964655" y="2295382"/>
                </a:lnTo>
                <a:lnTo>
                  <a:pt x="0" y="229538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23" id="123"/>
          <p:cNvSpPr/>
          <p:nvPr/>
        </p:nvSpPr>
        <p:spPr>
          <a:xfrm flipH="false" flipV="false" rot="0">
            <a:off x="16209350" y="8295275"/>
            <a:ext cx="1367628" cy="2078917"/>
          </a:xfrm>
          <a:custGeom>
            <a:avLst/>
            <a:gdLst/>
            <a:ahLst/>
            <a:cxnLst/>
            <a:rect r="r" b="b" t="t" l="l"/>
            <a:pathLst>
              <a:path h="2078917" w="1367628">
                <a:moveTo>
                  <a:pt x="0" y="0"/>
                </a:moveTo>
                <a:lnTo>
                  <a:pt x="1367628" y="0"/>
                </a:lnTo>
                <a:lnTo>
                  <a:pt x="1367628" y="2078917"/>
                </a:lnTo>
                <a:lnTo>
                  <a:pt x="0" y="207891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24" id="124"/>
          <p:cNvSpPr/>
          <p:nvPr/>
        </p:nvSpPr>
        <p:spPr>
          <a:xfrm flipH="false" flipV="false" rot="0">
            <a:off x="5687644" y="6494774"/>
            <a:ext cx="5769054" cy="1413327"/>
          </a:xfrm>
          <a:custGeom>
            <a:avLst/>
            <a:gdLst/>
            <a:ahLst/>
            <a:cxnLst/>
            <a:rect r="r" b="b" t="t" l="l"/>
            <a:pathLst>
              <a:path h="1413327" w="5769054">
                <a:moveTo>
                  <a:pt x="0" y="0"/>
                </a:moveTo>
                <a:lnTo>
                  <a:pt x="5769055" y="0"/>
                </a:lnTo>
                <a:lnTo>
                  <a:pt x="5769055" y="1413327"/>
                </a:lnTo>
                <a:lnTo>
                  <a:pt x="0" y="1413327"/>
                </a:lnTo>
                <a:lnTo>
                  <a:pt x="0" y="0"/>
                </a:lnTo>
                <a:close/>
              </a:path>
            </a:pathLst>
          </a:custGeom>
          <a:blipFill>
            <a:blip r:embed="rId23"/>
            <a:stretch>
              <a:fillRect l="0" t="0" r="0" b="0"/>
            </a:stretch>
          </a:blipFill>
        </p:spPr>
      </p:sp>
      <p:sp>
        <p:nvSpPr>
          <p:cNvPr name="Freeform 125" id="125"/>
          <p:cNvSpPr/>
          <p:nvPr/>
        </p:nvSpPr>
        <p:spPr>
          <a:xfrm flipH="false" flipV="false" rot="0">
            <a:off x="11456699" y="6477202"/>
            <a:ext cx="1430898" cy="1430898"/>
          </a:xfrm>
          <a:custGeom>
            <a:avLst/>
            <a:gdLst/>
            <a:ahLst/>
            <a:cxnLst/>
            <a:rect r="r" b="b" t="t" l="l"/>
            <a:pathLst>
              <a:path h="1430898" w="1430898">
                <a:moveTo>
                  <a:pt x="0" y="0"/>
                </a:moveTo>
                <a:lnTo>
                  <a:pt x="1430898" y="0"/>
                </a:lnTo>
                <a:lnTo>
                  <a:pt x="1430898" y="1430899"/>
                </a:lnTo>
                <a:lnTo>
                  <a:pt x="0" y="1430899"/>
                </a:lnTo>
                <a:lnTo>
                  <a:pt x="0" y="0"/>
                </a:lnTo>
                <a:close/>
              </a:path>
            </a:pathLst>
          </a:custGeom>
          <a:blipFill>
            <a:blip r:embed="rId24"/>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6500348" y="822960"/>
            <a:ext cx="548640" cy="548640"/>
            <a:chOff x="0" y="0"/>
            <a:chExt cx="731520" cy="731520"/>
          </a:xfrm>
        </p:grpSpPr>
        <p:sp>
          <p:nvSpPr>
            <p:cNvPr name="Freeform 6" id="6"/>
            <p:cNvSpPr/>
            <p:nvPr/>
          </p:nvSpPr>
          <p:spPr>
            <a:xfrm flipH="false" flipV="false" rot="0">
              <a:off x="0" y="0"/>
              <a:ext cx="731520" cy="731520"/>
            </a:xfrm>
            <a:custGeom>
              <a:avLst/>
              <a:gdLst/>
              <a:ahLst/>
              <a:cxnLst/>
              <a:rect r="r" b="b" t="t" l="l"/>
              <a:pathLst>
                <a:path h="731520" w="731520">
                  <a:moveTo>
                    <a:pt x="0" y="279400"/>
                  </a:moveTo>
                  <a:lnTo>
                    <a:pt x="279400" y="279400"/>
                  </a:lnTo>
                  <a:lnTo>
                    <a:pt x="365760" y="0"/>
                  </a:lnTo>
                  <a:lnTo>
                    <a:pt x="452120" y="279400"/>
                  </a:lnTo>
                  <a:lnTo>
                    <a:pt x="731520" y="279400"/>
                  </a:lnTo>
                  <a:lnTo>
                    <a:pt x="505460" y="452120"/>
                  </a:lnTo>
                  <a:lnTo>
                    <a:pt x="591820" y="731520"/>
                  </a:lnTo>
                  <a:lnTo>
                    <a:pt x="365760" y="558800"/>
                  </a:lnTo>
                  <a:lnTo>
                    <a:pt x="139700" y="731520"/>
                  </a:lnTo>
                  <a:lnTo>
                    <a:pt x="226060" y="452120"/>
                  </a:lnTo>
                  <a:close/>
                </a:path>
              </a:pathLst>
            </a:custGeom>
            <a:solidFill>
              <a:srgbClr val="FFB9C6"/>
            </a:solidFill>
          </p:spPr>
        </p:sp>
      </p:grpSp>
      <p:grpSp>
        <p:nvGrpSpPr>
          <p:cNvPr name="Group 7" id="7"/>
          <p:cNvGrpSpPr/>
          <p:nvPr/>
        </p:nvGrpSpPr>
        <p:grpSpPr>
          <a:xfrm rot="0">
            <a:off x="2087823" y="1836439"/>
            <a:ext cx="15540228" cy="1371600"/>
            <a:chOff x="0" y="0"/>
            <a:chExt cx="20720304" cy="1828800"/>
          </a:xfrm>
        </p:grpSpPr>
        <p:sp>
          <p:nvSpPr>
            <p:cNvPr name="Freeform 8" id="8"/>
            <p:cNvSpPr/>
            <p:nvPr/>
          </p:nvSpPr>
          <p:spPr>
            <a:xfrm flipH="false" flipV="false" rot="0">
              <a:off x="0" y="0"/>
              <a:ext cx="20720304" cy="1828800"/>
            </a:xfrm>
            <a:custGeom>
              <a:avLst/>
              <a:gdLst/>
              <a:ahLst/>
              <a:cxnLst/>
              <a:rect r="r" b="b" t="t" l="l"/>
              <a:pathLst>
                <a:path h="1828800" w="20720304">
                  <a:moveTo>
                    <a:pt x="0" y="0"/>
                  </a:moveTo>
                  <a:lnTo>
                    <a:pt x="20720304" y="0"/>
                  </a:lnTo>
                  <a:lnTo>
                    <a:pt x="20720304" y="1828800"/>
                  </a:lnTo>
                  <a:lnTo>
                    <a:pt x="0" y="1828800"/>
                  </a:lnTo>
                  <a:close/>
                </a:path>
              </a:pathLst>
            </a:custGeom>
            <a:blipFill>
              <a:blip r:embed="rId9">
                <a:alphaModFix amt="0"/>
              </a:blip>
              <a:stretch>
                <a:fillRect l="0" t="-170611" r="0" b="-170611"/>
              </a:stretch>
            </a:blipFill>
          </p:spPr>
        </p:sp>
      </p:grpSp>
      <p:grpSp>
        <p:nvGrpSpPr>
          <p:cNvPr name="Group 9" id="9"/>
          <p:cNvGrpSpPr/>
          <p:nvPr/>
        </p:nvGrpSpPr>
        <p:grpSpPr>
          <a:xfrm rot="0">
            <a:off x="1371600" y="1905000"/>
            <a:ext cx="15540228" cy="1393031"/>
            <a:chOff x="0" y="0"/>
            <a:chExt cx="20720304" cy="1857375"/>
          </a:xfrm>
        </p:grpSpPr>
        <p:sp>
          <p:nvSpPr>
            <p:cNvPr name="Freeform 10" id="10"/>
            <p:cNvSpPr/>
            <p:nvPr/>
          </p:nvSpPr>
          <p:spPr>
            <a:xfrm flipH="false" flipV="false" rot="0">
              <a:off x="0" y="0"/>
              <a:ext cx="20720304" cy="1857375"/>
            </a:xfrm>
            <a:custGeom>
              <a:avLst/>
              <a:gdLst/>
              <a:ahLst/>
              <a:cxnLst/>
              <a:rect r="r" b="b" t="t" l="l"/>
              <a:pathLst>
                <a:path h="1857375" w="20720304">
                  <a:moveTo>
                    <a:pt x="0" y="0"/>
                  </a:moveTo>
                  <a:lnTo>
                    <a:pt x="20720304" y="0"/>
                  </a:lnTo>
                  <a:lnTo>
                    <a:pt x="20720304" y="1857375"/>
                  </a:lnTo>
                  <a:lnTo>
                    <a:pt x="0" y="1857375"/>
                  </a:lnTo>
                  <a:close/>
                </a:path>
              </a:pathLst>
            </a:custGeom>
            <a:blipFill>
              <a:blip r:embed="rId10">
                <a:alphaModFix amt="0"/>
              </a:blip>
              <a:stretch>
                <a:fillRect l="0" t="-167217" r="0" b="-167217"/>
              </a:stretch>
            </a:blipFill>
          </p:spPr>
        </p:sp>
      </p:grpSp>
      <p:grpSp>
        <p:nvGrpSpPr>
          <p:cNvPr name="Group 11" id="11"/>
          <p:cNvGrpSpPr/>
          <p:nvPr/>
        </p:nvGrpSpPr>
        <p:grpSpPr>
          <a:xfrm rot="0">
            <a:off x="1338339" y="6024182"/>
            <a:ext cx="15540228" cy="685800"/>
            <a:chOff x="0" y="0"/>
            <a:chExt cx="20720304" cy="914400"/>
          </a:xfrm>
        </p:grpSpPr>
        <p:sp>
          <p:nvSpPr>
            <p:cNvPr name="Freeform 12" id="12"/>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9">
                <a:alphaModFix amt="0"/>
              </a:blip>
              <a:stretch>
                <a:fillRect l="0" t="-391223" r="0" b="-391223"/>
              </a:stretch>
            </a:blipFill>
          </p:spPr>
        </p:sp>
      </p:grpSp>
      <p:sp>
        <p:nvSpPr>
          <p:cNvPr name="Freeform 13" id="13"/>
          <p:cNvSpPr/>
          <p:nvPr/>
        </p:nvSpPr>
        <p:spPr>
          <a:xfrm flipH="false" flipV="false" rot="0">
            <a:off x="7097601" y="8871433"/>
            <a:ext cx="4850606" cy="626078"/>
          </a:xfrm>
          <a:custGeom>
            <a:avLst/>
            <a:gdLst/>
            <a:ahLst/>
            <a:cxnLst/>
            <a:rect r="r" b="b" t="t" l="l"/>
            <a:pathLst>
              <a:path h="626078" w="4850606">
                <a:moveTo>
                  <a:pt x="0" y="0"/>
                </a:moveTo>
                <a:lnTo>
                  <a:pt x="4850607" y="0"/>
                </a:lnTo>
                <a:lnTo>
                  <a:pt x="4850607" y="626078"/>
                </a:lnTo>
                <a:lnTo>
                  <a:pt x="0" y="626078"/>
                </a:lnTo>
                <a:lnTo>
                  <a:pt x="0" y="0"/>
                </a:lnTo>
                <a:close/>
              </a:path>
            </a:pathLst>
          </a:custGeom>
          <a:blipFill>
            <a:blip r:embed="rId11">
              <a:extLst>
                <a:ext uri="{96DAC541-7B7A-43D3-8B79-37D633B846F1}">
                  <asvg:svgBlip xmlns:asvg="http://schemas.microsoft.com/office/drawing/2016/SVG/main" r:embed="rId12"/>
                </a:ext>
              </a:extLst>
            </a:blip>
            <a:stretch>
              <a:fillRect l="0" t="-130" r="0" b="-132"/>
            </a:stretch>
          </a:blipFill>
        </p:spPr>
      </p:sp>
      <p:grpSp>
        <p:nvGrpSpPr>
          <p:cNvPr name="Group 14" id="14"/>
          <p:cNvGrpSpPr/>
          <p:nvPr/>
        </p:nvGrpSpPr>
        <p:grpSpPr>
          <a:xfrm rot="0">
            <a:off x="6888566" y="6905339"/>
            <a:ext cx="4800600" cy="576072"/>
            <a:chOff x="0" y="0"/>
            <a:chExt cx="6400800" cy="768096"/>
          </a:xfrm>
        </p:grpSpPr>
        <p:sp>
          <p:nvSpPr>
            <p:cNvPr name="Freeform 15" id="15"/>
            <p:cNvSpPr/>
            <p:nvPr/>
          </p:nvSpPr>
          <p:spPr>
            <a:xfrm flipH="false" flipV="false" rot="0">
              <a:off x="0" y="0"/>
              <a:ext cx="6400800" cy="768096"/>
            </a:xfrm>
            <a:custGeom>
              <a:avLst/>
              <a:gdLst/>
              <a:ahLst/>
              <a:cxnLst/>
              <a:rect r="r" b="b" t="t" l="l"/>
              <a:pathLst>
                <a:path h="768096" w="6400800">
                  <a:moveTo>
                    <a:pt x="0" y="0"/>
                  </a:moveTo>
                  <a:lnTo>
                    <a:pt x="6400800" y="0"/>
                  </a:lnTo>
                  <a:lnTo>
                    <a:pt x="6400800" y="768096"/>
                  </a:lnTo>
                  <a:lnTo>
                    <a:pt x="0" y="768096"/>
                  </a:lnTo>
                  <a:close/>
                </a:path>
              </a:pathLst>
            </a:custGeom>
            <a:blipFill>
              <a:blip r:embed="rId9">
                <a:alphaModFix amt="0"/>
              </a:blip>
              <a:stretch>
                <a:fillRect l="0" t="-112261" r="0" b="-112263"/>
              </a:stretch>
            </a:blipFill>
          </p:spPr>
        </p:sp>
      </p:grpSp>
      <p:grpSp>
        <p:nvGrpSpPr>
          <p:cNvPr name="Group 16" id="16"/>
          <p:cNvGrpSpPr/>
          <p:nvPr/>
        </p:nvGrpSpPr>
        <p:grpSpPr>
          <a:xfrm rot="0">
            <a:off x="7112756" y="8871023"/>
            <a:ext cx="4800600" cy="647510"/>
            <a:chOff x="0" y="0"/>
            <a:chExt cx="6400800" cy="863346"/>
          </a:xfrm>
        </p:grpSpPr>
        <p:sp>
          <p:nvSpPr>
            <p:cNvPr name="Freeform 17" id="17"/>
            <p:cNvSpPr/>
            <p:nvPr/>
          </p:nvSpPr>
          <p:spPr>
            <a:xfrm flipH="false" flipV="false" rot="0">
              <a:off x="0" y="0"/>
              <a:ext cx="6400800" cy="863347"/>
            </a:xfrm>
            <a:custGeom>
              <a:avLst/>
              <a:gdLst/>
              <a:ahLst/>
              <a:cxnLst/>
              <a:rect r="r" b="b" t="t" l="l"/>
              <a:pathLst>
                <a:path h="863347" w="6400800">
                  <a:moveTo>
                    <a:pt x="0" y="0"/>
                  </a:moveTo>
                  <a:lnTo>
                    <a:pt x="6400800" y="0"/>
                  </a:lnTo>
                  <a:lnTo>
                    <a:pt x="6400800" y="863347"/>
                  </a:lnTo>
                  <a:lnTo>
                    <a:pt x="0" y="863347"/>
                  </a:lnTo>
                  <a:close/>
                </a:path>
              </a:pathLst>
            </a:custGeom>
            <a:blipFill>
              <a:blip r:embed="rId13">
                <a:alphaModFix amt="0"/>
              </a:blip>
              <a:stretch>
                <a:fillRect l="0" t="-94460" r="0" b="-94460"/>
              </a:stretch>
            </a:blipFill>
          </p:spPr>
        </p:sp>
        <p:sp>
          <p:nvSpPr>
            <p:cNvPr name="TextBox 18" id="18"/>
            <p:cNvSpPr txBox="true"/>
            <p:nvPr/>
          </p:nvSpPr>
          <p:spPr>
            <a:xfrm>
              <a:off x="0" y="-9525"/>
              <a:ext cx="6400800" cy="872871"/>
            </a:xfrm>
            <a:prstGeom prst="rect">
              <a:avLst/>
            </a:prstGeom>
          </p:spPr>
          <p:txBody>
            <a:bodyPr anchor="ctr" rtlCol="false" tIns="0" lIns="0" bIns="0" rIns="0"/>
            <a:lstStyle/>
            <a:p>
              <a:pPr algn="ctr">
                <a:lnSpc>
                  <a:spcPts val="2340"/>
                </a:lnSpc>
              </a:pPr>
              <a:r>
                <a:rPr lang="en-US" sz="1950" b="true">
                  <a:solidFill>
                    <a:srgbClr val="1E2761"/>
                  </a:solidFill>
                  <a:latin typeface="Noto Sans Bold"/>
                  <a:ea typeface="Noto Sans Bold"/>
                  <a:cs typeface="Noto Sans Bold"/>
                  <a:sym typeface="Noto Sans Bold"/>
                </a:rPr>
                <a:t>行動版操作流程 · 正式開始</a:t>
              </a:r>
            </a:p>
          </p:txBody>
        </p:sp>
      </p:grpSp>
      <p:grpSp>
        <p:nvGrpSpPr>
          <p:cNvPr name="Group 19" id="19"/>
          <p:cNvGrpSpPr/>
          <p:nvPr/>
        </p:nvGrpSpPr>
        <p:grpSpPr>
          <a:xfrm rot="480000">
            <a:off x="137160" y="109728"/>
            <a:ext cx="1371600" cy="1371600"/>
            <a:chOff x="0" y="0"/>
            <a:chExt cx="1828800" cy="1828800"/>
          </a:xfrm>
        </p:grpSpPr>
        <p:sp>
          <p:nvSpPr>
            <p:cNvPr name="Freeform 20" id="20" descr="veh_destroyer.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14"/>
              <a:stretch>
                <a:fillRect l="0" t="0" r="0" b="0"/>
              </a:stretch>
            </a:blipFill>
          </p:spPr>
        </p:sp>
      </p:grpSp>
      <p:sp>
        <p:nvSpPr>
          <p:cNvPr name="Freeform 21" id="21"/>
          <p:cNvSpPr/>
          <p:nvPr/>
        </p:nvSpPr>
        <p:spPr>
          <a:xfrm flipH="false" flipV="false" rot="0">
            <a:off x="15955489" y="7630468"/>
            <a:ext cx="2336359" cy="2737876"/>
          </a:xfrm>
          <a:custGeom>
            <a:avLst/>
            <a:gdLst/>
            <a:ahLst/>
            <a:cxnLst/>
            <a:rect r="r" b="b" t="t" l="l"/>
            <a:pathLst>
              <a:path h="2737876" w="2336359">
                <a:moveTo>
                  <a:pt x="0" y="0"/>
                </a:moveTo>
                <a:lnTo>
                  <a:pt x="2336359" y="0"/>
                </a:lnTo>
                <a:lnTo>
                  <a:pt x="2336359" y="2737876"/>
                </a:lnTo>
                <a:lnTo>
                  <a:pt x="0" y="273787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2" id="22"/>
          <p:cNvGrpSpPr/>
          <p:nvPr/>
        </p:nvGrpSpPr>
        <p:grpSpPr>
          <a:xfrm rot="0">
            <a:off x="5304701" y="180937"/>
            <a:ext cx="7543800" cy="728662"/>
            <a:chOff x="0" y="0"/>
            <a:chExt cx="10058400" cy="971550"/>
          </a:xfrm>
        </p:grpSpPr>
        <p:sp>
          <p:nvSpPr>
            <p:cNvPr name="Freeform 23" id="23"/>
            <p:cNvSpPr/>
            <p:nvPr/>
          </p:nvSpPr>
          <p:spPr>
            <a:xfrm flipH="false" flipV="false" rot="0">
              <a:off x="0" y="0"/>
              <a:ext cx="10058400" cy="971550"/>
            </a:xfrm>
            <a:custGeom>
              <a:avLst/>
              <a:gdLst/>
              <a:ahLst/>
              <a:cxnLst/>
              <a:rect r="r" b="b" t="t" l="l"/>
              <a:pathLst>
                <a:path h="971550" w="10058400">
                  <a:moveTo>
                    <a:pt x="0" y="0"/>
                  </a:moveTo>
                  <a:lnTo>
                    <a:pt x="10058400" y="0"/>
                  </a:lnTo>
                  <a:lnTo>
                    <a:pt x="10058400" y="971550"/>
                  </a:lnTo>
                  <a:lnTo>
                    <a:pt x="0" y="971550"/>
                  </a:lnTo>
                  <a:close/>
                </a:path>
              </a:pathLst>
            </a:custGeom>
            <a:solidFill>
              <a:srgbClr val="FFFFFF">
                <a:alpha val="75686"/>
              </a:srgbClr>
            </a:solidFill>
          </p:spPr>
        </p:sp>
      </p:grpSp>
      <p:grpSp>
        <p:nvGrpSpPr>
          <p:cNvPr name="Group 24" id="24"/>
          <p:cNvGrpSpPr/>
          <p:nvPr/>
        </p:nvGrpSpPr>
        <p:grpSpPr>
          <a:xfrm rot="0">
            <a:off x="5304701" y="138074"/>
            <a:ext cx="7543800" cy="771525"/>
            <a:chOff x="0" y="0"/>
            <a:chExt cx="10058400" cy="1028700"/>
          </a:xfrm>
        </p:grpSpPr>
        <p:sp>
          <p:nvSpPr>
            <p:cNvPr name="Freeform 25" id="25"/>
            <p:cNvSpPr/>
            <p:nvPr/>
          </p:nvSpPr>
          <p:spPr>
            <a:xfrm flipH="false" flipV="false" rot="0">
              <a:off x="0" y="0"/>
              <a:ext cx="10058400" cy="1028700"/>
            </a:xfrm>
            <a:custGeom>
              <a:avLst/>
              <a:gdLst/>
              <a:ahLst/>
              <a:cxnLst/>
              <a:rect r="r" b="b" t="t" l="l"/>
              <a:pathLst>
                <a:path h="1028700" w="10058400">
                  <a:moveTo>
                    <a:pt x="0" y="0"/>
                  </a:moveTo>
                  <a:lnTo>
                    <a:pt x="10058400" y="0"/>
                  </a:lnTo>
                  <a:lnTo>
                    <a:pt x="10058400" y="1028700"/>
                  </a:lnTo>
                  <a:lnTo>
                    <a:pt x="0" y="1028700"/>
                  </a:lnTo>
                  <a:close/>
                </a:path>
              </a:pathLst>
            </a:custGeom>
            <a:blipFill>
              <a:blip r:embed="rId13">
                <a:alphaModFix amt="0"/>
              </a:blip>
              <a:stretch>
                <a:fillRect l="0" t="-140520" r="0" b="-140520"/>
              </a:stretch>
            </a:blipFill>
          </p:spPr>
        </p:sp>
        <p:sp>
          <p:nvSpPr>
            <p:cNvPr name="TextBox 26" id="26"/>
            <p:cNvSpPr txBox="true"/>
            <p:nvPr/>
          </p:nvSpPr>
          <p:spPr>
            <a:xfrm>
              <a:off x="0" y="-19050"/>
              <a:ext cx="10058400" cy="1047750"/>
            </a:xfrm>
            <a:prstGeom prst="rect">
              <a:avLst/>
            </a:prstGeom>
          </p:spPr>
          <p:txBody>
            <a:bodyPr anchor="ctr" rtlCol="false" tIns="0" lIns="0" bIns="0" rIns="0"/>
            <a:lstStyle/>
            <a:p>
              <a:pPr algn="ctr">
                <a:lnSpc>
                  <a:spcPts val="2700"/>
                </a:lnSpc>
              </a:pPr>
              <a:r>
                <a:rPr lang="en-US" sz="2250" b="true">
                  <a:solidFill>
                    <a:srgbClr val="1E2761"/>
                  </a:solidFill>
                  <a:latin typeface="Arimo Bold"/>
                  <a:ea typeface="Arimo Bold"/>
                  <a:cs typeface="Arimo Bold"/>
                  <a:sym typeface="Arimo Bold"/>
                </a:rPr>
                <a:t>2026 文藻盃 MyET LEt’s speak up</a:t>
              </a:r>
            </a:p>
          </p:txBody>
        </p:sp>
      </p:grpSp>
      <p:grpSp>
        <p:nvGrpSpPr>
          <p:cNvPr name="Group 27" id="27"/>
          <p:cNvGrpSpPr/>
          <p:nvPr/>
        </p:nvGrpSpPr>
        <p:grpSpPr>
          <a:xfrm rot="0">
            <a:off x="3744887" y="2443896"/>
            <a:ext cx="11087957" cy="5161026"/>
            <a:chOff x="0" y="0"/>
            <a:chExt cx="14783943" cy="6881368"/>
          </a:xfrm>
        </p:grpSpPr>
        <p:sp>
          <p:nvSpPr>
            <p:cNvPr name="Freeform 28" id="28"/>
            <p:cNvSpPr/>
            <p:nvPr/>
          </p:nvSpPr>
          <p:spPr>
            <a:xfrm flipH="false" flipV="false" rot="0">
              <a:off x="0" y="0"/>
              <a:ext cx="14783943" cy="6881368"/>
            </a:xfrm>
            <a:custGeom>
              <a:avLst/>
              <a:gdLst/>
              <a:ahLst/>
              <a:cxnLst/>
              <a:rect r="r" b="b" t="t" l="l"/>
              <a:pathLst>
                <a:path h="6881368" w="14783943">
                  <a:moveTo>
                    <a:pt x="0" y="0"/>
                  </a:moveTo>
                  <a:lnTo>
                    <a:pt x="14783943" y="0"/>
                  </a:lnTo>
                  <a:lnTo>
                    <a:pt x="14783943" y="6881368"/>
                  </a:lnTo>
                  <a:lnTo>
                    <a:pt x="0" y="6881368"/>
                  </a:lnTo>
                  <a:lnTo>
                    <a:pt x="0" y="0"/>
                  </a:lnTo>
                  <a:close/>
                </a:path>
              </a:pathLst>
            </a:custGeom>
            <a:blipFill>
              <a:blip r:embed="rId17"/>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744474" y="683076"/>
            <a:ext cx="16849677" cy="8853249"/>
            <a:chOff x="0" y="0"/>
            <a:chExt cx="22466236" cy="11804332"/>
          </a:xfrm>
        </p:grpSpPr>
        <p:sp>
          <p:nvSpPr>
            <p:cNvPr name="Freeform 6" id="6"/>
            <p:cNvSpPr/>
            <p:nvPr/>
          </p:nvSpPr>
          <p:spPr>
            <a:xfrm flipH="false" flipV="false" rot="0">
              <a:off x="0" y="0"/>
              <a:ext cx="22466173" cy="11804269"/>
            </a:xfrm>
            <a:custGeom>
              <a:avLst/>
              <a:gdLst/>
              <a:ahLst/>
              <a:cxnLst/>
              <a:rect r="r" b="b" t="t" l="l"/>
              <a:pathLst>
                <a:path h="11804269" w="22466173">
                  <a:moveTo>
                    <a:pt x="0" y="0"/>
                  </a:moveTo>
                  <a:lnTo>
                    <a:pt x="22466173" y="0"/>
                  </a:lnTo>
                  <a:lnTo>
                    <a:pt x="22466173" y="11804269"/>
                  </a:lnTo>
                  <a:lnTo>
                    <a:pt x="0" y="11804269"/>
                  </a:lnTo>
                  <a:lnTo>
                    <a:pt x="0" y="0"/>
                  </a:lnTo>
                  <a:close/>
                </a:path>
              </a:pathLst>
            </a:custGeom>
            <a:solidFill>
              <a:srgbClr val="FFFFFF"/>
            </a:solidFill>
          </p:spPr>
        </p:sp>
      </p:grpSp>
      <p:sp>
        <p:nvSpPr>
          <p:cNvPr name="Freeform 7" id="7"/>
          <p:cNvSpPr/>
          <p:nvPr/>
        </p:nvSpPr>
        <p:spPr>
          <a:xfrm flipH="false" flipV="false" rot="0">
            <a:off x="7882271" y="1552337"/>
            <a:ext cx="2518886" cy="626078"/>
          </a:xfrm>
          <a:custGeom>
            <a:avLst/>
            <a:gdLst/>
            <a:ahLst/>
            <a:cxnLst/>
            <a:rect r="r" b="b" t="t" l="l"/>
            <a:pathLst>
              <a:path h="626078" w="2518886">
                <a:moveTo>
                  <a:pt x="0" y="0"/>
                </a:moveTo>
                <a:lnTo>
                  <a:pt x="2518886" y="0"/>
                </a:lnTo>
                <a:lnTo>
                  <a:pt x="2518886" y="626078"/>
                </a:lnTo>
                <a:lnTo>
                  <a:pt x="0" y="626078"/>
                </a:lnTo>
                <a:lnTo>
                  <a:pt x="0" y="0"/>
                </a:lnTo>
                <a:close/>
              </a:path>
            </a:pathLst>
          </a:custGeom>
          <a:blipFill>
            <a:blip r:embed="rId9">
              <a:extLst>
                <a:ext uri="{96DAC541-7B7A-43D3-8B79-37D633B846F1}">
                  <asvg:svgBlip xmlns:asvg="http://schemas.microsoft.com/office/drawing/2016/SVG/main" r:embed="rId10"/>
                </a:ext>
              </a:extLst>
            </a:blip>
            <a:stretch>
              <a:fillRect l="0" t="-101" r="0" b="-100"/>
            </a:stretch>
          </a:blipFill>
        </p:spPr>
      </p:sp>
      <p:grpSp>
        <p:nvGrpSpPr>
          <p:cNvPr name="Group 8" id="8"/>
          <p:cNvGrpSpPr/>
          <p:nvPr/>
        </p:nvGrpSpPr>
        <p:grpSpPr>
          <a:xfrm rot="0">
            <a:off x="7907274" y="1577340"/>
            <a:ext cx="2468880" cy="576072"/>
            <a:chOff x="0" y="0"/>
            <a:chExt cx="3291840" cy="768096"/>
          </a:xfrm>
        </p:grpSpPr>
        <p:sp>
          <p:nvSpPr>
            <p:cNvPr name="Freeform 9" id="9"/>
            <p:cNvSpPr/>
            <p:nvPr/>
          </p:nvSpPr>
          <p:spPr>
            <a:xfrm flipH="false" flipV="false" rot="0">
              <a:off x="0" y="0"/>
              <a:ext cx="3291840" cy="768096"/>
            </a:xfrm>
            <a:custGeom>
              <a:avLst/>
              <a:gdLst/>
              <a:ahLst/>
              <a:cxnLst/>
              <a:rect r="r" b="b" t="t" l="l"/>
              <a:pathLst>
                <a:path h="768096" w="3291840">
                  <a:moveTo>
                    <a:pt x="0" y="0"/>
                  </a:moveTo>
                  <a:lnTo>
                    <a:pt x="3291840" y="0"/>
                  </a:lnTo>
                  <a:lnTo>
                    <a:pt x="3291840" y="768096"/>
                  </a:lnTo>
                  <a:lnTo>
                    <a:pt x="0" y="768096"/>
                  </a:lnTo>
                  <a:close/>
                </a:path>
              </a:pathLst>
            </a:custGeom>
            <a:blipFill>
              <a:blip r:embed="rId11">
                <a:alphaModFix amt="0"/>
              </a:blip>
              <a:stretch>
                <a:fillRect l="0" t="-33449" r="0" b="-33449"/>
              </a:stretch>
            </a:blipFill>
          </p:spPr>
        </p:sp>
      </p:grpSp>
      <p:grpSp>
        <p:nvGrpSpPr>
          <p:cNvPr name="Group 10" id="10"/>
          <p:cNvGrpSpPr/>
          <p:nvPr/>
        </p:nvGrpSpPr>
        <p:grpSpPr>
          <a:xfrm rot="0">
            <a:off x="7907274" y="1541621"/>
            <a:ext cx="2468880" cy="611791"/>
            <a:chOff x="0" y="0"/>
            <a:chExt cx="3291840" cy="815721"/>
          </a:xfrm>
        </p:grpSpPr>
        <p:sp>
          <p:nvSpPr>
            <p:cNvPr name="Freeform 11" id="11"/>
            <p:cNvSpPr/>
            <p:nvPr/>
          </p:nvSpPr>
          <p:spPr>
            <a:xfrm flipH="false" flipV="false" rot="0">
              <a:off x="0" y="0"/>
              <a:ext cx="3291840" cy="815721"/>
            </a:xfrm>
            <a:custGeom>
              <a:avLst/>
              <a:gdLst/>
              <a:ahLst/>
              <a:cxnLst/>
              <a:rect r="r" b="b" t="t" l="l"/>
              <a:pathLst>
                <a:path h="815721" w="3291840">
                  <a:moveTo>
                    <a:pt x="0" y="0"/>
                  </a:moveTo>
                  <a:lnTo>
                    <a:pt x="3291840" y="0"/>
                  </a:lnTo>
                  <a:lnTo>
                    <a:pt x="3291840" y="815721"/>
                  </a:lnTo>
                  <a:lnTo>
                    <a:pt x="0" y="815721"/>
                  </a:lnTo>
                  <a:close/>
                </a:path>
              </a:pathLst>
            </a:custGeom>
            <a:solidFill>
              <a:srgbClr val="FFFFFF">
                <a:alpha val="75686"/>
              </a:srgbClr>
            </a:solidFill>
          </p:spPr>
        </p:sp>
      </p:grpSp>
      <p:grpSp>
        <p:nvGrpSpPr>
          <p:cNvPr name="Group 12" id="12"/>
          <p:cNvGrpSpPr/>
          <p:nvPr/>
        </p:nvGrpSpPr>
        <p:grpSpPr>
          <a:xfrm rot="0">
            <a:off x="7907274" y="1505902"/>
            <a:ext cx="2468880" cy="647510"/>
            <a:chOff x="0" y="0"/>
            <a:chExt cx="3291840" cy="863346"/>
          </a:xfrm>
        </p:grpSpPr>
        <p:sp>
          <p:nvSpPr>
            <p:cNvPr name="Freeform 13" id="13"/>
            <p:cNvSpPr/>
            <p:nvPr/>
          </p:nvSpPr>
          <p:spPr>
            <a:xfrm flipH="false" flipV="false" rot="0">
              <a:off x="0" y="0"/>
              <a:ext cx="3291840" cy="863346"/>
            </a:xfrm>
            <a:custGeom>
              <a:avLst/>
              <a:gdLst/>
              <a:ahLst/>
              <a:cxnLst/>
              <a:rect r="r" b="b" t="t" l="l"/>
              <a:pathLst>
                <a:path h="863346" w="3291840">
                  <a:moveTo>
                    <a:pt x="0" y="0"/>
                  </a:moveTo>
                  <a:lnTo>
                    <a:pt x="3291840" y="0"/>
                  </a:lnTo>
                  <a:lnTo>
                    <a:pt x="3291840" y="863346"/>
                  </a:lnTo>
                  <a:lnTo>
                    <a:pt x="0" y="863346"/>
                  </a:lnTo>
                  <a:close/>
                </a:path>
              </a:pathLst>
            </a:custGeom>
            <a:blipFill>
              <a:blip r:embed="rId12">
                <a:alphaModFix amt="0"/>
              </a:blip>
              <a:stretch>
                <a:fillRect l="0" t="-24294" r="0" b="-24294"/>
              </a:stretch>
            </a:blipFill>
          </p:spPr>
        </p:sp>
        <p:sp>
          <p:nvSpPr>
            <p:cNvPr name="TextBox 14" id="14"/>
            <p:cNvSpPr txBox="true"/>
            <p:nvPr/>
          </p:nvSpPr>
          <p:spPr>
            <a:xfrm>
              <a:off x="0" y="-47625"/>
              <a:ext cx="3291840" cy="910971"/>
            </a:xfrm>
            <a:prstGeom prst="rect">
              <a:avLst/>
            </a:prstGeom>
          </p:spPr>
          <p:txBody>
            <a:bodyPr anchor="ctr" rtlCol="false" tIns="0" lIns="0" bIns="0" rIns="0"/>
            <a:lstStyle/>
            <a:p>
              <a:pPr algn="ctr">
                <a:lnSpc>
                  <a:spcPts val="2340"/>
                </a:lnSpc>
              </a:pPr>
              <a:r>
                <a:rPr lang="en-US" sz="1950" b="true">
                  <a:solidFill>
                    <a:srgbClr val="1E2761"/>
                  </a:solidFill>
                  <a:latin typeface="Calibri (MS) Bold"/>
                  <a:ea typeface="Calibri (MS) Bold"/>
                  <a:cs typeface="Calibri (MS) Bold"/>
                  <a:sym typeface="Calibri (MS) Bold"/>
                </a:rPr>
                <a:t>第一階段</a:t>
              </a:r>
            </a:p>
          </p:txBody>
        </p:sp>
      </p:grpSp>
      <p:grpSp>
        <p:nvGrpSpPr>
          <p:cNvPr name="Group 15" id="15"/>
          <p:cNvGrpSpPr/>
          <p:nvPr/>
        </p:nvGrpSpPr>
        <p:grpSpPr>
          <a:xfrm rot="0">
            <a:off x="1371600" y="2606040"/>
            <a:ext cx="15540228" cy="1097280"/>
            <a:chOff x="0" y="0"/>
            <a:chExt cx="20720304" cy="1463040"/>
          </a:xfrm>
        </p:grpSpPr>
        <p:sp>
          <p:nvSpPr>
            <p:cNvPr name="Freeform 16" id="16"/>
            <p:cNvSpPr/>
            <p:nvPr/>
          </p:nvSpPr>
          <p:spPr>
            <a:xfrm flipH="false" flipV="false" rot="0">
              <a:off x="0" y="0"/>
              <a:ext cx="20720304" cy="1463040"/>
            </a:xfrm>
            <a:custGeom>
              <a:avLst/>
              <a:gdLst/>
              <a:ahLst/>
              <a:cxnLst/>
              <a:rect r="r" b="b" t="t" l="l"/>
              <a:pathLst>
                <a:path h="1463040" w="20720304">
                  <a:moveTo>
                    <a:pt x="0" y="0"/>
                  </a:moveTo>
                  <a:lnTo>
                    <a:pt x="20720304" y="0"/>
                  </a:lnTo>
                  <a:lnTo>
                    <a:pt x="20720304" y="1463040"/>
                  </a:lnTo>
                  <a:lnTo>
                    <a:pt x="0" y="1463040"/>
                  </a:lnTo>
                  <a:close/>
                </a:path>
              </a:pathLst>
            </a:custGeom>
            <a:blipFill>
              <a:blip r:embed="rId11">
                <a:alphaModFix amt="0"/>
              </a:blip>
              <a:stretch>
                <a:fillRect l="0" t="-225764" r="0" b="-225764"/>
              </a:stretch>
            </a:blipFill>
          </p:spPr>
        </p:sp>
      </p:grpSp>
      <p:grpSp>
        <p:nvGrpSpPr>
          <p:cNvPr name="Group 17" id="17"/>
          <p:cNvGrpSpPr/>
          <p:nvPr/>
        </p:nvGrpSpPr>
        <p:grpSpPr>
          <a:xfrm rot="0">
            <a:off x="1399194" y="2826801"/>
            <a:ext cx="15540228" cy="1111568"/>
            <a:chOff x="0" y="0"/>
            <a:chExt cx="20720304" cy="1482090"/>
          </a:xfrm>
        </p:grpSpPr>
        <p:sp>
          <p:nvSpPr>
            <p:cNvPr name="Freeform 18" id="18"/>
            <p:cNvSpPr/>
            <p:nvPr/>
          </p:nvSpPr>
          <p:spPr>
            <a:xfrm flipH="false" flipV="false" rot="0">
              <a:off x="0" y="0"/>
              <a:ext cx="20720304" cy="1482090"/>
            </a:xfrm>
            <a:custGeom>
              <a:avLst/>
              <a:gdLst/>
              <a:ahLst/>
              <a:cxnLst/>
              <a:rect r="r" b="b" t="t" l="l"/>
              <a:pathLst>
                <a:path h="1482090" w="20720304">
                  <a:moveTo>
                    <a:pt x="0" y="0"/>
                  </a:moveTo>
                  <a:lnTo>
                    <a:pt x="20720304" y="0"/>
                  </a:lnTo>
                  <a:lnTo>
                    <a:pt x="20720304" y="1482090"/>
                  </a:lnTo>
                  <a:lnTo>
                    <a:pt x="0" y="1482090"/>
                  </a:lnTo>
                  <a:close/>
                </a:path>
              </a:pathLst>
            </a:custGeom>
            <a:blipFill>
              <a:blip r:embed="rId13">
                <a:alphaModFix amt="0"/>
              </a:blip>
              <a:stretch>
                <a:fillRect l="0" t="-222220" r="0" b="-222220"/>
              </a:stretch>
            </a:blipFill>
          </p:spPr>
        </p:sp>
      </p:grpSp>
      <p:grpSp>
        <p:nvGrpSpPr>
          <p:cNvPr name="Group 19" id="19"/>
          <p:cNvGrpSpPr/>
          <p:nvPr/>
        </p:nvGrpSpPr>
        <p:grpSpPr>
          <a:xfrm rot="0">
            <a:off x="1394841" y="3903469"/>
            <a:ext cx="15540228" cy="1125855"/>
            <a:chOff x="0" y="0"/>
            <a:chExt cx="20720304" cy="1501140"/>
          </a:xfrm>
        </p:grpSpPr>
        <p:sp>
          <p:nvSpPr>
            <p:cNvPr name="Freeform 20" id="20"/>
            <p:cNvSpPr/>
            <p:nvPr/>
          </p:nvSpPr>
          <p:spPr>
            <a:xfrm flipH="false" flipV="false" rot="0">
              <a:off x="0" y="0"/>
              <a:ext cx="20720304" cy="1501142"/>
            </a:xfrm>
            <a:custGeom>
              <a:avLst/>
              <a:gdLst/>
              <a:ahLst/>
              <a:cxnLst/>
              <a:rect r="r" b="b" t="t" l="l"/>
              <a:pathLst>
                <a:path h="1501142" w="20720304">
                  <a:moveTo>
                    <a:pt x="0" y="0"/>
                  </a:moveTo>
                  <a:lnTo>
                    <a:pt x="20720304" y="0"/>
                  </a:lnTo>
                  <a:lnTo>
                    <a:pt x="20720304" y="1501142"/>
                  </a:lnTo>
                  <a:lnTo>
                    <a:pt x="0" y="1501142"/>
                  </a:lnTo>
                  <a:close/>
                </a:path>
              </a:pathLst>
            </a:custGeom>
            <a:blipFill>
              <a:blip r:embed="rId12">
                <a:alphaModFix amt="0"/>
              </a:blip>
              <a:stretch>
                <a:fillRect l="0" t="-218952" r="0" b="-218952"/>
              </a:stretch>
            </a:blipFill>
          </p:spPr>
        </p:sp>
        <p:sp>
          <p:nvSpPr>
            <p:cNvPr name="TextBox 21" id="21"/>
            <p:cNvSpPr txBox="true"/>
            <p:nvPr/>
          </p:nvSpPr>
          <p:spPr>
            <a:xfrm>
              <a:off x="0" y="9525"/>
              <a:ext cx="20720304" cy="1491615"/>
            </a:xfrm>
            <a:prstGeom prst="rect">
              <a:avLst/>
            </a:prstGeom>
          </p:spPr>
          <p:txBody>
            <a:bodyPr anchor="ctr" rtlCol="false" tIns="0" lIns="0" bIns="0" rIns="0"/>
            <a:lstStyle/>
            <a:p>
              <a:pPr algn="ctr">
                <a:lnSpc>
                  <a:spcPts val="5758"/>
                </a:lnSpc>
              </a:pPr>
              <a:r>
                <a:rPr lang="en-US" sz="4800" b="true">
                  <a:solidFill>
                    <a:srgbClr val="1E2761"/>
                  </a:solidFill>
                  <a:latin typeface="Noto Sans Bold"/>
                  <a:ea typeface="Noto Sans Bold"/>
                  <a:cs typeface="Noto Sans Bold"/>
                  <a:sym typeface="Noto Sans Bold"/>
                </a:rPr>
                <a:t>隊長建立隊伍流程</a:t>
              </a:r>
            </a:p>
          </p:txBody>
        </p:sp>
      </p:grpSp>
      <p:grpSp>
        <p:nvGrpSpPr>
          <p:cNvPr name="Group 22" id="22"/>
          <p:cNvGrpSpPr/>
          <p:nvPr/>
        </p:nvGrpSpPr>
        <p:grpSpPr>
          <a:xfrm rot="0">
            <a:off x="1410652" y="4769844"/>
            <a:ext cx="15540228" cy="685800"/>
            <a:chOff x="0" y="0"/>
            <a:chExt cx="20720304" cy="914400"/>
          </a:xfrm>
        </p:grpSpPr>
        <p:sp>
          <p:nvSpPr>
            <p:cNvPr name="Freeform 23" id="23"/>
            <p:cNvSpPr/>
            <p:nvPr/>
          </p:nvSpPr>
          <p:spPr>
            <a:xfrm flipH="false" flipV="false" rot="0">
              <a:off x="0" y="0"/>
              <a:ext cx="20720304" cy="914400"/>
            </a:xfrm>
            <a:custGeom>
              <a:avLst/>
              <a:gdLst/>
              <a:ahLst/>
              <a:cxnLst/>
              <a:rect r="r" b="b" t="t" l="l"/>
              <a:pathLst>
                <a:path h="914400" w="20720304">
                  <a:moveTo>
                    <a:pt x="0" y="0"/>
                  </a:moveTo>
                  <a:lnTo>
                    <a:pt x="20720304" y="0"/>
                  </a:lnTo>
                  <a:lnTo>
                    <a:pt x="20720304" y="914400"/>
                  </a:lnTo>
                  <a:lnTo>
                    <a:pt x="0" y="914400"/>
                  </a:lnTo>
                  <a:close/>
                </a:path>
              </a:pathLst>
            </a:custGeom>
            <a:blipFill>
              <a:blip r:embed="rId11">
                <a:alphaModFix amt="0"/>
              </a:blip>
              <a:stretch>
                <a:fillRect l="0" t="-391223" r="0" b="-391223"/>
              </a:stretch>
            </a:blipFill>
          </p:spPr>
        </p:sp>
      </p:grpSp>
      <p:grpSp>
        <p:nvGrpSpPr>
          <p:cNvPr name="Group 24" id="24"/>
          <p:cNvGrpSpPr/>
          <p:nvPr/>
        </p:nvGrpSpPr>
        <p:grpSpPr>
          <a:xfrm rot="0">
            <a:off x="1603267" y="5046031"/>
            <a:ext cx="15540228" cy="742950"/>
            <a:chOff x="0" y="0"/>
            <a:chExt cx="20720304" cy="990600"/>
          </a:xfrm>
        </p:grpSpPr>
        <p:sp>
          <p:nvSpPr>
            <p:cNvPr name="Freeform 25" id="25"/>
            <p:cNvSpPr/>
            <p:nvPr/>
          </p:nvSpPr>
          <p:spPr>
            <a:xfrm flipH="false" flipV="false" rot="0">
              <a:off x="0" y="0"/>
              <a:ext cx="20720304" cy="990600"/>
            </a:xfrm>
            <a:custGeom>
              <a:avLst/>
              <a:gdLst/>
              <a:ahLst/>
              <a:cxnLst/>
              <a:rect r="r" b="b" t="t" l="l"/>
              <a:pathLst>
                <a:path h="990600" w="20720304">
                  <a:moveTo>
                    <a:pt x="0" y="0"/>
                  </a:moveTo>
                  <a:lnTo>
                    <a:pt x="20720304" y="0"/>
                  </a:lnTo>
                  <a:lnTo>
                    <a:pt x="20720304" y="990600"/>
                  </a:lnTo>
                  <a:lnTo>
                    <a:pt x="0" y="990600"/>
                  </a:lnTo>
                  <a:close/>
                </a:path>
              </a:pathLst>
            </a:custGeom>
            <a:blipFill>
              <a:blip r:embed="rId12">
                <a:alphaModFix amt="0"/>
              </a:blip>
              <a:stretch>
                <a:fillRect l="0" t="-357567" r="0" b="-357567"/>
              </a:stretch>
            </a:blipFill>
          </p:spPr>
        </p:sp>
        <p:sp>
          <p:nvSpPr>
            <p:cNvPr name="TextBox 26" id="26"/>
            <p:cNvSpPr txBox="true"/>
            <p:nvPr/>
          </p:nvSpPr>
          <p:spPr>
            <a:xfrm>
              <a:off x="0" y="142875"/>
              <a:ext cx="20720304" cy="847725"/>
            </a:xfrm>
            <a:prstGeom prst="rect">
              <a:avLst/>
            </a:prstGeom>
          </p:spPr>
          <p:txBody>
            <a:bodyPr anchor="ctr" rtlCol="false" tIns="0" lIns="0" bIns="0" rIns="0"/>
            <a:lstStyle/>
            <a:p>
              <a:pPr algn="ctr">
                <a:lnSpc>
                  <a:spcPts val="2878"/>
                </a:lnSpc>
              </a:pPr>
              <a:r>
                <a:rPr lang="en-US" sz="3600" i="true">
                  <a:solidFill>
                    <a:srgbClr val="2D3A66"/>
                  </a:solidFill>
                  <a:latin typeface="Noto Sans Italics"/>
                  <a:ea typeface="Noto Sans Italics"/>
                  <a:cs typeface="Noto Sans Italics"/>
                  <a:sym typeface="Noto Sans Italics"/>
                </a:rPr>
                <a:t>Team Leader's Team Creation Process</a:t>
              </a:r>
            </a:p>
          </p:txBody>
        </p:sp>
      </p:grpSp>
      <p:grpSp>
        <p:nvGrpSpPr>
          <p:cNvPr name="Group 27" id="27"/>
          <p:cNvGrpSpPr/>
          <p:nvPr/>
        </p:nvGrpSpPr>
        <p:grpSpPr>
          <a:xfrm rot="0">
            <a:off x="5077625" y="4579887"/>
            <a:ext cx="11699748" cy="1234440"/>
            <a:chOff x="0" y="0"/>
            <a:chExt cx="15599664" cy="1645920"/>
          </a:xfrm>
        </p:grpSpPr>
        <p:sp>
          <p:nvSpPr>
            <p:cNvPr name="Freeform 28" id="28"/>
            <p:cNvSpPr/>
            <p:nvPr/>
          </p:nvSpPr>
          <p:spPr>
            <a:xfrm flipH="false" flipV="false" rot="0">
              <a:off x="0" y="0"/>
              <a:ext cx="15599663" cy="1645920"/>
            </a:xfrm>
            <a:custGeom>
              <a:avLst/>
              <a:gdLst/>
              <a:ahLst/>
              <a:cxnLst/>
              <a:rect r="r" b="b" t="t" l="l"/>
              <a:pathLst>
                <a:path h="1645920" w="15599663">
                  <a:moveTo>
                    <a:pt x="0" y="0"/>
                  </a:moveTo>
                  <a:lnTo>
                    <a:pt x="15599663" y="0"/>
                  </a:lnTo>
                  <a:lnTo>
                    <a:pt x="15599663" y="1645920"/>
                  </a:lnTo>
                  <a:lnTo>
                    <a:pt x="0" y="1645920"/>
                  </a:lnTo>
                  <a:close/>
                </a:path>
              </a:pathLst>
            </a:custGeom>
            <a:blipFill>
              <a:blip r:embed="rId11">
                <a:alphaModFix amt="0"/>
              </a:blip>
              <a:stretch>
                <a:fillRect l="0" t="-134546" r="0" b="-134546"/>
              </a:stretch>
            </a:blipFill>
          </p:spPr>
        </p:sp>
      </p:grpSp>
      <p:grpSp>
        <p:nvGrpSpPr>
          <p:cNvPr name="Group 29" id="29"/>
          <p:cNvGrpSpPr/>
          <p:nvPr/>
        </p:nvGrpSpPr>
        <p:grpSpPr>
          <a:xfrm rot="0">
            <a:off x="701040" y="9508398"/>
            <a:ext cx="16959453" cy="47625"/>
            <a:chOff x="0" y="0"/>
            <a:chExt cx="22612604" cy="63500"/>
          </a:xfrm>
        </p:grpSpPr>
        <p:sp>
          <p:nvSpPr>
            <p:cNvPr name="Freeform 30" id="30"/>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11">
                <a:alphaModFix amt="0"/>
              </a:blip>
              <a:stretch>
                <a:fillRect l="0" t="-6883880" r="0" b="-6883880"/>
              </a:stretch>
            </a:blipFill>
            <a:ln w="19050" cap="sq">
              <a:solidFill>
                <a:srgbClr val="D7E1F5"/>
              </a:solidFill>
              <a:prstDash val="dash"/>
              <a:miter/>
            </a:ln>
          </p:spPr>
        </p:sp>
      </p:grpSp>
      <p:sp>
        <p:nvSpPr>
          <p:cNvPr name="Freeform 31" id="31"/>
          <p:cNvSpPr/>
          <p:nvPr/>
        </p:nvSpPr>
        <p:spPr>
          <a:xfrm flipH="false" flipV="false" rot="0">
            <a:off x="5011655" y="8490328"/>
            <a:ext cx="855269" cy="1587817"/>
          </a:xfrm>
          <a:custGeom>
            <a:avLst/>
            <a:gdLst/>
            <a:ahLst/>
            <a:cxnLst/>
            <a:rect r="r" b="b" t="t" l="l"/>
            <a:pathLst>
              <a:path h="1587817" w="855269">
                <a:moveTo>
                  <a:pt x="0" y="0"/>
                </a:moveTo>
                <a:lnTo>
                  <a:pt x="855269" y="0"/>
                </a:lnTo>
                <a:lnTo>
                  <a:pt x="855269" y="1587817"/>
                </a:lnTo>
                <a:lnTo>
                  <a:pt x="0" y="15878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32" id="32"/>
          <p:cNvSpPr/>
          <p:nvPr/>
        </p:nvSpPr>
        <p:spPr>
          <a:xfrm flipH="false" flipV="false" rot="0">
            <a:off x="8596303" y="8449504"/>
            <a:ext cx="834628" cy="1628642"/>
          </a:xfrm>
          <a:custGeom>
            <a:avLst/>
            <a:gdLst/>
            <a:ahLst/>
            <a:cxnLst/>
            <a:rect r="r" b="b" t="t" l="l"/>
            <a:pathLst>
              <a:path h="1628642" w="834628">
                <a:moveTo>
                  <a:pt x="0" y="0"/>
                </a:moveTo>
                <a:lnTo>
                  <a:pt x="834628" y="0"/>
                </a:lnTo>
                <a:lnTo>
                  <a:pt x="834628" y="1628641"/>
                </a:lnTo>
                <a:lnTo>
                  <a:pt x="0" y="162864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33" id="33"/>
          <p:cNvSpPr/>
          <p:nvPr/>
        </p:nvSpPr>
        <p:spPr>
          <a:xfrm flipH="false" flipV="false" rot="0">
            <a:off x="12160301" y="8490328"/>
            <a:ext cx="834628" cy="1587817"/>
          </a:xfrm>
          <a:custGeom>
            <a:avLst/>
            <a:gdLst/>
            <a:ahLst/>
            <a:cxnLst/>
            <a:rect r="r" b="b" t="t" l="l"/>
            <a:pathLst>
              <a:path h="1587817" w="834628">
                <a:moveTo>
                  <a:pt x="0" y="0"/>
                </a:moveTo>
                <a:lnTo>
                  <a:pt x="834628" y="0"/>
                </a:lnTo>
                <a:lnTo>
                  <a:pt x="834628" y="1587817"/>
                </a:lnTo>
                <a:lnTo>
                  <a:pt x="0" y="1587817"/>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34" id="34"/>
          <p:cNvGrpSpPr/>
          <p:nvPr/>
        </p:nvGrpSpPr>
        <p:grpSpPr>
          <a:xfrm rot="-360000">
            <a:off x="137160" y="109728"/>
            <a:ext cx="1371600" cy="1371600"/>
            <a:chOff x="0" y="0"/>
            <a:chExt cx="1828800" cy="1828800"/>
          </a:xfrm>
        </p:grpSpPr>
        <p:sp>
          <p:nvSpPr>
            <p:cNvPr name="Freeform 35" id="35" descr="veh_carrier.png"/>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lnTo>
                    <a:pt x="0" y="0"/>
                  </a:lnTo>
                  <a:close/>
                </a:path>
              </a:pathLst>
            </a:custGeom>
            <a:blipFill>
              <a:blip r:embed="rId20"/>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1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0"/>
              <a:ext cx="2377440" cy="788670"/>
            </a:xfrm>
            <a:prstGeom prst="rect">
              <a:avLst/>
            </a:prstGeom>
          </p:spPr>
          <p:txBody>
            <a:bodyPr anchor="ctr" rtlCol="false" tIns="0" lIns="0" bIns="0" rIns="0"/>
            <a:lstStyle/>
            <a:p>
              <a:pPr algn="ctr">
                <a:lnSpc>
                  <a:spcPts val="1980"/>
                </a:lnSpc>
              </a:pPr>
              <a:r>
                <a:rPr lang="en-US" sz="1650" b="true">
                  <a:solidFill>
                    <a:srgbClr val="1E2761"/>
                  </a:solidFill>
                  <a:latin typeface="Noto Sans Bold"/>
                  <a:ea typeface="Noto Sans Bold"/>
                  <a:cs typeface="Noto Sans Bold"/>
                  <a:sym typeface="Noto Sans Bold"/>
                </a:rPr>
                <a:t>STEP 1</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097280" y="315468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097280" y="314039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097280" y="312610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01</a:t>
              </a:r>
            </a:p>
          </p:txBody>
        </p:sp>
      </p:grpSp>
      <p:grpSp>
        <p:nvGrpSpPr>
          <p:cNvPr name="Group 44" id="44"/>
          <p:cNvGrpSpPr/>
          <p:nvPr/>
        </p:nvGrpSpPr>
        <p:grpSpPr>
          <a:xfrm rot="0">
            <a:off x="3086100" y="3977640"/>
            <a:ext cx="9052560" cy="1783080"/>
            <a:chOff x="0" y="0"/>
            <a:chExt cx="12070080" cy="2377440"/>
          </a:xfrm>
        </p:grpSpPr>
        <p:sp>
          <p:nvSpPr>
            <p:cNvPr name="Freeform 45" id="45"/>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6" id="46"/>
          <p:cNvGrpSpPr/>
          <p:nvPr/>
        </p:nvGrpSpPr>
        <p:grpSpPr>
          <a:xfrm rot="0">
            <a:off x="3086100" y="5623560"/>
            <a:ext cx="9052560" cy="1371600"/>
            <a:chOff x="0" y="0"/>
            <a:chExt cx="12070080" cy="1828800"/>
          </a:xfrm>
        </p:grpSpPr>
        <p:sp>
          <p:nvSpPr>
            <p:cNvPr name="Freeform 47" id="47"/>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48" id="48"/>
          <p:cNvGrpSpPr/>
          <p:nvPr/>
        </p:nvGrpSpPr>
        <p:grpSpPr>
          <a:xfrm rot="0">
            <a:off x="661988" y="9508807"/>
            <a:ext cx="16959453" cy="47625"/>
            <a:chOff x="0" y="0"/>
            <a:chExt cx="22612604" cy="63500"/>
          </a:xfrm>
        </p:grpSpPr>
        <p:sp>
          <p:nvSpPr>
            <p:cNvPr name="Freeform 49" id="49"/>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0" id="50"/>
          <p:cNvSpPr txBox="true"/>
          <p:nvPr/>
        </p:nvSpPr>
        <p:spPr>
          <a:xfrm rot="0">
            <a:off x="3177540" y="3093720"/>
            <a:ext cx="8869680" cy="459229"/>
          </a:xfrm>
          <a:prstGeom prst="rect">
            <a:avLst/>
          </a:prstGeom>
        </p:spPr>
        <p:txBody>
          <a:bodyPr anchor="t" rtlCol="false" tIns="0" lIns="0" bIns="0" rIns="0">
            <a:spAutoFit/>
          </a:bodyPr>
          <a:lstStyle/>
          <a:p>
            <a:pPr algn="l">
              <a:lnSpc>
                <a:spcPts val="3778"/>
              </a:lnSpc>
            </a:pPr>
            <a:r>
              <a:rPr lang="en-US" sz="3150" b="true">
                <a:solidFill>
                  <a:srgbClr val="17375E"/>
                </a:solidFill>
                <a:latin typeface="Noto Sans Bold"/>
                <a:ea typeface="Noto Sans Bold"/>
                <a:cs typeface="Noto Sans Bold"/>
                <a:sym typeface="Noto Sans Bold"/>
              </a:rPr>
              <a:t>下載 MyET APP</a:t>
            </a:r>
          </a:p>
        </p:txBody>
      </p:sp>
      <p:grpSp>
        <p:nvGrpSpPr>
          <p:cNvPr name="Group 51" id="51"/>
          <p:cNvGrpSpPr/>
          <p:nvPr/>
        </p:nvGrpSpPr>
        <p:grpSpPr>
          <a:xfrm rot="0">
            <a:off x="12609128" y="916877"/>
            <a:ext cx="5040001" cy="8640004"/>
            <a:chOff x="0" y="0"/>
            <a:chExt cx="6720002" cy="11520005"/>
          </a:xfrm>
        </p:grpSpPr>
        <p:sp>
          <p:nvSpPr>
            <p:cNvPr name="Freeform 52" id="52"/>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6311" r="0" b="-4056"/>
              </a:stretch>
            </a:blipFill>
          </p:spPr>
        </p:sp>
      </p:grpSp>
      <p:grpSp>
        <p:nvGrpSpPr>
          <p:cNvPr name="Group 53" id="53"/>
          <p:cNvGrpSpPr/>
          <p:nvPr/>
        </p:nvGrpSpPr>
        <p:grpSpPr>
          <a:xfrm rot="0">
            <a:off x="4911309" y="8419824"/>
            <a:ext cx="1910496" cy="1170737"/>
            <a:chOff x="0" y="0"/>
            <a:chExt cx="2547328" cy="1560982"/>
          </a:xfrm>
        </p:grpSpPr>
        <p:sp>
          <p:nvSpPr>
            <p:cNvPr name="Freeform 54" id="54"/>
            <p:cNvSpPr/>
            <p:nvPr/>
          </p:nvSpPr>
          <p:spPr>
            <a:xfrm flipH="false" flipV="false" rot="0">
              <a:off x="-2160" y="5013"/>
              <a:ext cx="2550643" cy="1561642"/>
            </a:xfrm>
            <a:custGeom>
              <a:avLst/>
              <a:gdLst/>
              <a:ahLst/>
              <a:cxnLst/>
              <a:rect r="r" b="b" t="t" l="l"/>
              <a:pathLst>
                <a:path h="1561642" w="2550643">
                  <a:moveTo>
                    <a:pt x="232157" y="514290"/>
                  </a:moveTo>
                  <a:cubicBezTo>
                    <a:pt x="211583" y="388433"/>
                    <a:pt x="279020" y="263719"/>
                    <a:pt x="405893" y="193234"/>
                  </a:cubicBezTo>
                  <a:cubicBezTo>
                    <a:pt x="532766" y="122749"/>
                    <a:pt x="696596" y="118812"/>
                    <a:pt x="828041" y="183074"/>
                  </a:cubicBezTo>
                  <a:cubicBezTo>
                    <a:pt x="874523" y="109795"/>
                    <a:pt x="959740" y="59249"/>
                    <a:pt x="1057911" y="46549"/>
                  </a:cubicBezTo>
                  <a:cubicBezTo>
                    <a:pt x="1156082" y="33849"/>
                    <a:pt x="1255523" y="60773"/>
                    <a:pt x="1326262" y="118939"/>
                  </a:cubicBezTo>
                  <a:cubicBezTo>
                    <a:pt x="1365886" y="52518"/>
                    <a:pt x="1443864" y="7941"/>
                    <a:pt x="1532383" y="956"/>
                  </a:cubicBezTo>
                  <a:cubicBezTo>
                    <a:pt x="1620902" y="-6029"/>
                    <a:pt x="1707389" y="25594"/>
                    <a:pt x="1761364" y="84522"/>
                  </a:cubicBezTo>
                  <a:cubicBezTo>
                    <a:pt x="1832992" y="14164"/>
                    <a:pt x="1947038" y="-15427"/>
                    <a:pt x="2054099" y="8449"/>
                  </a:cubicBezTo>
                  <a:cubicBezTo>
                    <a:pt x="2161160" y="32325"/>
                    <a:pt x="2242059" y="105604"/>
                    <a:pt x="2261617" y="196282"/>
                  </a:cubicBezTo>
                  <a:cubicBezTo>
                    <a:pt x="2349374" y="216221"/>
                    <a:pt x="2422526" y="267021"/>
                    <a:pt x="2462150" y="335601"/>
                  </a:cubicBezTo>
                  <a:cubicBezTo>
                    <a:pt x="2501774" y="404181"/>
                    <a:pt x="2503806" y="483556"/>
                    <a:pt x="2467992" y="553406"/>
                  </a:cubicBezTo>
                  <a:cubicBezTo>
                    <a:pt x="2554479" y="647259"/>
                    <a:pt x="2574672" y="772354"/>
                    <a:pt x="2521078" y="882082"/>
                  </a:cubicBezTo>
                  <a:cubicBezTo>
                    <a:pt x="2467484" y="991810"/>
                    <a:pt x="2348231" y="1069407"/>
                    <a:pt x="2207642" y="1086171"/>
                  </a:cubicBezTo>
                  <a:cubicBezTo>
                    <a:pt x="2206626" y="1189041"/>
                    <a:pt x="2139062" y="1283529"/>
                    <a:pt x="2030731" y="1333059"/>
                  </a:cubicBezTo>
                  <a:cubicBezTo>
                    <a:pt x="1922400" y="1382589"/>
                    <a:pt x="1790574" y="1379541"/>
                    <a:pt x="1685799" y="1325058"/>
                  </a:cubicBezTo>
                  <a:cubicBezTo>
                    <a:pt x="1641222" y="1448248"/>
                    <a:pt x="1515619" y="1538926"/>
                    <a:pt x="1363346" y="1557976"/>
                  </a:cubicBezTo>
                  <a:cubicBezTo>
                    <a:pt x="1211073" y="1577026"/>
                    <a:pt x="1059308" y="1520765"/>
                    <a:pt x="973837" y="1413704"/>
                  </a:cubicBezTo>
                  <a:cubicBezTo>
                    <a:pt x="868935" y="1466409"/>
                    <a:pt x="743078" y="1481649"/>
                    <a:pt x="624714" y="1455868"/>
                  </a:cubicBezTo>
                  <a:cubicBezTo>
                    <a:pt x="506350" y="1430087"/>
                    <a:pt x="405258" y="1365444"/>
                    <a:pt x="344425" y="1276544"/>
                  </a:cubicBezTo>
                  <a:cubicBezTo>
                    <a:pt x="237237" y="1286958"/>
                    <a:pt x="133605" y="1240730"/>
                    <a:pt x="84964" y="1160593"/>
                  </a:cubicBezTo>
                  <a:cubicBezTo>
                    <a:pt x="36323" y="1080456"/>
                    <a:pt x="53087" y="983682"/>
                    <a:pt x="126747" y="918150"/>
                  </a:cubicBezTo>
                  <a:cubicBezTo>
                    <a:pt x="31116" y="871160"/>
                    <a:pt x="-17652" y="778069"/>
                    <a:pt x="5843" y="687264"/>
                  </a:cubicBezTo>
                  <a:cubicBezTo>
                    <a:pt x="29338" y="596459"/>
                    <a:pt x="119762" y="528641"/>
                    <a:pt x="229998" y="519116"/>
                  </a:cubicBezTo>
                  <a:close/>
                </a:path>
              </a:pathLst>
            </a:custGeom>
            <a:solidFill>
              <a:srgbClr val="FFFFFF">
                <a:alpha val="77255"/>
              </a:srgbClr>
            </a:solidFill>
            <a:ln w="9525" cap="sq">
              <a:solidFill>
                <a:srgbClr val="BFE0F7"/>
              </a:solidFill>
              <a:prstDash val="solid"/>
              <a:miter/>
            </a:ln>
          </p:spPr>
        </p:sp>
        <p:sp>
          <p:nvSpPr>
            <p:cNvPr name="Freeform 55" id="55"/>
            <p:cNvSpPr/>
            <p:nvPr/>
          </p:nvSpPr>
          <p:spPr>
            <a:xfrm flipH="false" flipV="false" rot="0">
              <a:off x="127381" y="84455"/>
              <a:ext cx="2337435" cy="1328039"/>
            </a:xfrm>
            <a:custGeom>
              <a:avLst/>
              <a:gdLst/>
              <a:ahLst/>
              <a:cxnLst/>
              <a:rect r="r" b="b" t="t" l="l"/>
              <a:pathLst>
                <a:path h="1328039" w="2337435">
                  <a:moveTo>
                    <a:pt x="149352" y="861441"/>
                  </a:moveTo>
                  <a:cubicBezTo>
                    <a:pt x="97282" y="864870"/>
                    <a:pt x="45085" y="854837"/>
                    <a:pt x="0" y="832612"/>
                  </a:cubicBezTo>
                  <a:moveTo>
                    <a:pt x="281178" y="1176528"/>
                  </a:moveTo>
                  <a:cubicBezTo>
                    <a:pt x="260223" y="1183513"/>
                    <a:pt x="238252" y="1188085"/>
                    <a:pt x="215773" y="1190371"/>
                  </a:cubicBezTo>
                  <a:moveTo>
                    <a:pt x="844296" y="1328039"/>
                  </a:moveTo>
                  <a:cubicBezTo>
                    <a:pt x="828548" y="1308354"/>
                    <a:pt x="815340" y="1287272"/>
                    <a:pt x="804926" y="1265174"/>
                  </a:cubicBezTo>
                  <a:moveTo>
                    <a:pt x="1572514" y="1171321"/>
                  </a:moveTo>
                  <a:cubicBezTo>
                    <a:pt x="1570228" y="1194689"/>
                    <a:pt x="1564894" y="1217803"/>
                    <a:pt x="1556766" y="1240282"/>
                  </a:cubicBezTo>
                  <a:moveTo>
                    <a:pt x="1885188" y="744982"/>
                  </a:moveTo>
                  <a:cubicBezTo>
                    <a:pt x="2003425" y="792988"/>
                    <a:pt x="2077974" y="893318"/>
                    <a:pt x="2076958" y="1002792"/>
                  </a:cubicBezTo>
                  <a:moveTo>
                    <a:pt x="2337435" y="470281"/>
                  </a:moveTo>
                  <a:cubicBezTo>
                    <a:pt x="2318258" y="507619"/>
                    <a:pt x="2289048" y="540639"/>
                    <a:pt x="2252091" y="566928"/>
                  </a:cubicBezTo>
                  <a:moveTo>
                    <a:pt x="2132584" y="111506"/>
                  </a:moveTo>
                  <a:cubicBezTo>
                    <a:pt x="2135886" y="126619"/>
                    <a:pt x="2137410" y="141859"/>
                    <a:pt x="2137029" y="157226"/>
                  </a:cubicBezTo>
                  <a:moveTo>
                    <a:pt x="1587373" y="58293"/>
                  </a:moveTo>
                  <a:cubicBezTo>
                    <a:pt x="1598549" y="37211"/>
                    <a:pt x="1613281" y="17653"/>
                    <a:pt x="1631061" y="0"/>
                  </a:cubicBezTo>
                  <a:moveTo>
                    <a:pt x="1178179" y="86106"/>
                  </a:moveTo>
                  <a:cubicBezTo>
                    <a:pt x="1182751" y="68707"/>
                    <a:pt x="1189863" y="51816"/>
                    <a:pt x="1199388" y="35941"/>
                  </a:cubicBezTo>
                  <a:moveTo>
                    <a:pt x="698119" y="103124"/>
                  </a:moveTo>
                  <a:cubicBezTo>
                    <a:pt x="725932" y="116713"/>
                    <a:pt x="751713" y="133096"/>
                    <a:pt x="774827" y="151892"/>
                  </a:cubicBezTo>
                  <a:moveTo>
                    <a:pt x="115951" y="486029"/>
                  </a:moveTo>
                  <a:cubicBezTo>
                    <a:pt x="109855" y="469265"/>
                    <a:pt x="105410" y="452120"/>
                    <a:pt x="102616" y="434721"/>
                  </a:cubicBezTo>
                </a:path>
              </a:pathLst>
            </a:custGeom>
            <a:solidFill>
              <a:srgbClr val="FFFFFF">
                <a:alpha val="77255"/>
              </a:srgbClr>
            </a:solidFill>
            <a:ln w="9525" cap="sq">
              <a:solidFill>
                <a:srgbClr val="BFE0F7"/>
              </a:solidFill>
              <a:prstDash val="solid"/>
              <a:miter/>
            </a:ln>
          </p:spPr>
        </p:sp>
      </p:grpSp>
      <p:grpSp>
        <p:nvGrpSpPr>
          <p:cNvPr name="Group 56" id="56"/>
          <p:cNvGrpSpPr/>
          <p:nvPr/>
        </p:nvGrpSpPr>
        <p:grpSpPr>
          <a:xfrm rot="0">
            <a:off x="9750381" y="9458163"/>
            <a:ext cx="502920" cy="777240"/>
            <a:chOff x="0" y="0"/>
            <a:chExt cx="670560" cy="1036320"/>
          </a:xfrm>
        </p:grpSpPr>
        <p:sp>
          <p:nvSpPr>
            <p:cNvPr name="Freeform 57" id="57" descr="/home/claude/work/left_unpacked/ppt/media/image7.png"/>
            <p:cNvSpPr/>
            <p:nvPr/>
          </p:nvSpPr>
          <p:spPr>
            <a:xfrm flipH="false" flipV="false" rot="0">
              <a:off x="0" y="0"/>
              <a:ext cx="670560" cy="1036320"/>
            </a:xfrm>
            <a:custGeom>
              <a:avLst/>
              <a:gdLst/>
              <a:ahLst/>
              <a:cxnLst/>
              <a:rect r="r" b="b" t="t" l="l"/>
              <a:pathLst>
                <a:path h="1036320" w="670560">
                  <a:moveTo>
                    <a:pt x="0" y="0"/>
                  </a:moveTo>
                  <a:lnTo>
                    <a:pt x="670560" y="0"/>
                  </a:lnTo>
                  <a:lnTo>
                    <a:pt x="670560" y="1036320"/>
                  </a:lnTo>
                  <a:lnTo>
                    <a:pt x="0" y="1036320"/>
                  </a:lnTo>
                  <a:lnTo>
                    <a:pt x="0" y="0"/>
                  </a:lnTo>
                  <a:close/>
                </a:path>
              </a:pathLst>
            </a:custGeom>
            <a:blipFill>
              <a:blip r:embed="rId17"/>
              <a:stretch>
                <a:fillRect l="-27272" t="0" r="-27272" b="0"/>
              </a:stretch>
            </a:blipFill>
          </p:spPr>
        </p:sp>
      </p:grpSp>
      <p:sp>
        <p:nvSpPr>
          <p:cNvPr name="Freeform 58" id="58"/>
          <p:cNvSpPr/>
          <p:nvPr/>
        </p:nvSpPr>
        <p:spPr>
          <a:xfrm flipH="false" flipV="false" rot="0">
            <a:off x="886301" y="9512522"/>
            <a:ext cx="615525" cy="631117"/>
          </a:xfrm>
          <a:custGeom>
            <a:avLst/>
            <a:gdLst/>
            <a:ahLst/>
            <a:cxnLst/>
            <a:rect r="r" b="b" t="t" l="l"/>
            <a:pathLst>
              <a:path h="631117" w="615525">
                <a:moveTo>
                  <a:pt x="0" y="0"/>
                </a:moveTo>
                <a:lnTo>
                  <a:pt x="615525" y="0"/>
                </a:lnTo>
                <a:lnTo>
                  <a:pt x="615525" y="631117"/>
                </a:lnTo>
                <a:lnTo>
                  <a:pt x="0" y="631117"/>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59" id="59"/>
          <p:cNvSpPr/>
          <p:nvPr/>
        </p:nvSpPr>
        <p:spPr>
          <a:xfrm flipH="false" flipV="false" rot="0">
            <a:off x="9913106" y="9513237"/>
            <a:ext cx="626431" cy="642299"/>
          </a:xfrm>
          <a:custGeom>
            <a:avLst/>
            <a:gdLst/>
            <a:ahLst/>
            <a:cxnLst/>
            <a:rect r="r" b="b" t="t" l="l"/>
            <a:pathLst>
              <a:path h="642299" w="626431">
                <a:moveTo>
                  <a:pt x="0" y="0"/>
                </a:moveTo>
                <a:lnTo>
                  <a:pt x="626430" y="0"/>
                </a:lnTo>
                <a:lnTo>
                  <a:pt x="626430" y="642299"/>
                </a:lnTo>
                <a:lnTo>
                  <a:pt x="0" y="642299"/>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60" id="60"/>
          <p:cNvSpPr/>
          <p:nvPr/>
        </p:nvSpPr>
        <p:spPr>
          <a:xfrm flipH="false" flipV="false" rot="0">
            <a:off x="5427821" y="7204177"/>
            <a:ext cx="953414" cy="2174872"/>
          </a:xfrm>
          <a:custGeom>
            <a:avLst/>
            <a:gdLst/>
            <a:ahLst/>
            <a:cxnLst/>
            <a:rect r="r" b="b" t="t" l="l"/>
            <a:pathLst>
              <a:path h="2174872" w="953414">
                <a:moveTo>
                  <a:pt x="0" y="0"/>
                </a:moveTo>
                <a:lnTo>
                  <a:pt x="953415" y="0"/>
                </a:lnTo>
                <a:lnTo>
                  <a:pt x="953415" y="2174871"/>
                </a:lnTo>
                <a:lnTo>
                  <a:pt x="0" y="217487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grpSp>
        <p:nvGrpSpPr>
          <p:cNvPr name="Group 61" id="61"/>
          <p:cNvGrpSpPr/>
          <p:nvPr/>
        </p:nvGrpSpPr>
        <p:grpSpPr>
          <a:xfrm rot="300000">
            <a:off x="137160" y="109728"/>
            <a:ext cx="1051560" cy="1051560"/>
            <a:chOff x="0" y="0"/>
            <a:chExt cx="1402080" cy="1402080"/>
          </a:xfrm>
        </p:grpSpPr>
        <p:sp>
          <p:nvSpPr>
            <p:cNvPr name="Freeform 62" id="62" descr="veh_battleship.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4"/>
              <a:stretch>
                <a:fillRect l="0" t="0" r="0" b="0"/>
              </a:stretch>
            </a:blipFill>
          </p:spPr>
        </p:sp>
      </p:grpSp>
      <p:sp>
        <p:nvSpPr>
          <p:cNvPr name="TextBox 63" id="63"/>
          <p:cNvSpPr txBox="true"/>
          <p:nvPr/>
        </p:nvSpPr>
        <p:spPr>
          <a:xfrm rot="0">
            <a:off x="3230823" y="4234977"/>
            <a:ext cx="8961120" cy="1741665"/>
          </a:xfrm>
          <a:prstGeom prst="rect">
            <a:avLst/>
          </a:prstGeom>
        </p:spPr>
        <p:txBody>
          <a:bodyPr anchor="t" rtlCol="false" tIns="0" lIns="0" bIns="0" rIns="0">
            <a:spAutoFit/>
          </a:bodyPr>
          <a:lstStyle/>
          <a:p>
            <a:pPr algn="l">
              <a:lnSpc>
                <a:spcPts val="2699"/>
              </a:lnSpc>
            </a:pPr>
            <a:r>
              <a:rPr lang="en-US" sz="2100">
                <a:solidFill>
                  <a:srgbClr val="604A7B"/>
                </a:solidFill>
                <a:latin typeface="Noto Sans"/>
                <a:ea typeface="Noto Sans"/>
                <a:cs typeface="Noto Sans"/>
                <a:sym typeface="Noto Sans"/>
              </a:rPr>
              <a:t>在初賽開始之前，請先掃描競賽 </a:t>
            </a:r>
            <a:r>
              <a:rPr lang="en-US" sz="2100">
                <a:solidFill>
                  <a:srgbClr val="604A7B"/>
                </a:solidFill>
                <a:latin typeface="Noto Sans"/>
                <a:ea typeface="Noto Sans"/>
                <a:cs typeface="Noto Sans"/>
                <a:sym typeface="Noto Sans"/>
              </a:rPr>
              <a:t>QR Code</a:t>
            </a:r>
            <a:r>
              <a:rPr lang="en-US" sz="2100">
                <a:solidFill>
                  <a:srgbClr val="604A7B"/>
                </a:solidFill>
                <a:latin typeface="Noto Sans"/>
                <a:ea typeface="Noto Sans"/>
                <a:cs typeface="Noto Sans"/>
                <a:sym typeface="Noto Sans"/>
              </a:rPr>
              <a:t>，直接下載 </a:t>
            </a:r>
            <a:r>
              <a:rPr lang="en-US" sz="2100">
                <a:solidFill>
                  <a:srgbClr val="604A7B"/>
                </a:solidFill>
                <a:latin typeface="Noto Sans"/>
                <a:ea typeface="Noto Sans"/>
                <a:cs typeface="Noto Sans"/>
                <a:sym typeface="Noto Sans"/>
              </a:rPr>
              <a:t>MyET APP </a:t>
            </a:r>
            <a:r>
              <a:rPr lang="en-US" sz="2100">
                <a:solidFill>
                  <a:srgbClr val="604A7B"/>
                </a:solidFill>
                <a:latin typeface="Noto Sans"/>
                <a:ea typeface="Noto Sans"/>
                <a:cs typeface="Noto Sans"/>
                <a:sym typeface="Noto Sans"/>
              </a:rPr>
              <a:t>至您的行動裝置中。</a:t>
            </a:r>
          </a:p>
          <a:p>
            <a:pPr algn="l">
              <a:lnSpc>
                <a:spcPts val="2699"/>
              </a:lnSpc>
            </a:pPr>
          </a:p>
          <a:p>
            <a:pPr algn="just">
              <a:lnSpc>
                <a:spcPts val="2699"/>
              </a:lnSpc>
            </a:pPr>
            <a:r>
              <a:rPr lang="en-US" sz="2100" b="true">
                <a:solidFill>
                  <a:srgbClr val="376092"/>
                </a:solidFill>
                <a:latin typeface="Noto Sans Bold"/>
                <a:ea typeface="Noto Sans Bold"/>
                <a:cs typeface="Noto Sans Bold"/>
                <a:sym typeface="Noto Sans Bold"/>
              </a:rPr>
              <a:t>Before the preliminary competition starts, please scan the QR code for the competition to download the MyET app on your device.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2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2</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097280" y="315468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097280" y="314039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097280" y="312610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02</a:t>
              </a:r>
            </a:p>
          </p:txBody>
        </p:sp>
      </p:grpSp>
      <p:grpSp>
        <p:nvGrpSpPr>
          <p:cNvPr name="Group 44" id="44"/>
          <p:cNvGrpSpPr/>
          <p:nvPr/>
        </p:nvGrpSpPr>
        <p:grpSpPr>
          <a:xfrm rot="0">
            <a:off x="3086100" y="3642550"/>
            <a:ext cx="9052560" cy="1783080"/>
            <a:chOff x="0" y="0"/>
            <a:chExt cx="12070080" cy="2377440"/>
          </a:xfrm>
        </p:grpSpPr>
        <p:sp>
          <p:nvSpPr>
            <p:cNvPr name="Freeform 45" id="45"/>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6" id="46"/>
          <p:cNvGrpSpPr/>
          <p:nvPr/>
        </p:nvGrpSpPr>
        <p:grpSpPr>
          <a:xfrm rot="0">
            <a:off x="3006261" y="3757336"/>
            <a:ext cx="9052560" cy="1954530"/>
            <a:chOff x="0" y="0"/>
            <a:chExt cx="12070080" cy="2606040"/>
          </a:xfrm>
        </p:grpSpPr>
        <p:sp>
          <p:nvSpPr>
            <p:cNvPr name="Freeform 47" id="47"/>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48" id="48"/>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開啟 </a:t>
              </a:r>
              <a:r>
                <a:rPr lang="en-US" sz="2100">
                  <a:solidFill>
                    <a:srgbClr val="604A7B"/>
                  </a:solidFill>
                  <a:latin typeface="Noto Sans"/>
                  <a:ea typeface="Noto Sans"/>
                  <a:cs typeface="Noto Sans"/>
                  <a:sym typeface="Noto Sans"/>
                </a:rPr>
                <a:t>APP</a:t>
              </a:r>
              <a:r>
                <a:rPr lang="en-US" sz="2100">
                  <a:solidFill>
                    <a:srgbClr val="604A7B"/>
                  </a:solidFill>
                  <a:latin typeface="Noto Sans"/>
                  <a:ea typeface="Noto Sans"/>
                  <a:cs typeface="Noto Sans"/>
                  <a:sym typeface="Noto Sans"/>
                </a:rPr>
                <a:t> 後，進入選單點選「個人」，再點選右上角的「台灣伺服器」。</a:t>
              </a:r>
            </a:p>
            <a:p>
              <a:pPr algn="l">
                <a:lnSpc>
                  <a:spcPts val="3276"/>
                </a:lnSpc>
              </a:pPr>
            </a:p>
          </p:txBody>
        </p:sp>
      </p:grpSp>
      <p:grpSp>
        <p:nvGrpSpPr>
          <p:cNvPr name="Group 49" id="49"/>
          <p:cNvGrpSpPr/>
          <p:nvPr/>
        </p:nvGrpSpPr>
        <p:grpSpPr>
          <a:xfrm rot="0">
            <a:off x="3086100" y="5623560"/>
            <a:ext cx="9052560" cy="1371600"/>
            <a:chOff x="0" y="0"/>
            <a:chExt cx="12070080" cy="1828800"/>
          </a:xfrm>
        </p:grpSpPr>
        <p:sp>
          <p:nvSpPr>
            <p:cNvPr name="Freeform 50" id="50"/>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1" id="51"/>
          <p:cNvGrpSpPr/>
          <p:nvPr/>
        </p:nvGrpSpPr>
        <p:grpSpPr>
          <a:xfrm rot="0">
            <a:off x="3044657" y="4682195"/>
            <a:ext cx="8461277" cy="1514475"/>
            <a:chOff x="0" y="0"/>
            <a:chExt cx="11281702" cy="2019300"/>
          </a:xfrm>
        </p:grpSpPr>
        <p:sp>
          <p:nvSpPr>
            <p:cNvPr name="Freeform 52" id="52"/>
            <p:cNvSpPr/>
            <p:nvPr/>
          </p:nvSpPr>
          <p:spPr>
            <a:xfrm flipH="false" flipV="false" rot="0">
              <a:off x="0" y="0"/>
              <a:ext cx="11281699" cy="2019300"/>
            </a:xfrm>
            <a:custGeom>
              <a:avLst/>
              <a:gdLst/>
              <a:ahLst/>
              <a:cxnLst/>
              <a:rect r="r" b="b" t="t" l="l"/>
              <a:pathLst>
                <a:path h="2019300" w="11281699">
                  <a:moveTo>
                    <a:pt x="0" y="0"/>
                  </a:moveTo>
                  <a:lnTo>
                    <a:pt x="11281699" y="0"/>
                  </a:lnTo>
                  <a:lnTo>
                    <a:pt x="11281699" y="2019300"/>
                  </a:lnTo>
                  <a:lnTo>
                    <a:pt x="0" y="2019300"/>
                  </a:lnTo>
                  <a:close/>
                </a:path>
              </a:pathLst>
            </a:custGeom>
            <a:blipFill>
              <a:blip r:embed="rId11">
                <a:alphaModFix amt="0"/>
              </a:blip>
              <a:stretch>
                <a:fillRect l="0" t="-58861" r="0" b="-58861"/>
              </a:stretch>
            </a:blipFill>
          </p:spPr>
        </p:sp>
        <p:sp>
          <p:nvSpPr>
            <p:cNvPr name="TextBox 53" id="53"/>
            <p:cNvSpPr txBox="true"/>
            <p:nvPr/>
          </p:nvSpPr>
          <p:spPr>
            <a:xfrm>
              <a:off x="0" y="-9525"/>
              <a:ext cx="11281702"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Click on “Personal Account,” and then click on the upper right corner “Taiwan Server.”</a:t>
              </a:r>
            </a:p>
          </p:txBody>
        </p:sp>
      </p:grpSp>
      <p:grpSp>
        <p:nvGrpSpPr>
          <p:cNvPr name="Group 54" id="54"/>
          <p:cNvGrpSpPr/>
          <p:nvPr/>
        </p:nvGrpSpPr>
        <p:grpSpPr>
          <a:xfrm rot="0">
            <a:off x="-12443393" y="10175253"/>
            <a:ext cx="16959453" cy="47625"/>
            <a:chOff x="0" y="0"/>
            <a:chExt cx="22612604" cy="63500"/>
          </a:xfrm>
        </p:grpSpPr>
        <p:sp>
          <p:nvSpPr>
            <p:cNvPr name="Freeform 55" id="55"/>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6" id="56"/>
          <p:cNvSpPr txBox="true"/>
          <p:nvPr/>
        </p:nvSpPr>
        <p:spPr>
          <a:xfrm rot="0">
            <a:off x="3044657" y="3158595"/>
            <a:ext cx="8869680" cy="461858"/>
          </a:xfrm>
          <a:prstGeom prst="rect">
            <a:avLst/>
          </a:prstGeom>
        </p:spPr>
        <p:txBody>
          <a:bodyPr anchor="t" rtlCol="false" tIns="0" lIns="0" bIns="0" rIns="0">
            <a:spAutoFit/>
          </a:bodyPr>
          <a:lstStyle/>
          <a:p>
            <a:pPr algn="l">
              <a:lnSpc>
                <a:spcPts val="3778"/>
              </a:lnSpc>
            </a:pPr>
            <a:r>
              <a:rPr lang="en-US" sz="3150" b="true">
                <a:solidFill>
                  <a:srgbClr val="17375E"/>
                </a:solidFill>
                <a:latin typeface="Noto Sans Bold"/>
                <a:ea typeface="Noto Sans Bold"/>
                <a:cs typeface="Noto Sans Bold"/>
                <a:sym typeface="Noto Sans Bold"/>
              </a:rPr>
              <a:t>點選「個人」，再選「台灣伺服器」</a:t>
            </a:r>
          </a:p>
        </p:txBody>
      </p:sp>
      <p:grpSp>
        <p:nvGrpSpPr>
          <p:cNvPr name="Group 57" id="57"/>
          <p:cNvGrpSpPr/>
          <p:nvPr/>
        </p:nvGrpSpPr>
        <p:grpSpPr>
          <a:xfrm rot="0">
            <a:off x="12491085" y="987971"/>
            <a:ext cx="5040001" cy="8640004"/>
            <a:chOff x="0" y="0"/>
            <a:chExt cx="6720002" cy="11520005"/>
          </a:xfrm>
        </p:grpSpPr>
        <p:sp>
          <p:nvSpPr>
            <p:cNvPr name="Freeform 58" id="58"/>
            <p:cNvSpPr/>
            <p:nvPr/>
          </p:nvSpPr>
          <p:spPr>
            <a:xfrm flipH="false" flipV="false" rot="0">
              <a:off x="0" y="0"/>
              <a:ext cx="6719951" cy="11520043"/>
            </a:xfrm>
            <a:custGeom>
              <a:avLst/>
              <a:gdLst/>
              <a:ahLst/>
              <a:cxnLst/>
              <a:rect r="r" b="b" t="t" l="l"/>
              <a:pathLst>
                <a:path h="11520043" w="6719951">
                  <a:moveTo>
                    <a:pt x="0" y="0"/>
                  </a:moveTo>
                  <a:lnTo>
                    <a:pt x="6719951" y="0"/>
                  </a:lnTo>
                  <a:lnTo>
                    <a:pt x="6719951" y="11520043"/>
                  </a:lnTo>
                  <a:lnTo>
                    <a:pt x="0" y="11520043"/>
                  </a:lnTo>
                  <a:lnTo>
                    <a:pt x="0" y="0"/>
                  </a:lnTo>
                  <a:close/>
                </a:path>
              </a:pathLst>
            </a:custGeom>
            <a:blipFill>
              <a:blip r:embed="rId16"/>
              <a:stretch>
                <a:fillRect l="0" t="-13051" r="0" b="-13051"/>
              </a:stretch>
            </a:blipFill>
          </p:spPr>
        </p:sp>
      </p:grpSp>
      <p:grpSp>
        <p:nvGrpSpPr>
          <p:cNvPr name="Group 59" id="59"/>
          <p:cNvGrpSpPr/>
          <p:nvPr/>
        </p:nvGrpSpPr>
        <p:grpSpPr>
          <a:xfrm rot="0">
            <a:off x="12519660" y="2972725"/>
            <a:ext cx="5016856" cy="687760"/>
            <a:chOff x="0" y="0"/>
            <a:chExt cx="6689141" cy="917013"/>
          </a:xfrm>
        </p:grpSpPr>
        <p:sp>
          <p:nvSpPr>
            <p:cNvPr name="Freeform 60" id="60"/>
            <p:cNvSpPr/>
            <p:nvPr/>
          </p:nvSpPr>
          <p:spPr>
            <a:xfrm flipH="false" flipV="false" rot="0">
              <a:off x="0" y="0"/>
              <a:ext cx="6689090" cy="916989"/>
            </a:xfrm>
            <a:custGeom>
              <a:avLst/>
              <a:gdLst/>
              <a:ahLst/>
              <a:cxnLst/>
              <a:rect r="r" b="b" t="t" l="l"/>
              <a:pathLst>
                <a:path h="916989" w="6689090">
                  <a:moveTo>
                    <a:pt x="0" y="0"/>
                  </a:moveTo>
                  <a:lnTo>
                    <a:pt x="6689090" y="0"/>
                  </a:lnTo>
                  <a:lnTo>
                    <a:pt x="6689090" y="916989"/>
                  </a:lnTo>
                  <a:lnTo>
                    <a:pt x="0" y="916989"/>
                  </a:lnTo>
                  <a:close/>
                </a:path>
              </a:pathLst>
            </a:custGeom>
            <a:blipFill>
              <a:blip r:embed="rId11">
                <a:alphaModFix amt="0"/>
              </a:blip>
              <a:stretch>
                <a:fillRect l="0" t="-89077" r="0" b="-95196"/>
              </a:stretch>
            </a:blipFill>
            <a:ln w="25400" cap="sq">
              <a:solidFill>
                <a:srgbClr val="92D050"/>
              </a:solidFill>
              <a:prstDash val="solid"/>
              <a:miter/>
            </a:ln>
          </p:spPr>
        </p:sp>
      </p:grpSp>
      <p:sp>
        <p:nvSpPr>
          <p:cNvPr name="TextBox 61" id="61"/>
          <p:cNvSpPr txBox="true"/>
          <p:nvPr/>
        </p:nvSpPr>
        <p:spPr>
          <a:xfrm rot="0">
            <a:off x="14196489" y="3064192"/>
            <a:ext cx="3314402" cy="447675"/>
          </a:xfrm>
          <a:prstGeom prst="rect">
            <a:avLst/>
          </a:prstGeom>
        </p:spPr>
        <p:txBody>
          <a:bodyPr anchor="t" rtlCol="false" tIns="0" lIns="0" bIns="0" rIns="0">
            <a:spAutoFit/>
          </a:bodyPr>
          <a:lstStyle/>
          <a:p>
            <a:pPr algn="ctr">
              <a:lnSpc>
                <a:spcPts val="3120"/>
              </a:lnSpc>
            </a:pPr>
            <a:r>
              <a:rPr lang="en-US" sz="2600" b="true">
                <a:solidFill>
                  <a:srgbClr val="FFFFFF"/>
                </a:solidFill>
                <a:latin typeface="Calibri (MS) Bold"/>
                <a:ea typeface="Calibri (MS) Bold"/>
                <a:cs typeface="Calibri (MS) Bold"/>
                <a:sym typeface="Calibri (MS) Bold"/>
              </a:rPr>
              <a:t>Choose “Taiwan Server”</a:t>
            </a:r>
          </a:p>
        </p:txBody>
      </p:sp>
      <p:grpSp>
        <p:nvGrpSpPr>
          <p:cNvPr name="Group 62" id="62"/>
          <p:cNvGrpSpPr/>
          <p:nvPr/>
        </p:nvGrpSpPr>
        <p:grpSpPr>
          <a:xfrm rot="0">
            <a:off x="10699918" y="8379866"/>
            <a:ext cx="909523" cy="589521"/>
            <a:chOff x="0" y="0"/>
            <a:chExt cx="1212698" cy="786028"/>
          </a:xfrm>
        </p:grpSpPr>
        <p:sp>
          <p:nvSpPr>
            <p:cNvPr name="Freeform 63" id="63"/>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64" id="64"/>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65" id="65"/>
          <p:cNvGrpSpPr/>
          <p:nvPr/>
        </p:nvGrpSpPr>
        <p:grpSpPr>
          <a:xfrm rot="0">
            <a:off x="9826828" y="8054511"/>
            <a:ext cx="1561157" cy="939527"/>
            <a:chOff x="0" y="0"/>
            <a:chExt cx="2081543" cy="1252703"/>
          </a:xfrm>
        </p:grpSpPr>
        <p:sp>
          <p:nvSpPr>
            <p:cNvPr name="Freeform 66" id="66"/>
            <p:cNvSpPr/>
            <p:nvPr/>
          </p:nvSpPr>
          <p:spPr>
            <a:xfrm flipH="false" flipV="false" rot="0">
              <a:off x="-1716" y="4063"/>
              <a:ext cx="2084267" cy="1253206"/>
            </a:xfrm>
            <a:custGeom>
              <a:avLst/>
              <a:gdLst/>
              <a:ahLst/>
              <a:cxnLst/>
              <a:rect r="r" b="b" t="t" l="l"/>
              <a:pathLst>
                <a:path h="1253206" w="2084267">
                  <a:moveTo>
                    <a:pt x="189676" y="412624"/>
                  </a:moveTo>
                  <a:cubicBezTo>
                    <a:pt x="172912" y="311532"/>
                    <a:pt x="228030" y="211583"/>
                    <a:pt x="331662" y="154941"/>
                  </a:cubicBezTo>
                  <a:cubicBezTo>
                    <a:pt x="435294" y="98299"/>
                    <a:pt x="569152" y="95251"/>
                    <a:pt x="676594" y="146686"/>
                  </a:cubicBezTo>
                  <a:cubicBezTo>
                    <a:pt x="714694" y="87885"/>
                    <a:pt x="784290" y="47372"/>
                    <a:pt x="864554" y="37212"/>
                  </a:cubicBezTo>
                  <a:cubicBezTo>
                    <a:pt x="944818" y="27052"/>
                    <a:pt x="1026098" y="48642"/>
                    <a:pt x="1083883" y="95251"/>
                  </a:cubicBezTo>
                  <a:cubicBezTo>
                    <a:pt x="1116141" y="42165"/>
                    <a:pt x="1179768" y="6351"/>
                    <a:pt x="1252158" y="763"/>
                  </a:cubicBezTo>
                  <a:cubicBezTo>
                    <a:pt x="1324548" y="-4825"/>
                    <a:pt x="1395160" y="20575"/>
                    <a:pt x="1439229" y="67819"/>
                  </a:cubicBezTo>
                  <a:cubicBezTo>
                    <a:pt x="1497776" y="11431"/>
                    <a:pt x="1590994" y="-12318"/>
                    <a:pt x="1678370" y="6859"/>
                  </a:cubicBezTo>
                  <a:cubicBezTo>
                    <a:pt x="1765746" y="26036"/>
                    <a:pt x="1831913" y="84837"/>
                    <a:pt x="1848042" y="157608"/>
                  </a:cubicBezTo>
                  <a:cubicBezTo>
                    <a:pt x="1919797" y="173610"/>
                    <a:pt x="1979614" y="214377"/>
                    <a:pt x="2011872" y="269368"/>
                  </a:cubicBezTo>
                  <a:cubicBezTo>
                    <a:pt x="2044130" y="324359"/>
                    <a:pt x="2045908" y="388113"/>
                    <a:pt x="2016698" y="444247"/>
                  </a:cubicBezTo>
                  <a:cubicBezTo>
                    <a:pt x="2087310" y="519558"/>
                    <a:pt x="2103947" y="620015"/>
                    <a:pt x="2060132" y="708026"/>
                  </a:cubicBezTo>
                  <a:cubicBezTo>
                    <a:pt x="2016317" y="796037"/>
                    <a:pt x="1918908" y="858394"/>
                    <a:pt x="1803973" y="871856"/>
                  </a:cubicBezTo>
                  <a:cubicBezTo>
                    <a:pt x="1803211" y="954406"/>
                    <a:pt x="1747839" y="1030225"/>
                    <a:pt x="1659447" y="1069976"/>
                  </a:cubicBezTo>
                  <a:cubicBezTo>
                    <a:pt x="1571055" y="1109727"/>
                    <a:pt x="1463232" y="1107314"/>
                    <a:pt x="1377634" y="1063499"/>
                  </a:cubicBezTo>
                  <a:cubicBezTo>
                    <a:pt x="1341185" y="1162432"/>
                    <a:pt x="1238569" y="1235203"/>
                    <a:pt x="1114109" y="1250316"/>
                  </a:cubicBezTo>
                  <a:cubicBezTo>
                    <a:pt x="989649" y="1265429"/>
                    <a:pt x="865697" y="1220471"/>
                    <a:pt x="795847" y="1134492"/>
                  </a:cubicBezTo>
                  <a:cubicBezTo>
                    <a:pt x="710122" y="1176783"/>
                    <a:pt x="607252" y="1188975"/>
                    <a:pt x="510478" y="1168274"/>
                  </a:cubicBezTo>
                  <a:cubicBezTo>
                    <a:pt x="413704" y="1147573"/>
                    <a:pt x="331154" y="1095757"/>
                    <a:pt x="281370" y="1024510"/>
                  </a:cubicBezTo>
                  <a:cubicBezTo>
                    <a:pt x="193740" y="1032892"/>
                    <a:pt x="109158" y="995681"/>
                    <a:pt x="69407" y="931419"/>
                  </a:cubicBezTo>
                  <a:cubicBezTo>
                    <a:pt x="29656" y="867157"/>
                    <a:pt x="43245" y="789306"/>
                    <a:pt x="103570" y="736728"/>
                  </a:cubicBezTo>
                  <a:cubicBezTo>
                    <a:pt x="25465" y="699136"/>
                    <a:pt x="-14413" y="624333"/>
                    <a:pt x="4764" y="551435"/>
                  </a:cubicBezTo>
                  <a:cubicBezTo>
                    <a:pt x="23941" y="478537"/>
                    <a:pt x="97855" y="424181"/>
                    <a:pt x="187898" y="416561"/>
                  </a:cubicBezTo>
                  <a:close/>
                </a:path>
              </a:pathLst>
            </a:custGeom>
            <a:solidFill>
              <a:srgbClr val="FFFFFF">
                <a:alpha val="77255"/>
              </a:srgbClr>
            </a:solidFill>
            <a:ln w="9525" cap="sq">
              <a:solidFill>
                <a:srgbClr val="BFE0F7"/>
              </a:solidFill>
              <a:prstDash val="solid"/>
              <a:miter/>
            </a:ln>
          </p:spPr>
        </p:sp>
        <p:sp>
          <p:nvSpPr>
            <p:cNvPr name="Freeform 67" id="67"/>
            <p:cNvSpPr/>
            <p:nvPr/>
          </p:nvSpPr>
          <p:spPr>
            <a:xfrm flipH="false" flipV="false" rot="0">
              <a:off x="104140" y="67818"/>
              <a:ext cx="1910080" cy="1065657"/>
            </a:xfrm>
            <a:custGeom>
              <a:avLst/>
              <a:gdLst/>
              <a:ahLst/>
              <a:cxnLst/>
              <a:rect r="r" b="b" t="t" l="l"/>
              <a:pathLst>
                <a:path h="1065657" w="1910080">
                  <a:moveTo>
                    <a:pt x="122047" y="691261"/>
                  </a:moveTo>
                  <a:cubicBezTo>
                    <a:pt x="79502" y="694055"/>
                    <a:pt x="36830" y="685927"/>
                    <a:pt x="0" y="668147"/>
                  </a:cubicBezTo>
                  <a:moveTo>
                    <a:pt x="229616" y="944118"/>
                  </a:moveTo>
                  <a:cubicBezTo>
                    <a:pt x="212471" y="949706"/>
                    <a:pt x="194564" y="953389"/>
                    <a:pt x="176276" y="955167"/>
                  </a:cubicBezTo>
                  <a:moveTo>
                    <a:pt x="689864" y="1065657"/>
                  </a:moveTo>
                  <a:cubicBezTo>
                    <a:pt x="677037" y="1049782"/>
                    <a:pt x="666242" y="1032891"/>
                    <a:pt x="657733" y="1015238"/>
                  </a:cubicBezTo>
                  <a:moveTo>
                    <a:pt x="1284986" y="939927"/>
                  </a:moveTo>
                  <a:cubicBezTo>
                    <a:pt x="1283081" y="958723"/>
                    <a:pt x="1278763" y="977265"/>
                    <a:pt x="1272159" y="995299"/>
                  </a:cubicBezTo>
                  <a:moveTo>
                    <a:pt x="1540510" y="597789"/>
                  </a:moveTo>
                  <a:cubicBezTo>
                    <a:pt x="1637030" y="636270"/>
                    <a:pt x="1697990" y="716788"/>
                    <a:pt x="1697228" y="804672"/>
                  </a:cubicBezTo>
                  <a:moveTo>
                    <a:pt x="1910080" y="377317"/>
                  </a:moveTo>
                  <a:cubicBezTo>
                    <a:pt x="1894459" y="407289"/>
                    <a:pt x="1870583" y="433832"/>
                    <a:pt x="1840357" y="454914"/>
                  </a:cubicBezTo>
                  <a:moveTo>
                    <a:pt x="1742440" y="89535"/>
                  </a:moveTo>
                  <a:cubicBezTo>
                    <a:pt x="1745107" y="101600"/>
                    <a:pt x="1746377" y="113919"/>
                    <a:pt x="1746123" y="126238"/>
                  </a:cubicBezTo>
                  <a:moveTo>
                    <a:pt x="1296924" y="46736"/>
                  </a:moveTo>
                  <a:cubicBezTo>
                    <a:pt x="1306068" y="29845"/>
                    <a:pt x="1318006" y="14097"/>
                    <a:pt x="1332611" y="0"/>
                  </a:cubicBezTo>
                  <a:moveTo>
                    <a:pt x="962660" y="69088"/>
                  </a:moveTo>
                  <a:cubicBezTo>
                    <a:pt x="966343" y="55118"/>
                    <a:pt x="972185" y="41529"/>
                    <a:pt x="979932" y="28829"/>
                  </a:cubicBezTo>
                  <a:moveTo>
                    <a:pt x="570484" y="82677"/>
                  </a:moveTo>
                  <a:cubicBezTo>
                    <a:pt x="593217" y="93599"/>
                    <a:pt x="614299" y="106680"/>
                    <a:pt x="633095" y="121793"/>
                  </a:cubicBezTo>
                  <a:moveTo>
                    <a:pt x="94742" y="390017"/>
                  </a:moveTo>
                  <a:cubicBezTo>
                    <a:pt x="89789" y="376555"/>
                    <a:pt x="86106" y="362839"/>
                    <a:pt x="83820" y="348869"/>
                  </a:cubicBezTo>
                </a:path>
              </a:pathLst>
            </a:custGeom>
            <a:solidFill>
              <a:srgbClr val="FFFFFF">
                <a:alpha val="77255"/>
              </a:srgbClr>
            </a:solidFill>
            <a:ln w="9525" cap="sq">
              <a:solidFill>
                <a:srgbClr val="BFE0F7"/>
              </a:solidFill>
              <a:prstDash val="solid"/>
              <a:miter/>
            </a:ln>
          </p:spPr>
        </p:sp>
      </p:grpSp>
      <p:grpSp>
        <p:nvGrpSpPr>
          <p:cNvPr name="Group 68" id="68"/>
          <p:cNvGrpSpPr/>
          <p:nvPr/>
        </p:nvGrpSpPr>
        <p:grpSpPr>
          <a:xfrm rot="0">
            <a:off x="10699918" y="8379866"/>
            <a:ext cx="909523" cy="589521"/>
            <a:chOff x="0" y="0"/>
            <a:chExt cx="1212698" cy="786028"/>
          </a:xfrm>
        </p:grpSpPr>
        <p:sp>
          <p:nvSpPr>
            <p:cNvPr name="Freeform 69" id="69"/>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70" id="70"/>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sp>
        <p:nvSpPr>
          <p:cNvPr name="Freeform 71" id="71"/>
          <p:cNvSpPr/>
          <p:nvPr/>
        </p:nvSpPr>
        <p:spPr>
          <a:xfrm flipH="false" flipV="false" rot="0">
            <a:off x="10965513" y="7739129"/>
            <a:ext cx="631736" cy="732720"/>
          </a:xfrm>
          <a:custGeom>
            <a:avLst/>
            <a:gdLst/>
            <a:ahLst/>
            <a:cxnLst/>
            <a:rect r="r" b="b" t="t" l="l"/>
            <a:pathLst>
              <a:path h="732720" w="631736">
                <a:moveTo>
                  <a:pt x="0" y="0"/>
                </a:moveTo>
                <a:lnTo>
                  <a:pt x="631736" y="0"/>
                </a:lnTo>
                <a:lnTo>
                  <a:pt x="631736" y="732720"/>
                </a:lnTo>
                <a:lnTo>
                  <a:pt x="0" y="73272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2" id="72"/>
          <p:cNvSpPr/>
          <p:nvPr/>
        </p:nvSpPr>
        <p:spPr>
          <a:xfrm flipH="false" flipV="false" rot="0">
            <a:off x="8676570" y="7985493"/>
            <a:ext cx="1066124" cy="2203790"/>
          </a:xfrm>
          <a:custGeom>
            <a:avLst/>
            <a:gdLst/>
            <a:ahLst/>
            <a:cxnLst/>
            <a:rect r="r" b="b" t="t" l="l"/>
            <a:pathLst>
              <a:path h="2203790" w="1066124">
                <a:moveTo>
                  <a:pt x="0" y="0"/>
                </a:moveTo>
                <a:lnTo>
                  <a:pt x="1066124" y="0"/>
                </a:lnTo>
                <a:lnTo>
                  <a:pt x="1066124" y="2203790"/>
                </a:lnTo>
                <a:lnTo>
                  <a:pt x="0" y="220379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73" id="73"/>
          <p:cNvSpPr/>
          <p:nvPr/>
        </p:nvSpPr>
        <p:spPr>
          <a:xfrm flipH="false" flipV="false" rot="0">
            <a:off x="112385" y="7798889"/>
            <a:ext cx="2233498" cy="2519267"/>
          </a:xfrm>
          <a:custGeom>
            <a:avLst/>
            <a:gdLst/>
            <a:ahLst/>
            <a:cxnLst/>
            <a:rect r="r" b="b" t="t" l="l"/>
            <a:pathLst>
              <a:path h="2519267" w="2233498">
                <a:moveTo>
                  <a:pt x="0" y="0"/>
                </a:moveTo>
                <a:lnTo>
                  <a:pt x="2233499" y="0"/>
                </a:lnTo>
                <a:lnTo>
                  <a:pt x="2233499" y="2519267"/>
                </a:lnTo>
                <a:lnTo>
                  <a:pt x="0" y="251926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74" id="74"/>
          <p:cNvGrpSpPr/>
          <p:nvPr/>
        </p:nvGrpSpPr>
        <p:grpSpPr>
          <a:xfrm rot="-480000">
            <a:off x="137160" y="109728"/>
            <a:ext cx="1051560" cy="1051560"/>
            <a:chOff x="0" y="0"/>
            <a:chExt cx="1402080" cy="1402080"/>
          </a:xfrm>
        </p:grpSpPr>
        <p:sp>
          <p:nvSpPr>
            <p:cNvPr name="Freeform 75" id="75" descr="veh_fighter1.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3"/>
              <a:stretch>
                <a:fillRect l="0" t="0" r="0" b="0"/>
              </a:stretch>
            </a:blipFill>
          </p:spPr>
        </p:sp>
      </p:grpSp>
      <p:grpSp>
        <p:nvGrpSpPr>
          <p:cNvPr name="Group 76" id="76"/>
          <p:cNvGrpSpPr/>
          <p:nvPr/>
        </p:nvGrpSpPr>
        <p:grpSpPr>
          <a:xfrm rot="240000">
            <a:off x="5058804" y="8896455"/>
            <a:ext cx="530352" cy="530352"/>
            <a:chOff x="0" y="0"/>
            <a:chExt cx="707136" cy="707136"/>
          </a:xfrm>
        </p:grpSpPr>
        <p:sp>
          <p:nvSpPr>
            <p:cNvPr name="Freeform 77" id="77"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24"/>
              <a:stretch>
                <a:fillRect l="0" t="0" r="0" b="0"/>
              </a:stretch>
            </a:blipFill>
          </p:spPr>
        </p:sp>
      </p:grpSp>
      <p:grpSp>
        <p:nvGrpSpPr>
          <p:cNvPr name="Group 78" id="78"/>
          <p:cNvGrpSpPr/>
          <p:nvPr/>
        </p:nvGrpSpPr>
        <p:grpSpPr>
          <a:xfrm rot="420000">
            <a:off x="6521844" y="9353655"/>
            <a:ext cx="548640" cy="548640"/>
            <a:chOff x="0" y="0"/>
            <a:chExt cx="731520" cy="731520"/>
          </a:xfrm>
        </p:grpSpPr>
        <p:sp>
          <p:nvSpPr>
            <p:cNvPr name="Freeform 79" id="79" descr="/home/claude/angel/out/wings_down.png"/>
            <p:cNvSpPr/>
            <p:nvPr/>
          </p:nvSpPr>
          <p:spPr>
            <a:xfrm flipH="true" flipV="false" rot="0">
              <a:off x="0" y="0"/>
              <a:ext cx="731520" cy="731520"/>
            </a:xfrm>
            <a:custGeom>
              <a:avLst/>
              <a:gdLst/>
              <a:ahLst/>
              <a:cxnLst/>
              <a:rect r="r" b="b" t="t" l="l"/>
              <a:pathLst>
                <a:path h="731520" w="731520">
                  <a:moveTo>
                    <a:pt x="731520" y="0"/>
                  </a:moveTo>
                  <a:lnTo>
                    <a:pt x="0" y="0"/>
                  </a:lnTo>
                  <a:lnTo>
                    <a:pt x="0" y="731520"/>
                  </a:lnTo>
                  <a:lnTo>
                    <a:pt x="731520" y="731520"/>
                  </a:lnTo>
                  <a:lnTo>
                    <a:pt x="731520" y="0"/>
                  </a:lnTo>
                  <a:close/>
                </a:path>
              </a:pathLst>
            </a:custGeom>
            <a:blipFill>
              <a:blip r:embed="rId25"/>
              <a:stretch>
                <a:fillRect l="0" t="0" r="0" b="0"/>
              </a:stretch>
            </a:blipFill>
          </p:spPr>
        </p:sp>
      </p:grpSp>
      <p:grpSp>
        <p:nvGrpSpPr>
          <p:cNvPr name="Group 80" id="80"/>
          <p:cNvGrpSpPr/>
          <p:nvPr/>
        </p:nvGrpSpPr>
        <p:grpSpPr>
          <a:xfrm rot="-300000">
            <a:off x="7253364" y="8302095"/>
            <a:ext cx="402336" cy="402336"/>
            <a:chOff x="0" y="0"/>
            <a:chExt cx="536448" cy="536448"/>
          </a:xfrm>
        </p:grpSpPr>
        <p:sp>
          <p:nvSpPr>
            <p:cNvPr name="Freeform 81" id="81" descr="/home/claude/angel/out/wings_up.png"/>
            <p:cNvSpPr/>
            <p:nvPr/>
          </p:nvSpPr>
          <p:spPr>
            <a:xfrm flipH="false" flipV="false" rot="0">
              <a:off x="0" y="0"/>
              <a:ext cx="536448" cy="536448"/>
            </a:xfrm>
            <a:custGeom>
              <a:avLst/>
              <a:gdLst/>
              <a:ahLst/>
              <a:cxnLst/>
              <a:rect r="r" b="b" t="t" l="l"/>
              <a:pathLst>
                <a:path h="536448" w="536448">
                  <a:moveTo>
                    <a:pt x="0" y="0"/>
                  </a:moveTo>
                  <a:lnTo>
                    <a:pt x="536448" y="0"/>
                  </a:lnTo>
                  <a:lnTo>
                    <a:pt x="536448" y="536448"/>
                  </a:lnTo>
                  <a:lnTo>
                    <a:pt x="0" y="536448"/>
                  </a:lnTo>
                  <a:lnTo>
                    <a:pt x="0" y="0"/>
                  </a:lnTo>
                  <a:close/>
                </a:path>
              </a:pathLst>
            </a:custGeom>
            <a:blipFill>
              <a:blip r:embed="rId24"/>
              <a:stretch>
                <a:fillRect l="0" t="0" r="0" b="0"/>
              </a:stretch>
            </a:blipFill>
          </p:spPr>
        </p:sp>
      </p:grpSp>
      <p:grpSp>
        <p:nvGrpSpPr>
          <p:cNvPr name="Group 82" id="82"/>
          <p:cNvGrpSpPr/>
          <p:nvPr/>
        </p:nvGrpSpPr>
        <p:grpSpPr>
          <a:xfrm rot="360000">
            <a:off x="4098684" y="9307935"/>
            <a:ext cx="347472" cy="347472"/>
            <a:chOff x="0" y="0"/>
            <a:chExt cx="463296" cy="463296"/>
          </a:xfrm>
        </p:grpSpPr>
        <p:sp>
          <p:nvSpPr>
            <p:cNvPr name="Freeform 83" id="83" descr="/home/claude/ninja/out/run.png"/>
            <p:cNvSpPr/>
            <p:nvPr/>
          </p:nvSpPr>
          <p:spPr>
            <a:xfrm flipH="true" flipV="false" rot="0">
              <a:off x="0" y="0"/>
              <a:ext cx="463296" cy="463296"/>
            </a:xfrm>
            <a:custGeom>
              <a:avLst/>
              <a:gdLst/>
              <a:ahLst/>
              <a:cxnLst/>
              <a:rect r="r" b="b" t="t" l="l"/>
              <a:pathLst>
                <a:path h="463296" w="463296">
                  <a:moveTo>
                    <a:pt x="463296" y="0"/>
                  </a:moveTo>
                  <a:lnTo>
                    <a:pt x="0" y="0"/>
                  </a:lnTo>
                  <a:lnTo>
                    <a:pt x="0" y="463296"/>
                  </a:lnTo>
                  <a:lnTo>
                    <a:pt x="463296" y="463296"/>
                  </a:lnTo>
                  <a:lnTo>
                    <a:pt x="463296" y="0"/>
                  </a:lnTo>
                  <a:close/>
                </a:path>
              </a:pathLst>
            </a:custGeom>
            <a:blipFill>
              <a:blip r:embed="rId26"/>
              <a:stretch>
                <a:fillRect l="0" t="0" r="0" b="0"/>
              </a:stretch>
            </a:blipFill>
          </p:spPr>
        </p:sp>
      </p:grpSp>
      <p:grpSp>
        <p:nvGrpSpPr>
          <p:cNvPr name="Group 84" id="84"/>
          <p:cNvGrpSpPr/>
          <p:nvPr/>
        </p:nvGrpSpPr>
        <p:grpSpPr>
          <a:xfrm rot="-480000">
            <a:off x="4784484" y="9765135"/>
            <a:ext cx="548640" cy="548640"/>
            <a:chOff x="0" y="0"/>
            <a:chExt cx="731520" cy="731520"/>
          </a:xfrm>
        </p:grpSpPr>
        <p:sp>
          <p:nvSpPr>
            <p:cNvPr name="Freeform 85" id="85" descr="/home/claude/ninja/out/jump.png"/>
            <p:cNvSpPr/>
            <p:nvPr/>
          </p:nvSpPr>
          <p:spPr>
            <a:xfrm flipH="false" flipV="false" rot="0">
              <a:off x="0" y="0"/>
              <a:ext cx="731520" cy="731520"/>
            </a:xfrm>
            <a:custGeom>
              <a:avLst/>
              <a:gdLst/>
              <a:ahLst/>
              <a:cxnLst/>
              <a:rect r="r" b="b" t="t" l="l"/>
              <a:pathLst>
                <a:path h="731520" w="731520">
                  <a:moveTo>
                    <a:pt x="0" y="0"/>
                  </a:moveTo>
                  <a:lnTo>
                    <a:pt x="731520" y="0"/>
                  </a:lnTo>
                  <a:lnTo>
                    <a:pt x="731520" y="731520"/>
                  </a:lnTo>
                  <a:lnTo>
                    <a:pt x="0" y="731520"/>
                  </a:lnTo>
                  <a:lnTo>
                    <a:pt x="0" y="0"/>
                  </a:lnTo>
                  <a:close/>
                </a:path>
              </a:pathLst>
            </a:custGeom>
            <a:blipFill>
              <a:blip r:embed="rId27"/>
              <a:stretch>
                <a:fillRect l="0" t="0" r="0" b="0"/>
              </a:stretch>
            </a:blipFill>
          </p:spPr>
        </p:sp>
      </p:grpSp>
      <p:grpSp>
        <p:nvGrpSpPr>
          <p:cNvPr name="Group 86" id="86"/>
          <p:cNvGrpSpPr/>
          <p:nvPr/>
        </p:nvGrpSpPr>
        <p:grpSpPr>
          <a:xfrm rot="0">
            <a:off x="9470565" y="8026660"/>
            <a:ext cx="1107538" cy="2288448"/>
            <a:chOff x="0" y="0"/>
            <a:chExt cx="1476718" cy="3051264"/>
          </a:xfrm>
        </p:grpSpPr>
        <p:sp>
          <p:nvSpPr>
            <p:cNvPr name="Freeform 87" id="87"/>
            <p:cNvSpPr/>
            <p:nvPr/>
          </p:nvSpPr>
          <p:spPr>
            <a:xfrm flipH="false" flipV="false" rot="0">
              <a:off x="0" y="0"/>
              <a:ext cx="1476756" cy="3051302"/>
            </a:xfrm>
            <a:custGeom>
              <a:avLst/>
              <a:gdLst/>
              <a:ahLst/>
              <a:cxnLst/>
              <a:rect r="r" b="b" t="t" l="l"/>
              <a:pathLst>
                <a:path h="3051302" w="1476756">
                  <a:moveTo>
                    <a:pt x="0" y="0"/>
                  </a:moveTo>
                  <a:lnTo>
                    <a:pt x="1476756" y="0"/>
                  </a:lnTo>
                  <a:lnTo>
                    <a:pt x="1476756" y="3051302"/>
                  </a:lnTo>
                  <a:lnTo>
                    <a:pt x="0" y="3051302"/>
                  </a:lnTo>
                  <a:lnTo>
                    <a:pt x="0" y="0"/>
                  </a:lnTo>
                  <a:close/>
                </a:path>
              </a:pathLst>
            </a:custGeom>
            <a:blipFill>
              <a:blip r:embed="rId28"/>
              <a:stretch>
                <a:fillRect l="0" t="0" r="2" b="1"/>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3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3</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097280" y="315468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097280" y="314039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097280" y="312610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03</a:t>
              </a:r>
            </a:p>
          </p:txBody>
        </p:sp>
      </p:grpSp>
      <p:sp>
        <p:nvSpPr>
          <p:cNvPr name="TextBox 44" id="44"/>
          <p:cNvSpPr txBox="true"/>
          <p:nvPr/>
        </p:nvSpPr>
        <p:spPr>
          <a:xfrm rot="0">
            <a:off x="2989745" y="3079290"/>
            <a:ext cx="8869680" cy="461858"/>
          </a:xfrm>
          <a:prstGeom prst="rect">
            <a:avLst/>
          </a:prstGeom>
        </p:spPr>
        <p:txBody>
          <a:bodyPr anchor="t" rtlCol="false" tIns="0" lIns="0" bIns="0" rIns="0">
            <a:spAutoFit/>
          </a:bodyPr>
          <a:lstStyle/>
          <a:p>
            <a:pPr algn="l">
              <a:lnSpc>
                <a:spcPts val="3778"/>
              </a:lnSpc>
            </a:pPr>
            <a:r>
              <a:rPr lang="en-US" sz="3150" b="true">
                <a:solidFill>
                  <a:srgbClr val="17375E"/>
                </a:solidFill>
                <a:latin typeface="Noto Sans Bold"/>
                <a:ea typeface="Noto Sans Bold"/>
                <a:cs typeface="Noto Sans Bold"/>
                <a:sym typeface="Noto Sans Bold"/>
              </a:rPr>
              <a:t>輸入文藻專屬碼「WZUTW」</a:t>
            </a:r>
          </a:p>
        </p:txBody>
      </p:sp>
      <p:grpSp>
        <p:nvGrpSpPr>
          <p:cNvPr name="Group 45" id="45"/>
          <p:cNvGrpSpPr/>
          <p:nvPr/>
        </p:nvGrpSpPr>
        <p:grpSpPr>
          <a:xfrm rot="0">
            <a:off x="3086100" y="3977640"/>
            <a:ext cx="9052560" cy="1783080"/>
            <a:chOff x="0" y="0"/>
            <a:chExt cx="12070080" cy="2377440"/>
          </a:xfrm>
        </p:grpSpPr>
        <p:sp>
          <p:nvSpPr>
            <p:cNvPr name="Freeform 46" id="46"/>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7" id="47"/>
          <p:cNvGrpSpPr/>
          <p:nvPr/>
        </p:nvGrpSpPr>
        <p:grpSpPr>
          <a:xfrm rot="0">
            <a:off x="2989745" y="3611566"/>
            <a:ext cx="9052560" cy="1954530"/>
            <a:chOff x="0" y="0"/>
            <a:chExt cx="12070080" cy="2606040"/>
          </a:xfrm>
        </p:grpSpPr>
        <p:sp>
          <p:nvSpPr>
            <p:cNvPr name="Freeform 48" id="48"/>
            <p:cNvSpPr/>
            <p:nvPr/>
          </p:nvSpPr>
          <p:spPr>
            <a:xfrm flipH="false" flipV="false" rot="0">
              <a:off x="0" y="0"/>
              <a:ext cx="12070080" cy="2606040"/>
            </a:xfrm>
            <a:custGeom>
              <a:avLst/>
              <a:gdLst/>
              <a:ahLst/>
              <a:cxnLst/>
              <a:rect r="r" b="b" t="t" l="l"/>
              <a:pathLst>
                <a:path h="2606040" w="12070080">
                  <a:moveTo>
                    <a:pt x="0" y="0"/>
                  </a:moveTo>
                  <a:lnTo>
                    <a:pt x="12070080" y="0"/>
                  </a:lnTo>
                  <a:lnTo>
                    <a:pt x="12070080" y="2606040"/>
                  </a:lnTo>
                  <a:lnTo>
                    <a:pt x="0" y="2606040"/>
                  </a:lnTo>
                  <a:close/>
                </a:path>
              </a:pathLst>
            </a:custGeom>
            <a:blipFill>
              <a:blip r:embed="rId11">
                <a:alphaModFix amt="0"/>
              </a:blip>
              <a:stretch>
                <a:fillRect l="0" t="-40246" r="0" b="-40246"/>
              </a:stretch>
            </a:blipFill>
          </p:spPr>
        </p:sp>
        <p:sp>
          <p:nvSpPr>
            <p:cNvPr name="TextBox 49" id="49"/>
            <p:cNvSpPr txBox="true"/>
            <p:nvPr/>
          </p:nvSpPr>
          <p:spPr>
            <a:xfrm>
              <a:off x="0" y="-66675"/>
              <a:ext cx="1207008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在伺服器位置欄位中輸入專屬代碼：</a:t>
              </a:r>
              <a:r>
                <a:rPr lang="en-US" sz="2100">
                  <a:solidFill>
                    <a:srgbClr val="604A7B"/>
                  </a:solidFill>
                  <a:latin typeface="Noto Sans"/>
                  <a:ea typeface="Noto Sans"/>
                  <a:cs typeface="Noto Sans"/>
                  <a:sym typeface="Noto Sans"/>
                </a:rPr>
                <a:t>WZUTW</a:t>
              </a:r>
              <a:r>
                <a:rPr lang="en-US" sz="2100">
                  <a:solidFill>
                    <a:srgbClr val="604A7B"/>
                  </a:solidFill>
                  <a:latin typeface="Noto Sans"/>
                  <a:ea typeface="Noto Sans"/>
                  <a:cs typeface="Noto Sans"/>
                  <a:sym typeface="Noto Sans"/>
                </a:rPr>
                <a:t>，以順利進入文藻外語大學專屬伺服器。</a:t>
              </a:r>
            </a:p>
          </p:txBody>
        </p:sp>
      </p:grpSp>
      <p:grpSp>
        <p:nvGrpSpPr>
          <p:cNvPr name="Group 50" id="50"/>
          <p:cNvGrpSpPr/>
          <p:nvPr/>
        </p:nvGrpSpPr>
        <p:grpSpPr>
          <a:xfrm rot="0">
            <a:off x="3086100" y="5623560"/>
            <a:ext cx="9052560" cy="1371600"/>
            <a:chOff x="0" y="0"/>
            <a:chExt cx="12070080" cy="1828800"/>
          </a:xfrm>
        </p:grpSpPr>
        <p:sp>
          <p:nvSpPr>
            <p:cNvPr name="Freeform 51" id="51"/>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2" id="52"/>
          <p:cNvGrpSpPr/>
          <p:nvPr/>
        </p:nvGrpSpPr>
        <p:grpSpPr>
          <a:xfrm rot="0">
            <a:off x="2989745" y="4747555"/>
            <a:ext cx="9334348" cy="1514475"/>
            <a:chOff x="0" y="0"/>
            <a:chExt cx="12445797" cy="2019300"/>
          </a:xfrm>
        </p:grpSpPr>
        <p:sp>
          <p:nvSpPr>
            <p:cNvPr name="Freeform 53" id="53"/>
            <p:cNvSpPr/>
            <p:nvPr/>
          </p:nvSpPr>
          <p:spPr>
            <a:xfrm flipH="false" flipV="false" rot="0">
              <a:off x="0" y="0"/>
              <a:ext cx="12445796" cy="2019301"/>
            </a:xfrm>
            <a:custGeom>
              <a:avLst/>
              <a:gdLst/>
              <a:ahLst/>
              <a:cxnLst/>
              <a:rect r="r" b="b" t="t" l="l"/>
              <a:pathLst>
                <a:path h="2019301" w="12445796">
                  <a:moveTo>
                    <a:pt x="0" y="0"/>
                  </a:moveTo>
                  <a:lnTo>
                    <a:pt x="12445796" y="0"/>
                  </a:lnTo>
                  <a:lnTo>
                    <a:pt x="12445796" y="2019301"/>
                  </a:lnTo>
                  <a:lnTo>
                    <a:pt x="0" y="2019301"/>
                  </a:lnTo>
                  <a:close/>
                </a:path>
              </a:pathLst>
            </a:custGeom>
            <a:blipFill>
              <a:blip r:embed="rId11">
                <a:alphaModFix amt="0"/>
              </a:blip>
              <a:stretch>
                <a:fillRect l="0" t="-70094" r="0" b="-70094"/>
              </a:stretch>
            </a:blipFill>
          </p:spPr>
        </p:sp>
        <p:sp>
          <p:nvSpPr>
            <p:cNvPr name="TextBox 54" id="54"/>
            <p:cNvSpPr txBox="true"/>
            <p:nvPr/>
          </p:nvSpPr>
          <p:spPr>
            <a:xfrm>
              <a:off x="0" y="-9525"/>
              <a:ext cx="12445797" cy="2028825"/>
            </a:xfrm>
            <a:prstGeom prst="rect">
              <a:avLst/>
            </a:prstGeom>
          </p:spPr>
          <p:txBody>
            <a:bodyPr anchor="ctr" rtlCol="false" tIns="0" lIns="0" bIns="0" rIns="0"/>
            <a:lstStyle/>
            <a:p>
              <a:pPr algn="l">
                <a:lnSpc>
                  <a:spcPts val="2699"/>
                </a:lnSpc>
              </a:pPr>
              <a:r>
                <a:rPr lang="en-US" sz="2100" b="true">
                  <a:solidFill>
                    <a:srgbClr val="376092"/>
                  </a:solidFill>
                  <a:latin typeface="Noto Sans Bold"/>
                  <a:ea typeface="Noto Sans Bold"/>
                  <a:cs typeface="Noto Sans Bold"/>
                  <a:sym typeface="Noto Sans Bold"/>
                </a:rPr>
                <a:t>Enter “WZUTW” to access the dedicated server for Wenzao Ursuline University of Languages.</a:t>
              </a:r>
            </a:p>
          </p:txBody>
        </p:sp>
      </p:grpSp>
      <p:grpSp>
        <p:nvGrpSpPr>
          <p:cNvPr name="Group 55" id="55"/>
          <p:cNvGrpSpPr/>
          <p:nvPr/>
        </p:nvGrpSpPr>
        <p:grpSpPr>
          <a:xfrm rot="0">
            <a:off x="661988" y="9508807"/>
            <a:ext cx="16959453" cy="47625"/>
            <a:chOff x="0" y="0"/>
            <a:chExt cx="22612604" cy="63500"/>
          </a:xfrm>
        </p:grpSpPr>
        <p:sp>
          <p:nvSpPr>
            <p:cNvPr name="Freeform 56" id="56"/>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grpSp>
        <p:nvGrpSpPr>
          <p:cNvPr name="Group 57" id="57"/>
          <p:cNvGrpSpPr/>
          <p:nvPr/>
        </p:nvGrpSpPr>
        <p:grpSpPr>
          <a:xfrm rot="0">
            <a:off x="12505068" y="1278579"/>
            <a:ext cx="4993196" cy="8593198"/>
            <a:chOff x="0" y="0"/>
            <a:chExt cx="6657594" cy="11457597"/>
          </a:xfrm>
        </p:grpSpPr>
        <p:sp>
          <p:nvSpPr>
            <p:cNvPr name="Freeform 58" id="58"/>
            <p:cNvSpPr/>
            <p:nvPr/>
          </p:nvSpPr>
          <p:spPr>
            <a:xfrm flipH="false" flipV="false" rot="0">
              <a:off x="0" y="0"/>
              <a:ext cx="6657594" cy="11457559"/>
            </a:xfrm>
            <a:custGeom>
              <a:avLst/>
              <a:gdLst/>
              <a:ahLst/>
              <a:cxnLst/>
              <a:rect r="r" b="b" t="t" l="l"/>
              <a:pathLst>
                <a:path h="11457559" w="6657594">
                  <a:moveTo>
                    <a:pt x="0" y="0"/>
                  </a:moveTo>
                  <a:lnTo>
                    <a:pt x="6657594" y="0"/>
                  </a:lnTo>
                  <a:lnTo>
                    <a:pt x="6657594" y="11457559"/>
                  </a:lnTo>
                  <a:lnTo>
                    <a:pt x="0" y="11457559"/>
                  </a:lnTo>
                  <a:lnTo>
                    <a:pt x="0" y="0"/>
                  </a:lnTo>
                  <a:close/>
                </a:path>
              </a:pathLst>
            </a:custGeom>
            <a:blipFill>
              <a:blip r:embed="rId16"/>
              <a:stretch>
                <a:fillRect l="0" t="-12806" r="0" b="-12807"/>
              </a:stretch>
            </a:blipFill>
          </p:spPr>
        </p:sp>
      </p:grpSp>
      <p:sp>
        <p:nvSpPr>
          <p:cNvPr name="TextBox 59" id="59"/>
          <p:cNvSpPr txBox="true"/>
          <p:nvPr/>
        </p:nvSpPr>
        <p:spPr>
          <a:xfrm rot="0">
            <a:off x="14665512" y="1695260"/>
            <a:ext cx="1135261" cy="447675"/>
          </a:xfrm>
          <a:prstGeom prst="rect">
            <a:avLst/>
          </a:prstGeom>
        </p:spPr>
        <p:txBody>
          <a:bodyPr anchor="t" rtlCol="false" tIns="0" lIns="0" bIns="0" rIns="0">
            <a:spAutoFit/>
          </a:bodyPr>
          <a:lstStyle/>
          <a:p>
            <a:pPr algn="ctr">
              <a:lnSpc>
                <a:spcPts val="3120"/>
              </a:lnSpc>
            </a:pPr>
            <a:r>
              <a:rPr lang="en-US" sz="2600" b="true">
                <a:solidFill>
                  <a:srgbClr val="FFFFFF"/>
                </a:solidFill>
                <a:latin typeface="Calibri (MS) Bold"/>
                <a:ea typeface="Calibri (MS) Bold"/>
                <a:cs typeface="Calibri (MS) Bold"/>
                <a:sym typeface="Calibri (MS) Bold"/>
              </a:rPr>
              <a:t>WZUTW</a:t>
            </a:r>
          </a:p>
        </p:txBody>
      </p:sp>
      <p:grpSp>
        <p:nvGrpSpPr>
          <p:cNvPr name="Group 60" id="60"/>
          <p:cNvGrpSpPr/>
          <p:nvPr/>
        </p:nvGrpSpPr>
        <p:grpSpPr>
          <a:xfrm rot="0">
            <a:off x="12629655" y="1622934"/>
            <a:ext cx="4868608" cy="649476"/>
            <a:chOff x="0" y="0"/>
            <a:chExt cx="6491478" cy="865968"/>
          </a:xfrm>
        </p:grpSpPr>
        <p:sp>
          <p:nvSpPr>
            <p:cNvPr name="Freeform 61" id="61"/>
            <p:cNvSpPr/>
            <p:nvPr/>
          </p:nvSpPr>
          <p:spPr>
            <a:xfrm flipH="false" flipV="false" rot="0">
              <a:off x="0" y="0"/>
              <a:ext cx="6491478" cy="865968"/>
            </a:xfrm>
            <a:custGeom>
              <a:avLst/>
              <a:gdLst/>
              <a:ahLst/>
              <a:cxnLst/>
              <a:rect r="r" b="b" t="t" l="l"/>
              <a:pathLst>
                <a:path h="865968" w="6491478">
                  <a:moveTo>
                    <a:pt x="0" y="0"/>
                  </a:moveTo>
                  <a:lnTo>
                    <a:pt x="6304153" y="0"/>
                  </a:lnTo>
                  <a:cubicBezTo>
                    <a:pt x="6407658" y="0"/>
                    <a:pt x="6491478" y="64581"/>
                    <a:pt x="6491478" y="144328"/>
                  </a:cubicBezTo>
                  <a:lnTo>
                    <a:pt x="6491478" y="865968"/>
                  </a:lnTo>
                  <a:lnTo>
                    <a:pt x="0" y="865968"/>
                  </a:lnTo>
                  <a:close/>
                </a:path>
              </a:pathLst>
            </a:custGeom>
            <a:blipFill>
              <a:blip r:embed="rId11">
                <a:alphaModFix amt="0"/>
              </a:blip>
              <a:stretch>
                <a:fillRect l="0" t="-81168" r="0" b="-110959"/>
              </a:stretch>
            </a:blipFill>
            <a:ln w="25400" cap="sq">
              <a:solidFill>
                <a:srgbClr val="92D050"/>
              </a:solidFill>
              <a:prstDash val="solid"/>
              <a:miter/>
            </a:ln>
          </p:spPr>
        </p:sp>
      </p:grpSp>
      <p:sp>
        <p:nvSpPr>
          <p:cNvPr name="Freeform 62" id="62"/>
          <p:cNvSpPr/>
          <p:nvPr/>
        </p:nvSpPr>
        <p:spPr>
          <a:xfrm flipH="false" flipV="false" rot="0">
            <a:off x="657673" y="7678893"/>
            <a:ext cx="1284408" cy="2763631"/>
          </a:xfrm>
          <a:custGeom>
            <a:avLst/>
            <a:gdLst/>
            <a:ahLst/>
            <a:cxnLst/>
            <a:rect r="r" b="b" t="t" l="l"/>
            <a:pathLst>
              <a:path h="2763631" w="1284408">
                <a:moveTo>
                  <a:pt x="0" y="0"/>
                </a:moveTo>
                <a:lnTo>
                  <a:pt x="1284408" y="0"/>
                </a:lnTo>
                <a:lnTo>
                  <a:pt x="1284408" y="2763631"/>
                </a:lnTo>
                <a:lnTo>
                  <a:pt x="0" y="276363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63" id="63"/>
          <p:cNvGrpSpPr/>
          <p:nvPr/>
        </p:nvGrpSpPr>
        <p:grpSpPr>
          <a:xfrm rot="-360000">
            <a:off x="4065689" y="9752181"/>
            <a:ext cx="594360" cy="594360"/>
            <a:chOff x="0" y="0"/>
            <a:chExt cx="792480" cy="792480"/>
          </a:xfrm>
        </p:grpSpPr>
        <p:sp>
          <p:nvSpPr>
            <p:cNvPr name="Freeform 64" id="64" descr="/home/claude/angel/out/wings_up.png"/>
            <p:cNvSpPr/>
            <p:nvPr/>
          </p:nvSpPr>
          <p:spPr>
            <a:xfrm flipH="false" flipV="false" rot="0">
              <a:off x="0" y="0"/>
              <a:ext cx="792480" cy="792480"/>
            </a:xfrm>
            <a:custGeom>
              <a:avLst/>
              <a:gdLst/>
              <a:ahLst/>
              <a:cxnLst/>
              <a:rect r="r" b="b" t="t" l="l"/>
              <a:pathLst>
                <a:path h="792480" w="792480">
                  <a:moveTo>
                    <a:pt x="0" y="0"/>
                  </a:moveTo>
                  <a:lnTo>
                    <a:pt x="792480" y="0"/>
                  </a:lnTo>
                  <a:lnTo>
                    <a:pt x="792480" y="792480"/>
                  </a:lnTo>
                  <a:lnTo>
                    <a:pt x="0" y="792480"/>
                  </a:lnTo>
                  <a:lnTo>
                    <a:pt x="0" y="0"/>
                  </a:lnTo>
                  <a:close/>
                </a:path>
              </a:pathLst>
            </a:custGeom>
            <a:blipFill>
              <a:blip r:embed="rId19"/>
              <a:stretch>
                <a:fillRect l="0" t="0" r="0" b="0"/>
              </a:stretch>
            </a:blipFill>
          </p:spPr>
        </p:sp>
      </p:grpSp>
      <p:grpSp>
        <p:nvGrpSpPr>
          <p:cNvPr name="Group 65" id="65"/>
          <p:cNvGrpSpPr/>
          <p:nvPr/>
        </p:nvGrpSpPr>
        <p:grpSpPr>
          <a:xfrm rot="240000">
            <a:off x="6305969" y="8929221"/>
            <a:ext cx="530352" cy="530352"/>
            <a:chOff x="0" y="0"/>
            <a:chExt cx="707136" cy="707136"/>
          </a:xfrm>
        </p:grpSpPr>
        <p:sp>
          <p:nvSpPr>
            <p:cNvPr name="Freeform 66" id="66"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19"/>
              <a:stretch>
                <a:fillRect l="0" t="0" r="0" b="0"/>
              </a:stretch>
            </a:blipFill>
          </p:spPr>
        </p:sp>
      </p:grpSp>
      <p:grpSp>
        <p:nvGrpSpPr>
          <p:cNvPr name="Group 67" id="67"/>
          <p:cNvGrpSpPr/>
          <p:nvPr/>
        </p:nvGrpSpPr>
        <p:grpSpPr>
          <a:xfrm rot="420000">
            <a:off x="3837089" y="9523581"/>
            <a:ext cx="384048" cy="384048"/>
            <a:chOff x="0" y="0"/>
            <a:chExt cx="512064" cy="512064"/>
          </a:xfrm>
        </p:grpSpPr>
        <p:sp>
          <p:nvSpPr>
            <p:cNvPr name="Freeform 68" id="68" descr="/home/claude/ninja/out/jump.png"/>
            <p:cNvSpPr/>
            <p:nvPr/>
          </p:nvSpPr>
          <p:spPr>
            <a:xfrm flipH="true" flipV="false" rot="0">
              <a:off x="0" y="0"/>
              <a:ext cx="512064" cy="512064"/>
            </a:xfrm>
            <a:custGeom>
              <a:avLst/>
              <a:gdLst/>
              <a:ahLst/>
              <a:cxnLst/>
              <a:rect r="r" b="b" t="t" l="l"/>
              <a:pathLst>
                <a:path h="512064" w="512064">
                  <a:moveTo>
                    <a:pt x="512064" y="0"/>
                  </a:moveTo>
                  <a:lnTo>
                    <a:pt x="0" y="0"/>
                  </a:lnTo>
                  <a:lnTo>
                    <a:pt x="0" y="512064"/>
                  </a:lnTo>
                  <a:lnTo>
                    <a:pt x="512064" y="512064"/>
                  </a:lnTo>
                  <a:lnTo>
                    <a:pt x="512064" y="0"/>
                  </a:lnTo>
                  <a:close/>
                </a:path>
              </a:pathLst>
            </a:custGeom>
            <a:blipFill>
              <a:blip r:embed="rId20"/>
              <a:stretch>
                <a:fillRect l="0" t="0" r="0" b="0"/>
              </a:stretch>
            </a:blipFill>
          </p:spPr>
        </p:sp>
      </p:grpSp>
      <p:grpSp>
        <p:nvGrpSpPr>
          <p:cNvPr name="Group 69" id="69"/>
          <p:cNvGrpSpPr/>
          <p:nvPr/>
        </p:nvGrpSpPr>
        <p:grpSpPr>
          <a:xfrm rot="-300000">
            <a:off x="4568609" y="9889341"/>
            <a:ext cx="457200" cy="457200"/>
            <a:chOff x="0" y="0"/>
            <a:chExt cx="609600" cy="609600"/>
          </a:xfrm>
        </p:grpSpPr>
        <p:sp>
          <p:nvSpPr>
            <p:cNvPr name="Freeform 70" id="70" descr="/home/claude/ninja/out/ru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1"/>
              <a:stretch>
                <a:fillRect l="0" t="0" r="0" b="0"/>
              </a:stretch>
            </a:blipFill>
          </p:spPr>
        </p:sp>
      </p:grpSp>
      <p:grpSp>
        <p:nvGrpSpPr>
          <p:cNvPr name="Group 71" id="71"/>
          <p:cNvGrpSpPr/>
          <p:nvPr/>
        </p:nvGrpSpPr>
        <p:grpSpPr>
          <a:xfrm rot="360000">
            <a:off x="5345849" y="9340701"/>
            <a:ext cx="347472" cy="347472"/>
            <a:chOff x="0" y="0"/>
            <a:chExt cx="463296" cy="463296"/>
          </a:xfrm>
        </p:grpSpPr>
        <p:sp>
          <p:nvSpPr>
            <p:cNvPr name="Freeform 72" id="72" descr="/home/claude/ninja/out/run.png"/>
            <p:cNvSpPr/>
            <p:nvPr/>
          </p:nvSpPr>
          <p:spPr>
            <a:xfrm flipH="true" flipV="false" rot="0">
              <a:off x="0" y="0"/>
              <a:ext cx="463296" cy="463296"/>
            </a:xfrm>
            <a:custGeom>
              <a:avLst/>
              <a:gdLst/>
              <a:ahLst/>
              <a:cxnLst/>
              <a:rect r="r" b="b" t="t" l="l"/>
              <a:pathLst>
                <a:path h="463296" w="463296">
                  <a:moveTo>
                    <a:pt x="463296" y="0"/>
                  </a:moveTo>
                  <a:lnTo>
                    <a:pt x="0" y="0"/>
                  </a:lnTo>
                  <a:lnTo>
                    <a:pt x="0" y="463296"/>
                  </a:lnTo>
                  <a:lnTo>
                    <a:pt x="463296" y="463296"/>
                  </a:lnTo>
                  <a:lnTo>
                    <a:pt x="463296" y="0"/>
                  </a:lnTo>
                  <a:close/>
                </a:path>
              </a:pathLst>
            </a:custGeom>
            <a:blipFill>
              <a:blip r:embed="rId21"/>
              <a:stretch>
                <a:fillRect l="0" t="0" r="0" b="0"/>
              </a:stretch>
            </a:blipFill>
          </p:spPr>
        </p:sp>
      </p:grpSp>
      <p:grpSp>
        <p:nvGrpSpPr>
          <p:cNvPr name="Group 73" id="73"/>
          <p:cNvGrpSpPr/>
          <p:nvPr/>
        </p:nvGrpSpPr>
        <p:grpSpPr>
          <a:xfrm rot="-480000">
            <a:off x="6031649" y="9797901"/>
            <a:ext cx="548640" cy="548640"/>
            <a:chOff x="0" y="0"/>
            <a:chExt cx="731520" cy="731520"/>
          </a:xfrm>
        </p:grpSpPr>
        <p:sp>
          <p:nvSpPr>
            <p:cNvPr name="Freeform 74" id="74" descr="/home/claude/ninja/out/jump.png"/>
            <p:cNvSpPr/>
            <p:nvPr/>
          </p:nvSpPr>
          <p:spPr>
            <a:xfrm flipH="false" flipV="false" rot="0">
              <a:off x="0" y="0"/>
              <a:ext cx="731520" cy="731520"/>
            </a:xfrm>
            <a:custGeom>
              <a:avLst/>
              <a:gdLst/>
              <a:ahLst/>
              <a:cxnLst/>
              <a:rect r="r" b="b" t="t" l="l"/>
              <a:pathLst>
                <a:path h="731520" w="731520">
                  <a:moveTo>
                    <a:pt x="0" y="0"/>
                  </a:moveTo>
                  <a:lnTo>
                    <a:pt x="731520" y="0"/>
                  </a:lnTo>
                  <a:lnTo>
                    <a:pt x="731520" y="731520"/>
                  </a:lnTo>
                  <a:lnTo>
                    <a:pt x="0" y="731520"/>
                  </a:lnTo>
                  <a:lnTo>
                    <a:pt x="0" y="0"/>
                  </a:lnTo>
                  <a:close/>
                </a:path>
              </a:pathLst>
            </a:custGeom>
            <a:blipFill>
              <a:blip r:embed="rId20"/>
              <a:stretch>
                <a:fillRect l="0" t="0" r="0" b="0"/>
              </a:stretch>
            </a:blipFill>
          </p:spPr>
        </p:sp>
      </p:grpSp>
      <p:grpSp>
        <p:nvGrpSpPr>
          <p:cNvPr name="Group 75" id="75"/>
          <p:cNvGrpSpPr/>
          <p:nvPr/>
        </p:nvGrpSpPr>
        <p:grpSpPr>
          <a:xfrm rot="0">
            <a:off x="11167662" y="9334576"/>
            <a:ext cx="638432" cy="951090"/>
            <a:chOff x="0" y="0"/>
            <a:chExt cx="851243" cy="1268120"/>
          </a:xfrm>
        </p:grpSpPr>
        <p:sp>
          <p:nvSpPr>
            <p:cNvPr name="Freeform 76" id="76"/>
            <p:cNvSpPr/>
            <p:nvPr/>
          </p:nvSpPr>
          <p:spPr>
            <a:xfrm flipH="false" flipV="false" rot="0">
              <a:off x="0" y="0"/>
              <a:ext cx="851281" cy="1268095"/>
            </a:xfrm>
            <a:custGeom>
              <a:avLst/>
              <a:gdLst/>
              <a:ahLst/>
              <a:cxnLst/>
              <a:rect r="r" b="b" t="t" l="l"/>
              <a:pathLst>
                <a:path h="1268095" w="851281">
                  <a:moveTo>
                    <a:pt x="0" y="0"/>
                  </a:moveTo>
                  <a:lnTo>
                    <a:pt x="851281" y="0"/>
                  </a:lnTo>
                  <a:lnTo>
                    <a:pt x="851281" y="1268095"/>
                  </a:lnTo>
                  <a:lnTo>
                    <a:pt x="0" y="1268095"/>
                  </a:lnTo>
                  <a:lnTo>
                    <a:pt x="0" y="0"/>
                  </a:lnTo>
                  <a:close/>
                </a:path>
              </a:pathLst>
            </a:custGeom>
            <a:blipFill>
              <a:blip r:embed="rId22"/>
              <a:stretch>
                <a:fillRect l="0" t="0" r="4" b="-2"/>
              </a:stretch>
            </a:blipFill>
          </p:spPr>
        </p:sp>
      </p:grpSp>
      <p:grpSp>
        <p:nvGrpSpPr>
          <p:cNvPr name="Group 77" id="77"/>
          <p:cNvGrpSpPr/>
          <p:nvPr/>
        </p:nvGrpSpPr>
        <p:grpSpPr>
          <a:xfrm rot="360000">
            <a:off x="10666105" y="9345997"/>
            <a:ext cx="1051560" cy="1051560"/>
            <a:chOff x="0" y="0"/>
            <a:chExt cx="1402080" cy="1402080"/>
          </a:xfrm>
        </p:grpSpPr>
        <p:sp>
          <p:nvSpPr>
            <p:cNvPr name="Freeform 78" id="78" descr="veh_fighter2.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3"/>
              <a:stretch>
                <a:fillRect l="0" t="0" r="0" b="0"/>
              </a:stretch>
            </a:blipFill>
          </p:spPr>
        </p:sp>
      </p:grpSp>
      <p:grpSp>
        <p:nvGrpSpPr>
          <p:cNvPr name="Group 79" id="79"/>
          <p:cNvGrpSpPr/>
          <p:nvPr/>
        </p:nvGrpSpPr>
        <p:grpSpPr>
          <a:xfrm rot="0">
            <a:off x="9944986" y="8247078"/>
            <a:ext cx="1043692" cy="2051161"/>
            <a:chOff x="0" y="0"/>
            <a:chExt cx="1391590" cy="2734882"/>
          </a:xfrm>
        </p:grpSpPr>
        <p:sp>
          <p:nvSpPr>
            <p:cNvPr name="Freeform 80" id="80"/>
            <p:cNvSpPr/>
            <p:nvPr/>
          </p:nvSpPr>
          <p:spPr>
            <a:xfrm flipH="false" flipV="false" rot="0">
              <a:off x="0" y="0"/>
              <a:ext cx="1391539" cy="2734818"/>
            </a:xfrm>
            <a:custGeom>
              <a:avLst/>
              <a:gdLst/>
              <a:ahLst/>
              <a:cxnLst/>
              <a:rect r="r" b="b" t="t" l="l"/>
              <a:pathLst>
                <a:path h="2734818" w="1391539">
                  <a:moveTo>
                    <a:pt x="0" y="0"/>
                  </a:moveTo>
                  <a:lnTo>
                    <a:pt x="1391539" y="0"/>
                  </a:lnTo>
                  <a:lnTo>
                    <a:pt x="1391539" y="2734818"/>
                  </a:lnTo>
                  <a:lnTo>
                    <a:pt x="0" y="2734818"/>
                  </a:lnTo>
                  <a:lnTo>
                    <a:pt x="0" y="0"/>
                  </a:lnTo>
                  <a:close/>
                </a:path>
              </a:pathLst>
            </a:custGeom>
            <a:blipFill>
              <a:blip r:embed="rId24"/>
              <a:stretch>
                <a:fillRect l="0" t="0" r="-3" b="-2"/>
              </a:stretch>
            </a:blipFill>
          </p:spPr>
        </p:sp>
      </p:grpSp>
      <p:grpSp>
        <p:nvGrpSpPr>
          <p:cNvPr name="Group 81" id="81"/>
          <p:cNvGrpSpPr/>
          <p:nvPr/>
        </p:nvGrpSpPr>
        <p:grpSpPr>
          <a:xfrm rot="0">
            <a:off x="1385983" y="8014687"/>
            <a:ext cx="1097175" cy="2343112"/>
            <a:chOff x="0" y="0"/>
            <a:chExt cx="1462900" cy="3124149"/>
          </a:xfrm>
        </p:grpSpPr>
        <p:sp>
          <p:nvSpPr>
            <p:cNvPr name="Freeform 82" id="82"/>
            <p:cNvSpPr/>
            <p:nvPr/>
          </p:nvSpPr>
          <p:spPr>
            <a:xfrm flipH="false" flipV="false" rot="0">
              <a:off x="0" y="0"/>
              <a:ext cx="1462913" cy="3124200"/>
            </a:xfrm>
            <a:custGeom>
              <a:avLst/>
              <a:gdLst/>
              <a:ahLst/>
              <a:cxnLst/>
              <a:rect r="r" b="b" t="t" l="l"/>
              <a:pathLst>
                <a:path h="3124200" w="1462913">
                  <a:moveTo>
                    <a:pt x="0" y="0"/>
                  </a:moveTo>
                  <a:lnTo>
                    <a:pt x="1462913" y="0"/>
                  </a:lnTo>
                  <a:lnTo>
                    <a:pt x="1462913" y="3124200"/>
                  </a:lnTo>
                  <a:lnTo>
                    <a:pt x="0" y="3124200"/>
                  </a:lnTo>
                  <a:lnTo>
                    <a:pt x="0" y="0"/>
                  </a:lnTo>
                  <a:close/>
                </a:path>
              </a:pathLst>
            </a:custGeom>
            <a:blipFill>
              <a:blip r:embed="rId25"/>
              <a:stretch>
                <a:fillRect l="0" t="0" r="0" b="1"/>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4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4</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097280" y="315468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097280" y="314039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097280" y="312610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04</a:t>
              </a:r>
            </a:p>
          </p:txBody>
        </p:sp>
      </p:grpSp>
      <p:sp>
        <p:nvSpPr>
          <p:cNvPr name="TextBox 44" id="44"/>
          <p:cNvSpPr txBox="true"/>
          <p:nvPr/>
        </p:nvSpPr>
        <p:spPr>
          <a:xfrm rot="0">
            <a:off x="3005233" y="3080499"/>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登入帳號與密碼</a:t>
            </a:r>
          </a:p>
        </p:txBody>
      </p:sp>
      <p:grpSp>
        <p:nvGrpSpPr>
          <p:cNvPr name="Group 45" id="45"/>
          <p:cNvGrpSpPr/>
          <p:nvPr/>
        </p:nvGrpSpPr>
        <p:grpSpPr>
          <a:xfrm rot="0">
            <a:off x="3086100" y="3977640"/>
            <a:ext cx="6736080" cy="1783080"/>
            <a:chOff x="0" y="0"/>
            <a:chExt cx="8981440" cy="2377440"/>
          </a:xfrm>
        </p:grpSpPr>
        <p:sp>
          <p:nvSpPr>
            <p:cNvPr name="Freeform 46" id="46"/>
            <p:cNvSpPr/>
            <p:nvPr/>
          </p:nvSpPr>
          <p:spPr>
            <a:xfrm flipH="false" flipV="false" rot="0">
              <a:off x="0" y="0"/>
              <a:ext cx="8981440" cy="2377440"/>
            </a:xfrm>
            <a:custGeom>
              <a:avLst/>
              <a:gdLst/>
              <a:ahLst/>
              <a:cxnLst/>
              <a:rect r="r" b="b" t="t" l="l"/>
              <a:pathLst>
                <a:path h="2377440" w="8981440">
                  <a:moveTo>
                    <a:pt x="0" y="0"/>
                  </a:moveTo>
                  <a:lnTo>
                    <a:pt x="8981440" y="0"/>
                  </a:lnTo>
                  <a:lnTo>
                    <a:pt x="8981440" y="2377440"/>
                  </a:lnTo>
                  <a:lnTo>
                    <a:pt x="0" y="2377440"/>
                  </a:lnTo>
                  <a:close/>
                </a:path>
              </a:pathLst>
            </a:custGeom>
            <a:blipFill>
              <a:blip r:embed="rId9">
                <a:alphaModFix amt="0"/>
              </a:blip>
              <a:stretch>
                <a:fillRect l="0" t="-23558" r="0" b="-23559"/>
              </a:stretch>
            </a:blipFill>
          </p:spPr>
        </p:sp>
      </p:grpSp>
      <p:grpSp>
        <p:nvGrpSpPr>
          <p:cNvPr name="Group 47" id="47"/>
          <p:cNvGrpSpPr/>
          <p:nvPr/>
        </p:nvGrpSpPr>
        <p:grpSpPr>
          <a:xfrm rot="0">
            <a:off x="3017520" y="3708225"/>
            <a:ext cx="6736080" cy="1954530"/>
            <a:chOff x="0" y="0"/>
            <a:chExt cx="8981440" cy="2606040"/>
          </a:xfrm>
        </p:grpSpPr>
        <p:sp>
          <p:nvSpPr>
            <p:cNvPr name="Freeform 48" id="48"/>
            <p:cNvSpPr/>
            <p:nvPr/>
          </p:nvSpPr>
          <p:spPr>
            <a:xfrm flipH="false" flipV="false" rot="0">
              <a:off x="0" y="0"/>
              <a:ext cx="8981440" cy="2606040"/>
            </a:xfrm>
            <a:custGeom>
              <a:avLst/>
              <a:gdLst/>
              <a:ahLst/>
              <a:cxnLst/>
              <a:rect r="r" b="b" t="t" l="l"/>
              <a:pathLst>
                <a:path h="2606040" w="8981440">
                  <a:moveTo>
                    <a:pt x="0" y="0"/>
                  </a:moveTo>
                  <a:lnTo>
                    <a:pt x="8981440" y="0"/>
                  </a:lnTo>
                  <a:lnTo>
                    <a:pt x="8981440" y="2606040"/>
                  </a:lnTo>
                  <a:lnTo>
                    <a:pt x="0" y="2606040"/>
                  </a:lnTo>
                  <a:close/>
                </a:path>
              </a:pathLst>
            </a:custGeom>
            <a:blipFill>
              <a:blip r:embed="rId11">
                <a:alphaModFix amt="0"/>
              </a:blip>
              <a:stretch>
                <a:fillRect l="0" t="-17153" r="0" b="-17153"/>
              </a:stretch>
            </a:blipFill>
          </p:spPr>
        </p:sp>
        <p:sp>
          <p:nvSpPr>
            <p:cNvPr name="TextBox 49" id="49"/>
            <p:cNvSpPr txBox="true"/>
            <p:nvPr/>
          </p:nvSpPr>
          <p:spPr>
            <a:xfrm>
              <a:off x="0" y="-66675"/>
              <a:ext cx="898144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進入登入畫面後，請輸入與您個人文藻外語大學資訊服務入口網站完全相同的帳號與密碼。</a:t>
              </a:r>
            </a:p>
          </p:txBody>
        </p:sp>
      </p:grpSp>
      <p:grpSp>
        <p:nvGrpSpPr>
          <p:cNvPr name="Group 50" id="50"/>
          <p:cNvGrpSpPr/>
          <p:nvPr/>
        </p:nvGrpSpPr>
        <p:grpSpPr>
          <a:xfrm rot="0">
            <a:off x="3086100" y="5760806"/>
            <a:ext cx="9052560" cy="1371600"/>
            <a:chOff x="0" y="0"/>
            <a:chExt cx="12070080" cy="1828800"/>
          </a:xfrm>
        </p:grpSpPr>
        <p:sp>
          <p:nvSpPr>
            <p:cNvPr name="Freeform 51" id="51"/>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2" id="52"/>
          <p:cNvGrpSpPr/>
          <p:nvPr/>
        </p:nvGrpSpPr>
        <p:grpSpPr>
          <a:xfrm rot="0">
            <a:off x="3025435" y="5129660"/>
            <a:ext cx="6758940" cy="1514475"/>
            <a:chOff x="0" y="0"/>
            <a:chExt cx="9011920" cy="2019300"/>
          </a:xfrm>
        </p:grpSpPr>
        <p:sp>
          <p:nvSpPr>
            <p:cNvPr name="Freeform 53" id="53"/>
            <p:cNvSpPr/>
            <p:nvPr/>
          </p:nvSpPr>
          <p:spPr>
            <a:xfrm flipH="false" flipV="false" rot="0">
              <a:off x="0" y="0"/>
              <a:ext cx="9011920" cy="2019301"/>
            </a:xfrm>
            <a:custGeom>
              <a:avLst/>
              <a:gdLst/>
              <a:ahLst/>
              <a:cxnLst/>
              <a:rect r="r" b="b" t="t" l="l"/>
              <a:pathLst>
                <a:path h="2019301" w="9011920">
                  <a:moveTo>
                    <a:pt x="0" y="0"/>
                  </a:moveTo>
                  <a:lnTo>
                    <a:pt x="9011920" y="0"/>
                  </a:lnTo>
                  <a:lnTo>
                    <a:pt x="9011920" y="2019301"/>
                  </a:lnTo>
                  <a:lnTo>
                    <a:pt x="0" y="2019301"/>
                  </a:lnTo>
                  <a:close/>
                </a:path>
              </a:pathLst>
            </a:custGeom>
            <a:blipFill>
              <a:blip r:embed="rId11">
                <a:alphaModFix amt="0"/>
              </a:blip>
              <a:stretch>
                <a:fillRect l="0" t="-36959" r="0" b="-36959"/>
              </a:stretch>
            </a:blipFill>
          </p:spPr>
        </p:sp>
        <p:sp>
          <p:nvSpPr>
            <p:cNvPr name="TextBox 54" id="54"/>
            <p:cNvSpPr txBox="true"/>
            <p:nvPr/>
          </p:nvSpPr>
          <p:spPr>
            <a:xfrm>
              <a:off x="0" y="-9525"/>
              <a:ext cx="9011920"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Enter your username and password, and use the same login credentials as the Wenzao Information Service Portal.</a:t>
              </a:r>
            </a:p>
          </p:txBody>
        </p:sp>
      </p:grpSp>
      <p:grpSp>
        <p:nvGrpSpPr>
          <p:cNvPr name="Group 55" id="55"/>
          <p:cNvGrpSpPr/>
          <p:nvPr/>
        </p:nvGrpSpPr>
        <p:grpSpPr>
          <a:xfrm rot="0">
            <a:off x="661988" y="9508807"/>
            <a:ext cx="16959453" cy="47625"/>
            <a:chOff x="0" y="0"/>
            <a:chExt cx="22612604" cy="63500"/>
          </a:xfrm>
        </p:grpSpPr>
        <p:sp>
          <p:nvSpPr>
            <p:cNvPr name="Freeform 56" id="56"/>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grpSp>
        <p:nvGrpSpPr>
          <p:cNvPr name="Group 57" id="57"/>
          <p:cNvGrpSpPr/>
          <p:nvPr/>
        </p:nvGrpSpPr>
        <p:grpSpPr>
          <a:xfrm rot="0">
            <a:off x="9965169" y="1124026"/>
            <a:ext cx="4140003" cy="7560002"/>
            <a:chOff x="0" y="0"/>
            <a:chExt cx="5520004" cy="10080003"/>
          </a:xfrm>
        </p:grpSpPr>
        <p:sp>
          <p:nvSpPr>
            <p:cNvPr name="Freeform 58" id="58"/>
            <p:cNvSpPr/>
            <p:nvPr/>
          </p:nvSpPr>
          <p:spPr>
            <a:xfrm flipH="false" flipV="false" rot="0">
              <a:off x="0" y="0"/>
              <a:ext cx="5520055" cy="10079990"/>
            </a:xfrm>
            <a:custGeom>
              <a:avLst/>
              <a:gdLst/>
              <a:ahLst/>
              <a:cxnLst/>
              <a:rect r="r" b="b" t="t" l="l"/>
              <a:pathLst>
                <a:path h="10079990" w="5520055">
                  <a:moveTo>
                    <a:pt x="0" y="0"/>
                  </a:moveTo>
                  <a:lnTo>
                    <a:pt x="5520055" y="0"/>
                  </a:lnTo>
                  <a:lnTo>
                    <a:pt x="5520055" y="10079990"/>
                  </a:lnTo>
                  <a:lnTo>
                    <a:pt x="0" y="10079990"/>
                  </a:lnTo>
                  <a:lnTo>
                    <a:pt x="0" y="0"/>
                  </a:lnTo>
                  <a:close/>
                </a:path>
              </a:pathLst>
            </a:custGeom>
            <a:blipFill>
              <a:blip r:embed="rId16"/>
              <a:stretch>
                <a:fillRect l="0" t="-6044" r="0" b="-12630"/>
              </a:stretch>
            </a:blipFill>
          </p:spPr>
        </p:sp>
      </p:grpSp>
      <p:sp>
        <p:nvSpPr>
          <p:cNvPr name="TextBox 59" id="59"/>
          <p:cNvSpPr txBox="true"/>
          <p:nvPr/>
        </p:nvSpPr>
        <p:spPr>
          <a:xfrm rot="0">
            <a:off x="9965169" y="3997569"/>
            <a:ext cx="4133374" cy="609600"/>
          </a:xfrm>
          <a:prstGeom prst="rect">
            <a:avLst/>
          </a:prstGeom>
        </p:spPr>
        <p:txBody>
          <a:bodyPr anchor="t" rtlCol="false" tIns="0" lIns="0" bIns="0" rIns="0">
            <a:spAutoFit/>
          </a:bodyPr>
          <a:lstStyle/>
          <a:p>
            <a:pPr algn="ctr">
              <a:lnSpc>
                <a:spcPts val="4320"/>
              </a:lnSpc>
            </a:pPr>
            <a:r>
              <a:rPr lang="en-US" sz="3600" b="true">
                <a:solidFill>
                  <a:srgbClr val="FFFFFF"/>
                </a:solidFill>
                <a:latin typeface="Calibri (MS) Bold"/>
                <a:ea typeface="Calibri (MS) Bold"/>
                <a:cs typeface="Calibri (MS) Bold"/>
                <a:sym typeface="Calibri (MS) Bold"/>
              </a:rPr>
              <a:t>Insert your "Account"</a:t>
            </a:r>
          </a:p>
        </p:txBody>
      </p:sp>
      <p:grpSp>
        <p:nvGrpSpPr>
          <p:cNvPr name="Group 60" id="60"/>
          <p:cNvGrpSpPr/>
          <p:nvPr/>
        </p:nvGrpSpPr>
        <p:grpSpPr>
          <a:xfrm rot="0">
            <a:off x="2319471" y="8141532"/>
            <a:ext cx="909523" cy="589521"/>
            <a:chOff x="0" y="0"/>
            <a:chExt cx="1212698" cy="786028"/>
          </a:xfrm>
        </p:grpSpPr>
        <p:sp>
          <p:nvSpPr>
            <p:cNvPr name="Freeform 61" id="61"/>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62" id="62"/>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63" id="63"/>
          <p:cNvGrpSpPr/>
          <p:nvPr/>
        </p:nvGrpSpPr>
        <p:grpSpPr>
          <a:xfrm rot="0">
            <a:off x="1019470" y="7841532"/>
            <a:ext cx="1459525" cy="939527"/>
            <a:chOff x="0" y="0"/>
            <a:chExt cx="1946034" cy="1252703"/>
          </a:xfrm>
        </p:grpSpPr>
        <p:sp>
          <p:nvSpPr>
            <p:cNvPr name="Freeform 64" id="64"/>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65" id="65"/>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grpSp>
        <p:nvGrpSpPr>
          <p:cNvPr name="Group 66" id="66"/>
          <p:cNvGrpSpPr/>
          <p:nvPr/>
        </p:nvGrpSpPr>
        <p:grpSpPr>
          <a:xfrm rot="0">
            <a:off x="2319471" y="8141532"/>
            <a:ext cx="909523" cy="589521"/>
            <a:chOff x="0" y="0"/>
            <a:chExt cx="1212698" cy="786028"/>
          </a:xfrm>
        </p:grpSpPr>
        <p:sp>
          <p:nvSpPr>
            <p:cNvPr name="Freeform 67" id="67"/>
            <p:cNvSpPr/>
            <p:nvPr/>
          </p:nvSpPr>
          <p:spPr>
            <a:xfrm flipH="false" flipV="false" rot="0">
              <a:off x="-998" y="2559"/>
              <a:ext cx="1214333" cy="786284"/>
            </a:xfrm>
            <a:custGeom>
              <a:avLst/>
              <a:gdLst/>
              <a:ahLst/>
              <a:cxnLst/>
              <a:rect r="r" b="b" t="t" l="l"/>
              <a:pathLst>
                <a:path h="786284" w="1214333">
                  <a:moveTo>
                    <a:pt x="110472" y="258934"/>
                  </a:moveTo>
                  <a:cubicBezTo>
                    <a:pt x="100693" y="195561"/>
                    <a:pt x="132824" y="132823"/>
                    <a:pt x="193149" y="97263"/>
                  </a:cubicBezTo>
                  <a:cubicBezTo>
                    <a:pt x="253474" y="61703"/>
                    <a:pt x="331579" y="59798"/>
                    <a:pt x="394190" y="92056"/>
                  </a:cubicBezTo>
                  <a:cubicBezTo>
                    <a:pt x="416415" y="55226"/>
                    <a:pt x="456928" y="29699"/>
                    <a:pt x="503664" y="23349"/>
                  </a:cubicBezTo>
                  <a:cubicBezTo>
                    <a:pt x="550400" y="16999"/>
                    <a:pt x="597771" y="30461"/>
                    <a:pt x="631426" y="59798"/>
                  </a:cubicBezTo>
                  <a:cubicBezTo>
                    <a:pt x="650222" y="26524"/>
                    <a:pt x="687306" y="4045"/>
                    <a:pt x="729470" y="489"/>
                  </a:cubicBezTo>
                  <a:cubicBezTo>
                    <a:pt x="771634" y="-3067"/>
                    <a:pt x="812782" y="12935"/>
                    <a:pt x="838436" y="42526"/>
                  </a:cubicBezTo>
                  <a:cubicBezTo>
                    <a:pt x="872599" y="7093"/>
                    <a:pt x="926828" y="-7766"/>
                    <a:pt x="977882" y="4299"/>
                  </a:cubicBezTo>
                  <a:cubicBezTo>
                    <a:pt x="1028936" y="16364"/>
                    <a:pt x="1067290" y="53194"/>
                    <a:pt x="1076688" y="98914"/>
                  </a:cubicBezTo>
                  <a:cubicBezTo>
                    <a:pt x="1118471" y="108947"/>
                    <a:pt x="1153269" y="134601"/>
                    <a:pt x="1172192" y="169018"/>
                  </a:cubicBezTo>
                  <a:cubicBezTo>
                    <a:pt x="1191115" y="203435"/>
                    <a:pt x="1192004" y="243567"/>
                    <a:pt x="1174986" y="278746"/>
                  </a:cubicBezTo>
                  <a:cubicBezTo>
                    <a:pt x="1216134" y="325990"/>
                    <a:pt x="1225786" y="388982"/>
                    <a:pt x="1200259" y="444227"/>
                  </a:cubicBezTo>
                  <a:cubicBezTo>
                    <a:pt x="1174732" y="499472"/>
                    <a:pt x="1117963" y="538588"/>
                    <a:pt x="1051034" y="546970"/>
                  </a:cubicBezTo>
                  <a:cubicBezTo>
                    <a:pt x="1050526" y="598786"/>
                    <a:pt x="1018395" y="646284"/>
                    <a:pt x="966833" y="671303"/>
                  </a:cubicBezTo>
                  <a:cubicBezTo>
                    <a:pt x="915271" y="696322"/>
                    <a:pt x="852533" y="694671"/>
                    <a:pt x="802622" y="667239"/>
                  </a:cubicBezTo>
                  <a:cubicBezTo>
                    <a:pt x="781413" y="729342"/>
                    <a:pt x="721596" y="774935"/>
                    <a:pt x="649079" y="784460"/>
                  </a:cubicBezTo>
                  <a:cubicBezTo>
                    <a:pt x="576562" y="793985"/>
                    <a:pt x="504299" y="765664"/>
                    <a:pt x="463659" y="711816"/>
                  </a:cubicBezTo>
                  <a:cubicBezTo>
                    <a:pt x="413748" y="738359"/>
                    <a:pt x="353804" y="745979"/>
                    <a:pt x="297416" y="733025"/>
                  </a:cubicBezTo>
                  <a:cubicBezTo>
                    <a:pt x="241028" y="720071"/>
                    <a:pt x="192895" y="687559"/>
                    <a:pt x="163939" y="642728"/>
                  </a:cubicBezTo>
                  <a:cubicBezTo>
                    <a:pt x="112885" y="647935"/>
                    <a:pt x="63609" y="624694"/>
                    <a:pt x="40368" y="584308"/>
                  </a:cubicBezTo>
                  <a:cubicBezTo>
                    <a:pt x="17127" y="543922"/>
                    <a:pt x="25255" y="495281"/>
                    <a:pt x="60307" y="462261"/>
                  </a:cubicBezTo>
                  <a:cubicBezTo>
                    <a:pt x="14841" y="438639"/>
                    <a:pt x="-8400" y="391776"/>
                    <a:pt x="2776" y="346056"/>
                  </a:cubicBezTo>
                  <a:cubicBezTo>
                    <a:pt x="13952" y="300336"/>
                    <a:pt x="57005" y="266173"/>
                    <a:pt x="109456" y="261347"/>
                  </a:cubicBezTo>
                  <a:close/>
                </a:path>
              </a:pathLst>
            </a:custGeom>
            <a:solidFill>
              <a:srgbClr val="FFFFFF">
                <a:alpha val="77255"/>
              </a:srgbClr>
            </a:solidFill>
            <a:ln w="9525" cap="sq">
              <a:solidFill>
                <a:srgbClr val="BFE0F7"/>
              </a:solidFill>
              <a:prstDash val="solid"/>
              <a:miter/>
            </a:ln>
          </p:spPr>
        </p:sp>
        <p:sp>
          <p:nvSpPr>
            <p:cNvPr name="Freeform 68" id="68"/>
            <p:cNvSpPr/>
            <p:nvPr/>
          </p:nvSpPr>
          <p:spPr>
            <a:xfrm flipH="false" flipV="false" rot="0">
              <a:off x="60579" y="42545"/>
              <a:ext cx="1112774" cy="668655"/>
            </a:xfrm>
            <a:custGeom>
              <a:avLst/>
              <a:gdLst/>
              <a:ahLst/>
              <a:cxnLst/>
              <a:rect r="r" b="b" t="t" l="l"/>
              <a:pathLst>
                <a:path h="668655" w="1112774">
                  <a:moveTo>
                    <a:pt x="71120" y="433705"/>
                  </a:moveTo>
                  <a:cubicBezTo>
                    <a:pt x="46355" y="435356"/>
                    <a:pt x="21463" y="430403"/>
                    <a:pt x="0" y="419227"/>
                  </a:cubicBezTo>
                  <a:moveTo>
                    <a:pt x="133858" y="592455"/>
                  </a:moveTo>
                  <a:cubicBezTo>
                    <a:pt x="123825" y="596011"/>
                    <a:pt x="113411" y="598297"/>
                    <a:pt x="102743" y="599440"/>
                  </a:cubicBezTo>
                  <a:moveTo>
                    <a:pt x="401955" y="668655"/>
                  </a:moveTo>
                  <a:cubicBezTo>
                    <a:pt x="394462" y="658749"/>
                    <a:pt x="388112" y="648081"/>
                    <a:pt x="383159" y="637032"/>
                  </a:cubicBezTo>
                  <a:moveTo>
                    <a:pt x="748538" y="589788"/>
                  </a:moveTo>
                  <a:cubicBezTo>
                    <a:pt x="747395" y="601599"/>
                    <a:pt x="744982" y="613156"/>
                    <a:pt x="741045" y="624586"/>
                  </a:cubicBezTo>
                  <a:moveTo>
                    <a:pt x="897509" y="375158"/>
                  </a:moveTo>
                  <a:cubicBezTo>
                    <a:pt x="953770" y="399288"/>
                    <a:pt x="989330" y="449834"/>
                    <a:pt x="988822" y="504952"/>
                  </a:cubicBezTo>
                  <a:moveTo>
                    <a:pt x="1112774" y="236855"/>
                  </a:moveTo>
                  <a:cubicBezTo>
                    <a:pt x="1103630" y="255651"/>
                    <a:pt x="1089787" y="272288"/>
                    <a:pt x="1072134" y="285496"/>
                  </a:cubicBezTo>
                  <a:moveTo>
                    <a:pt x="1015238" y="56134"/>
                  </a:moveTo>
                  <a:cubicBezTo>
                    <a:pt x="1016762" y="63754"/>
                    <a:pt x="1017524" y="71374"/>
                    <a:pt x="1017397" y="79121"/>
                  </a:cubicBezTo>
                  <a:moveTo>
                    <a:pt x="755650" y="29337"/>
                  </a:moveTo>
                  <a:cubicBezTo>
                    <a:pt x="760984" y="18669"/>
                    <a:pt x="767969" y="8890"/>
                    <a:pt x="776478" y="0"/>
                  </a:cubicBezTo>
                  <a:moveTo>
                    <a:pt x="560959" y="43307"/>
                  </a:moveTo>
                  <a:cubicBezTo>
                    <a:pt x="563118" y="34544"/>
                    <a:pt x="566547" y="26035"/>
                    <a:pt x="570992" y="18034"/>
                  </a:cubicBezTo>
                  <a:moveTo>
                    <a:pt x="332486" y="51943"/>
                  </a:moveTo>
                  <a:cubicBezTo>
                    <a:pt x="345694" y="58801"/>
                    <a:pt x="358013" y="67056"/>
                    <a:pt x="368935" y="76454"/>
                  </a:cubicBezTo>
                  <a:moveTo>
                    <a:pt x="55245" y="244729"/>
                  </a:moveTo>
                  <a:cubicBezTo>
                    <a:pt x="52324" y="236347"/>
                    <a:pt x="50165" y="227711"/>
                    <a:pt x="48895" y="218948"/>
                  </a:cubicBezTo>
                </a:path>
              </a:pathLst>
            </a:custGeom>
            <a:solidFill>
              <a:srgbClr val="FFFFFF">
                <a:alpha val="77255"/>
              </a:srgbClr>
            </a:solidFill>
            <a:ln w="9525" cap="sq">
              <a:solidFill>
                <a:srgbClr val="BFE0F7"/>
              </a:solidFill>
              <a:prstDash val="solid"/>
              <a:miter/>
            </a:ln>
          </p:spPr>
        </p:sp>
      </p:grpSp>
      <p:grpSp>
        <p:nvGrpSpPr>
          <p:cNvPr name="Group 69" id="69"/>
          <p:cNvGrpSpPr/>
          <p:nvPr/>
        </p:nvGrpSpPr>
        <p:grpSpPr>
          <a:xfrm rot="0">
            <a:off x="2242223" y="7916313"/>
            <a:ext cx="502920" cy="777240"/>
            <a:chOff x="0" y="0"/>
            <a:chExt cx="670560" cy="1036320"/>
          </a:xfrm>
        </p:grpSpPr>
        <p:sp>
          <p:nvSpPr>
            <p:cNvPr name="Freeform 70" id="70" descr="/home/claude/work/left_unpacked/ppt/media/image7.png"/>
            <p:cNvSpPr/>
            <p:nvPr/>
          </p:nvSpPr>
          <p:spPr>
            <a:xfrm flipH="false" flipV="false" rot="0">
              <a:off x="0" y="0"/>
              <a:ext cx="670560" cy="1036320"/>
            </a:xfrm>
            <a:custGeom>
              <a:avLst/>
              <a:gdLst/>
              <a:ahLst/>
              <a:cxnLst/>
              <a:rect r="r" b="b" t="t" l="l"/>
              <a:pathLst>
                <a:path h="1036320" w="670560">
                  <a:moveTo>
                    <a:pt x="0" y="0"/>
                  </a:moveTo>
                  <a:lnTo>
                    <a:pt x="670560" y="0"/>
                  </a:lnTo>
                  <a:lnTo>
                    <a:pt x="670560" y="1036320"/>
                  </a:lnTo>
                  <a:lnTo>
                    <a:pt x="0" y="1036320"/>
                  </a:lnTo>
                  <a:lnTo>
                    <a:pt x="0" y="0"/>
                  </a:lnTo>
                  <a:close/>
                </a:path>
              </a:pathLst>
            </a:custGeom>
            <a:blipFill>
              <a:blip r:embed="rId17"/>
              <a:stretch>
                <a:fillRect l="-27272" t="0" r="-27272" b="0"/>
              </a:stretch>
            </a:blipFill>
          </p:spPr>
        </p:sp>
      </p:grpSp>
      <p:sp>
        <p:nvSpPr>
          <p:cNvPr name="Freeform 71" id="71"/>
          <p:cNvSpPr/>
          <p:nvPr/>
        </p:nvSpPr>
        <p:spPr>
          <a:xfrm flipH="false" flipV="false" rot="0">
            <a:off x="1576597" y="7470953"/>
            <a:ext cx="314287" cy="597922"/>
          </a:xfrm>
          <a:custGeom>
            <a:avLst/>
            <a:gdLst/>
            <a:ahLst/>
            <a:cxnLst/>
            <a:rect r="r" b="b" t="t" l="l"/>
            <a:pathLst>
              <a:path h="597922" w="314287">
                <a:moveTo>
                  <a:pt x="0" y="0"/>
                </a:moveTo>
                <a:lnTo>
                  <a:pt x="314287" y="0"/>
                </a:lnTo>
                <a:lnTo>
                  <a:pt x="314287" y="597922"/>
                </a:lnTo>
                <a:lnTo>
                  <a:pt x="0" y="59792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72" id="72"/>
          <p:cNvSpPr/>
          <p:nvPr/>
        </p:nvSpPr>
        <p:spPr>
          <a:xfrm flipH="false" flipV="false" rot="0">
            <a:off x="6439062" y="9457563"/>
            <a:ext cx="390992" cy="743826"/>
          </a:xfrm>
          <a:custGeom>
            <a:avLst/>
            <a:gdLst/>
            <a:ahLst/>
            <a:cxnLst/>
            <a:rect r="r" b="b" t="t" l="l"/>
            <a:pathLst>
              <a:path h="743826" w="390992">
                <a:moveTo>
                  <a:pt x="0" y="0"/>
                </a:moveTo>
                <a:lnTo>
                  <a:pt x="390992" y="0"/>
                </a:lnTo>
                <a:lnTo>
                  <a:pt x="390992" y="743826"/>
                </a:lnTo>
                <a:lnTo>
                  <a:pt x="0" y="74382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73" id="73"/>
          <p:cNvGrpSpPr/>
          <p:nvPr/>
        </p:nvGrpSpPr>
        <p:grpSpPr>
          <a:xfrm rot="-300000">
            <a:off x="137160" y="109728"/>
            <a:ext cx="1051560" cy="1051560"/>
            <a:chOff x="0" y="0"/>
            <a:chExt cx="1402080" cy="1402080"/>
          </a:xfrm>
        </p:grpSpPr>
        <p:sp>
          <p:nvSpPr>
            <p:cNvPr name="Freeform 74" id="74" descr="veh_airlin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2"/>
              <a:stretch>
                <a:fillRect l="0" t="0" r="0" b="0"/>
              </a:stretch>
            </a:blipFill>
          </p:spPr>
        </p:sp>
      </p:grpSp>
      <p:grpSp>
        <p:nvGrpSpPr>
          <p:cNvPr name="Group 75" id="75"/>
          <p:cNvGrpSpPr/>
          <p:nvPr/>
        </p:nvGrpSpPr>
        <p:grpSpPr>
          <a:xfrm rot="0">
            <a:off x="14147997" y="1106148"/>
            <a:ext cx="4140003" cy="7560002"/>
            <a:chOff x="0" y="0"/>
            <a:chExt cx="5520004" cy="10080003"/>
          </a:xfrm>
        </p:grpSpPr>
        <p:sp>
          <p:nvSpPr>
            <p:cNvPr name="Freeform 76" id="76"/>
            <p:cNvSpPr/>
            <p:nvPr/>
          </p:nvSpPr>
          <p:spPr>
            <a:xfrm flipH="false" flipV="false" rot="0">
              <a:off x="0" y="0"/>
              <a:ext cx="5520055" cy="10079990"/>
            </a:xfrm>
            <a:custGeom>
              <a:avLst/>
              <a:gdLst/>
              <a:ahLst/>
              <a:cxnLst/>
              <a:rect r="r" b="b" t="t" l="l"/>
              <a:pathLst>
                <a:path h="10079990" w="5520055">
                  <a:moveTo>
                    <a:pt x="0" y="0"/>
                  </a:moveTo>
                  <a:lnTo>
                    <a:pt x="5520055" y="0"/>
                  </a:lnTo>
                  <a:lnTo>
                    <a:pt x="5520055" y="10079990"/>
                  </a:lnTo>
                  <a:lnTo>
                    <a:pt x="0" y="10079990"/>
                  </a:lnTo>
                  <a:lnTo>
                    <a:pt x="0" y="0"/>
                  </a:lnTo>
                  <a:close/>
                </a:path>
              </a:pathLst>
            </a:custGeom>
            <a:blipFill>
              <a:blip r:embed="rId23"/>
              <a:stretch>
                <a:fillRect l="0" t="-3242" r="-4022" b="-4596"/>
              </a:stretch>
            </a:blipFill>
          </p:spPr>
        </p:sp>
      </p:grpSp>
      <p:grpSp>
        <p:nvGrpSpPr>
          <p:cNvPr name="Group 77" id="77"/>
          <p:cNvGrpSpPr/>
          <p:nvPr/>
        </p:nvGrpSpPr>
        <p:grpSpPr>
          <a:xfrm rot="0">
            <a:off x="14404419" y="4138246"/>
            <a:ext cx="3827545" cy="730934"/>
            <a:chOff x="0" y="0"/>
            <a:chExt cx="5103393" cy="974579"/>
          </a:xfrm>
        </p:grpSpPr>
        <p:sp>
          <p:nvSpPr>
            <p:cNvPr name="Freeform 78" id="78"/>
            <p:cNvSpPr/>
            <p:nvPr/>
          </p:nvSpPr>
          <p:spPr>
            <a:xfrm flipH="false" flipV="false" rot="0">
              <a:off x="0" y="0"/>
              <a:ext cx="5103495" cy="974550"/>
            </a:xfrm>
            <a:custGeom>
              <a:avLst/>
              <a:gdLst/>
              <a:ahLst/>
              <a:cxnLst/>
              <a:rect r="r" b="b" t="t" l="l"/>
              <a:pathLst>
                <a:path h="974550" w="5103495">
                  <a:moveTo>
                    <a:pt x="0" y="0"/>
                  </a:moveTo>
                  <a:lnTo>
                    <a:pt x="4963160" y="0"/>
                  </a:lnTo>
                  <a:cubicBezTo>
                    <a:pt x="5040630" y="0"/>
                    <a:pt x="5103495" y="72793"/>
                    <a:pt x="5103495" y="162498"/>
                  </a:cubicBezTo>
                  <a:lnTo>
                    <a:pt x="5103495" y="974550"/>
                  </a:lnTo>
                  <a:lnTo>
                    <a:pt x="0" y="974550"/>
                  </a:lnTo>
                  <a:close/>
                </a:path>
              </a:pathLst>
            </a:custGeom>
            <a:blipFill>
              <a:blip r:embed="rId11">
                <a:alphaModFix amt="0"/>
              </a:blip>
              <a:stretch>
                <a:fillRect l="0" t="-58854" r="1" b="-45218"/>
              </a:stretch>
            </a:blipFill>
            <a:ln w="25400" cap="sq">
              <a:solidFill>
                <a:srgbClr val="92D050"/>
              </a:solidFill>
              <a:prstDash val="solid"/>
              <a:miter/>
            </a:ln>
          </p:spPr>
        </p:sp>
      </p:grpSp>
      <p:grpSp>
        <p:nvGrpSpPr>
          <p:cNvPr name="Group 79" id="79"/>
          <p:cNvGrpSpPr/>
          <p:nvPr/>
        </p:nvGrpSpPr>
        <p:grpSpPr>
          <a:xfrm rot="0">
            <a:off x="10082451" y="4607169"/>
            <a:ext cx="4112419" cy="730934"/>
            <a:chOff x="0" y="0"/>
            <a:chExt cx="5483225" cy="974579"/>
          </a:xfrm>
        </p:grpSpPr>
        <p:sp>
          <p:nvSpPr>
            <p:cNvPr name="Freeform 80" id="80"/>
            <p:cNvSpPr/>
            <p:nvPr/>
          </p:nvSpPr>
          <p:spPr>
            <a:xfrm flipH="false" flipV="false" rot="0">
              <a:off x="0" y="0"/>
              <a:ext cx="5483225" cy="974550"/>
            </a:xfrm>
            <a:custGeom>
              <a:avLst/>
              <a:gdLst/>
              <a:ahLst/>
              <a:cxnLst/>
              <a:rect r="r" b="b" t="t" l="l"/>
              <a:pathLst>
                <a:path h="974550" w="5483225">
                  <a:moveTo>
                    <a:pt x="0" y="0"/>
                  </a:moveTo>
                  <a:lnTo>
                    <a:pt x="5342890" y="0"/>
                  </a:lnTo>
                  <a:cubicBezTo>
                    <a:pt x="5420360" y="0"/>
                    <a:pt x="5483225" y="72793"/>
                    <a:pt x="5483225" y="162498"/>
                  </a:cubicBezTo>
                  <a:lnTo>
                    <a:pt x="5483225" y="974550"/>
                  </a:lnTo>
                  <a:lnTo>
                    <a:pt x="0" y="974550"/>
                  </a:lnTo>
                  <a:close/>
                </a:path>
              </a:pathLst>
            </a:custGeom>
            <a:blipFill>
              <a:blip r:embed="rId11">
                <a:alphaModFix amt="0"/>
              </a:blip>
              <a:stretch>
                <a:fillRect l="0" t="-66449" r="0" b="-52812"/>
              </a:stretch>
            </a:blipFill>
            <a:ln w="25400" cap="sq">
              <a:solidFill>
                <a:srgbClr val="92D050"/>
              </a:solidFill>
              <a:prstDash val="solid"/>
              <a:miter/>
            </a:ln>
          </p:spPr>
        </p:sp>
      </p:grpSp>
      <p:sp>
        <p:nvSpPr>
          <p:cNvPr name="TextBox 81" id="81"/>
          <p:cNvSpPr txBox="true"/>
          <p:nvPr/>
        </p:nvSpPr>
        <p:spPr>
          <a:xfrm rot="0">
            <a:off x="14419497" y="3677602"/>
            <a:ext cx="3917157" cy="542925"/>
          </a:xfrm>
          <a:prstGeom prst="rect">
            <a:avLst/>
          </a:prstGeom>
        </p:spPr>
        <p:txBody>
          <a:bodyPr anchor="t" rtlCol="false" tIns="0" lIns="0" bIns="0" rIns="0">
            <a:spAutoFit/>
          </a:bodyPr>
          <a:lstStyle/>
          <a:p>
            <a:pPr algn="ctr">
              <a:lnSpc>
                <a:spcPts val="3840"/>
              </a:lnSpc>
            </a:pPr>
            <a:r>
              <a:rPr lang="en-US" sz="3200" b="true">
                <a:solidFill>
                  <a:srgbClr val="FFFFFF"/>
                </a:solidFill>
                <a:latin typeface="Calibri (MS) Bold"/>
                <a:ea typeface="Calibri (MS) Bold"/>
                <a:cs typeface="Calibri (MS) Bold"/>
                <a:sym typeface="Calibri (MS) Bold"/>
              </a:rPr>
              <a:t>Insert your "Password"</a:t>
            </a:r>
          </a:p>
        </p:txBody>
      </p:sp>
      <p:sp>
        <p:nvSpPr>
          <p:cNvPr name="TextBox 82" id="82"/>
          <p:cNvSpPr txBox="true"/>
          <p:nvPr/>
        </p:nvSpPr>
        <p:spPr>
          <a:xfrm rot="0">
            <a:off x="10320984" y="5497830"/>
            <a:ext cx="6314728" cy="609600"/>
          </a:xfrm>
          <a:prstGeom prst="rect">
            <a:avLst/>
          </a:prstGeom>
        </p:spPr>
        <p:txBody>
          <a:bodyPr anchor="t" rtlCol="false" tIns="0" lIns="0" bIns="0" rIns="0">
            <a:spAutoFit/>
          </a:bodyPr>
          <a:lstStyle/>
          <a:p>
            <a:pPr algn="ctr">
              <a:lnSpc>
                <a:spcPts val="4320"/>
              </a:lnSpc>
            </a:pPr>
            <a:r>
              <a:rPr lang="en-US" sz="3600" b="true">
                <a:solidFill>
                  <a:srgbClr val="FFFFFF"/>
                </a:solidFill>
                <a:latin typeface="Calibri (MS) Bold"/>
                <a:ea typeface="Calibri (MS) Bold"/>
                <a:cs typeface="Calibri (MS) Bold"/>
                <a:sym typeface="Calibri (MS) Bold"/>
              </a:rPr>
              <a:t>學號@st入學年.wzu.edu.tw</a:t>
            </a:r>
          </a:p>
        </p:txBody>
      </p:sp>
      <p:grpSp>
        <p:nvGrpSpPr>
          <p:cNvPr name="Group 83" id="83"/>
          <p:cNvGrpSpPr/>
          <p:nvPr/>
        </p:nvGrpSpPr>
        <p:grpSpPr>
          <a:xfrm rot="4981102">
            <a:off x="9330576" y="4788024"/>
            <a:ext cx="1065276" cy="791928"/>
            <a:chOff x="0" y="0"/>
            <a:chExt cx="1420368" cy="1055903"/>
          </a:xfrm>
        </p:grpSpPr>
        <p:sp>
          <p:nvSpPr>
            <p:cNvPr name="Freeform 84" id="84"/>
            <p:cNvSpPr/>
            <p:nvPr/>
          </p:nvSpPr>
          <p:spPr>
            <a:xfrm flipH="false" flipV="false" rot="0">
              <a:off x="644144" y="0"/>
              <a:ext cx="759841" cy="1055916"/>
            </a:xfrm>
            <a:custGeom>
              <a:avLst/>
              <a:gdLst/>
              <a:ahLst/>
              <a:cxnLst/>
              <a:rect r="r" b="b" t="t" l="l"/>
              <a:pathLst>
                <a:path h="1055916" w="759841">
                  <a:moveTo>
                    <a:pt x="512191" y="0"/>
                  </a:moveTo>
                  <a:lnTo>
                    <a:pt x="759841" y="264033"/>
                  </a:lnTo>
                  <a:lnTo>
                    <a:pt x="628015" y="264033"/>
                  </a:lnTo>
                  <a:cubicBezTo>
                    <a:pt x="593852" y="536575"/>
                    <a:pt x="508381" y="769747"/>
                    <a:pt x="390398" y="911733"/>
                  </a:cubicBezTo>
                  <a:cubicBezTo>
                    <a:pt x="272415" y="1053719"/>
                    <a:pt x="131953" y="1092835"/>
                    <a:pt x="0" y="1020191"/>
                  </a:cubicBezTo>
                  <a:cubicBezTo>
                    <a:pt x="178689" y="922020"/>
                    <a:pt x="317754" y="632968"/>
                    <a:pt x="363982" y="264033"/>
                  </a:cubicBezTo>
                  <a:lnTo>
                    <a:pt x="232029" y="264033"/>
                  </a:lnTo>
                  <a:close/>
                </a:path>
              </a:pathLst>
            </a:custGeom>
            <a:solidFill>
              <a:srgbClr val="FFFFFF"/>
            </a:solidFill>
            <a:ln w="25400" cap="sq">
              <a:solidFill>
                <a:srgbClr val="92D050"/>
              </a:solidFill>
              <a:prstDash val="solid"/>
              <a:miter/>
            </a:ln>
          </p:spPr>
        </p:sp>
        <p:sp>
          <p:nvSpPr>
            <p:cNvPr name="Freeform 85" id="85"/>
            <p:cNvSpPr/>
            <p:nvPr/>
          </p:nvSpPr>
          <p:spPr>
            <a:xfrm flipH="false" flipV="false" rot="0">
              <a:off x="0" y="0"/>
              <a:ext cx="776224" cy="1055878"/>
            </a:xfrm>
            <a:custGeom>
              <a:avLst/>
              <a:gdLst/>
              <a:ahLst/>
              <a:cxnLst/>
              <a:rect r="r" b="b" t="t" l="l"/>
              <a:pathLst>
                <a:path h="1055878" w="776224">
                  <a:moveTo>
                    <a:pt x="512191" y="1055878"/>
                  </a:moveTo>
                  <a:cubicBezTo>
                    <a:pt x="229362" y="1055878"/>
                    <a:pt x="0" y="583184"/>
                    <a:pt x="0" y="0"/>
                  </a:cubicBezTo>
                  <a:lnTo>
                    <a:pt x="264033" y="0"/>
                  </a:lnTo>
                  <a:cubicBezTo>
                    <a:pt x="264033" y="583184"/>
                    <a:pt x="493395" y="1055878"/>
                    <a:pt x="776224" y="1055878"/>
                  </a:cubicBezTo>
                  <a:close/>
                </a:path>
              </a:pathLst>
            </a:custGeom>
            <a:solidFill>
              <a:srgbClr val="CCCCCC"/>
            </a:solidFill>
            <a:ln w="25400" cap="sq">
              <a:solidFill>
                <a:srgbClr val="92D050"/>
              </a:solidFill>
              <a:prstDash val="solid"/>
              <a:miter/>
            </a:ln>
          </p:spPr>
        </p:sp>
        <p:sp>
          <p:nvSpPr>
            <p:cNvPr name="Freeform 86" id="86"/>
            <p:cNvSpPr/>
            <p:nvPr/>
          </p:nvSpPr>
          <p:spPr>
            <a:xfrm flipH="false" flipV="false" rot="0">
              <a:off x="0" y="0"/>
              <a:ext cx="1403985" cy="1056005"/>
            </a:xfrm>
            <a:custGeom>
              <a:avLst/>
              <a:gdLst/>
              <a:ahLst/>
              <a:cxnLst/>
              <a:rect r="r" b="b" t="t" l="l"/>
              <a:pathLst>
                <a:path h="1056005" w="1403985">
                  <a:moveTo>
                    <a:pt x="644144" y="1020191"/>
                  </a:moveTo>
                  <a:cubicBezTo>
                    <a:pt x="822833" y="922020"/>
                    <a:pt x="961898" y="632968"/>
                    <a:pt x="1008126" y="264033"/>
                  </a:cubicBezTo>
                  <a:lnTo>
                    <a:pt x="876173" y="264033"/>
                  </a:lnTo>
                  <a:lnTo>
                    <a:pt x="1156335" y="0"/>
                  </a:lnTo>
                  <a:lnTo>
                    <a:pt x="1403985" y="264033"/>
                  </a:lnTo>
                  <a:lnTo>
                    <a:pt x="1272159" y="264033"/>
                  </a:lnTo>
                  <a:cubicBezTo>
                    <a:pt x="1213739" y="730250"/>
                    <a:pt x="1009777" y="1056005"/>
                    <a:pt x="776224" y="1056005"/>
                  </a:cubicBezTo>
                  <a:lnTo>
                    <a:pt x="512191" y="1056005"/>
                  </a:lnTo>
                  <a:cubicBezTo>
                    <a:pt x="229362" y="1055878"/>
                    <a:pt x="0" y="583184"/>
                    <a:pt x="0" y="0"/>
                  </a:cubicBezTo>
                  <a:lnTo>
                    <a:pt x="264033" y="0"/>
                  </a:lnTo>
                  <a:cubicBezTo>
                    <a:pt x="264033" y="583184"/>
                    <a:pt x="493395" y="1055878"/>
                    <a:pt x="776224" y="1055878"/>
                  </a:cubicBezTo>
                </a:path>
              </a:pathLst>
            </a:custGeom>
            <a:solidFill>
              <a:srgbClr val="CCCCCC"/>
            </a:solidFill>
            <a:ln w="25400" cap="sq">
              <a:solidFill>
                <a:srgbClr val="92D050"/>
              </a:solidFill>
              <a:prstDash val="solid"/>
              <a:miter/>
            </a:ln>
          </p:spPr>
        </p:sp>
      </p:grpSp>
      <p:grpSp>
        <p:nvGrpSpPr>
          <p:cNvPr name="Group 87" id="87"/>
          <p:cNvGrpSpPr/>
          <p:nvPr/>
        </p:nvGrpSpPr>
        <p:grpSpPr>
          <a:xfrm rot="0">
            <a:off x="10675141" y="5338103"/>
            <a:ext cx="5606415" cy="985036"/>
            <a:chOff x="0" y="0"/>
            <a:chExt cx="7475220" cy="1313381"/>
          </a:xfrm>
        </p:grpSpPr>
        <p:sp>
          <p:nvSpPr>
            <p:cNvPr name="Freeform 88" id="88"/>
            <p:cNvSpPr/>
            <p:nvPr/>
          </p:nvSpPr>
          <p:spPr>
            <a:xfrm flipH="false" flipV="false" rot="0">
              <a:off x="0" y="0"/>
              <a:ext cx="7475220" cy="1313342"/>
            </a:xfrm>
            <a:custGeom>
              <a:avLst/>
              <a:gdLst/>
              <a:ahLst/>
              <a:cxnLst/>
              <a:rect r="r" b="b" t="t" l="l"/>
              <a:pathLst>
                <a:path h="1313342" w="7475220">
                  <a:moveTo>
                    <a:pt x="0" y="0"/>
                  </a:moveTo>
                  <a:lnTo>
                    <a:pt x="7283903" y="0"/>
                  </a:lnTo>
                  <a:cubicBezTo>
                    <a:pt x="7389517" y="0"/>
                    <a:pt x="7475220" y="98099"/>
                    <a:pt x="7475220" y="218989"/>
                  </a:cubicBezTo>
                  <a:lnTo>
                    <a:pt x="7475220" y="1313342"/>
                  </a:lnTo>
                  <a:lnTo>
                    <a:pt x="0" y="1313342"/>
                  </a:lnTo>
                  <a:close/>
                </a:path>
              </a:pathLst>
            </a:custGeom>
            <a:blipFill>
              <a:blip r:embed="rId11">
                <a:alphaModFix amt="0"/>
              </a:blip>
              <a:stretch>
                <a:fillRect l="0" t="-49307" r="26647" b="-13392"/>
              </a:stretch>
            </a:blipFill>
            <a:ln w="25400" cap="sq">
              <a:solidFill>
                <a:srgbClr val="92D050"/>
              </a:solidFill>
              <a:prstDash val="solid"/>
              <a:miter/>
            </a:ln>
          </p:spPr>
        </p:sp>
      </p:grpSp>
      <p:sp>
        <p:nvSpPr>
          <p:cNvPr name="TextBox 89" id="89"/>
          <p:cNvSpPr txBox="true"/>
          <p:nvPr/>
        </p:nvSpPr>
        <p:spPr>
          <a:xfrm rot="0">
            <a:off x="10138488" y="6367910"/>
            <a:ext cx="8384710" cy="485775"/>
          </a:xfrm>
          <a:prstGeom prst="rect">
            <a:avLst/>
          </a:prstGeom>
        </p:spPr>
        <p:txBody>
          <a:bodyPr anchor="t" rtlCol="false" tIns="0" lIns="0" bIns="0" rIns="0">
            <a:spAutoFit/>
          </a:bodyPr>
          <a:lstStyle/>
          <a:p>
            <a:pPr algn="ctr">
              <a:lnSpc>
                <a:spcPts val="3359"/>
              </a:lnSpc>
              <a:spcBef>
                <a:spcPct val="0"/>
              </a:spcBef>
            </a:pPr>
            <a:r>
              <a:rPr lang="en-US" b="true" sz="2799">
                <a:solidFill>
                  <a:srgbClr val="FFFFFF"/>
                </a:solidFill>
                <a:latin typeface="Calibri (MS) Bold"/>
                <a:ea typeface="Calibri (MS) Bold"/>
                <a:cs typeface="Calibri (MS) Bold"/>
                <a:sym typeface="Calibri (MS) Bold"/>
              </a:rPr>
              <a:t>Student ID @ st + Year of Admission + .wzu.edu.tw</a:t>
            </a:r>
          </a:p>
        </p:txBody>
      </p:sp>
      <p:grpSp>
        <p:nvGrpSpPr>
          <p:cNvPr name="Group 90" id="90"/>
          <p:cNvGrpSpPr/>
          <p:nvPr/>
        </p:nvGrpSpPr>
        <p:grpSpPr>
          <a:xfrm rot="0">
            <a:off x="10522533" y="6323139"/>
            <a:ext cx="7765467" cy="751946"/>
            <a:chOff x="0" y="0"/>
            <a:chExt cx="10353956" cy="1002594"/>
          </a:xfrm>
        </p:grpSpPr>
        <p:sp>
          <p:nvSpPr>
            <p:cNvPr name="Freeform 91" id="91"/>
            <p:cNvSpPr/>
            <p:nvPr/>
          </p:nvSpPr>
          <p:spPr>
            <a:xfrm flipH="false" flipV="false" rot="0">
              <a:off x="0" y="0"/>
              <a:ext cx="10353956" cy="1002564"/>
            </a:xfrm>
            <a:custGeom>
              <a:avLst/>
              <a:gdLst/>
              <a:ahLst/>
              <a:cxnLst/>
              <a:rect r="r" b="b" t="t" l="l"/>
              <a:pathLst>
                <a:path h="1002564" w="10353956">
                  <a:moveTo>
                    <a:pt x="0" y="0"/>
                  </a:moveTo>
                  <a:lnTo>
                    <a:pt x="10088962" y="0"/>
                  </a:lnTo>
                  <a:cubicBezTo>
                    <a:pt x="10235249" y="0"/>
                    <a:pt x="10353956" y="74886"/>
                    <a:pt x="10353956" y="167170"/>
                  </a:cubicBezTo>
                  <a:lnTo>
                    <a:pt x="10353956" y="1002564"/>
                  </a:lnTo>
                  <a:lnTo>
                    <a:pt x="0" y="1002564"/>
                  </a:lnTo>
                  <a:close/>
                </a:path>
              </a:pathLst>
            </a:custGeom>
            <a:blipFill>
              <a:blip r:embed="rId11">
                <a:alphaModFix amt="0"/>
              </a:blip>
              <a:stretch>
                <a:fillRect l="0" t="-64592" r="47042" b="-48542"/>
              </a:stretch>
            </a:blipFill>
            <a:ln w="25400" cap="sq">
              <a:solidFill>
                <a:srgbClr val="92D050"/>
              </a:solidFill>
              <a:prstDash val="solid"/>
              <a:miter/>
            </a:ln>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8CFE0">
                <a:alpha val="100000"/>
              </a:srgbClr>
            </a:gs>
            <a:gs pos="20000">
              <a:srgbClr val="DCEDD4">
                <a:alpha val="100000"/>
              </a:srgbClr>
            </a:gs>
            <a:gs pos="100000">
              <a:srgbClr val="5CAF6E">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4196489" y="-691496"/>
            <a:ext cx="4205564" cy="2601106"/>
          </a:xfrm>
          <a:custGeom>
            <a:avLst/>
            <a:gdLst/>
            <a:ahLst/>
            <a:cxnLst/>
            <a:rect r="r" b="b" t="t" l="l"/>
            <a:pathLst>
              <a:path h="2601106" w="4205564">
                <a:moveTo>
                  <a:pt x="0" y="0"/>
                </a:moveTo>
                <a:lnTo>
                  <a:pt x="4205563" y="0"/>
                </a:lnTo>
                <a:lnTo>
                  <a:pt x="4205563" y="2601106"/>
                </a:lnTo>
                <a:lnTo>
                  <a:pt x="0" y="26011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02989" y="8307429"/>
            <a:ext cx="3604812" cy="2300973"/>
          </a:xfrm>
          <a:custGeom>
            <a:avLst/>
            <a:gdLst/>
            <a:ahLst/>
            <a:cxnLst/>
            <a:rect r="r" b="b" t="t" l="l"/>
            <a:pathLst>
              <a:path h="2300973" w="3604812">
                <a:moveTo>
                  <a:pt x="0" y="0"/>
                </a:moveTo>
                <a:lnTo>
                  <a:pt x="3604812" y="0"/>
                </a:lnTo>
                <a:lnTo>
                  <a:pt x="3604812" y="2300973"/>
                </a:lnTo>
                <a:lnTo>
                  <a:pt x="0" y="23009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97834" y="-594474"/>
            <a:ext cx="2603316" cy="1700622"/>
          </a:xfrm>
          <a:custGeom>
            <a:avLst/>
            <a:gdLst/>
            <a:ahLst/>
            <a:cxnLst/>
            <a:rect r="r" b="b" t="t" l="l"/>
            <a:pathLst>
              <a:path h="1700622" w="2603316">
                <a:moveTo>
                  <a:pt x="0" y="0"/>
                </a:moveTo>
                <a:lnTo>
                  <a:pt x="2603316" y="0"/>
                </a:lnTo>
                <a:lnTo>
                  <a:pt x="2603316" y="1700622"/>
                </a:lnTo>
                <a:lnTo>
                  <a:pt x="0" y="17006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 id="5"/>
          <p:cNvGrpSpPr/>
          <p:nvPr/>
        </p:nvGrpSpPr>
        <p:grpSpPr>
          <a:xfrm rot="0">
            <a:off x="1097280" y="754380"/>
            <a:ext cx="8229600" cy="822960"/>
            <a:chOff x="0" y="0"/>
            <a:chExt cx="10972800" cy="1097280"/>
          </a:xfrm>
        </p:grpSpPr>
        <p:sp>
          <p:nvSpPr>
            <p:cNvPr name="Freeform 6" id="6"/>
            <p:cNvSpPr/>
            <p:nvPr/>
          </p:nvSpPr>
          <p:spPr>
            <a:xfrm flipH="false" flipV="false" rot="0">
              <a:off x="0" y="0"/>
              <a:ext cx="10972800" cy="1097280"/>
            </a:xfrm>
            <a:custGeom>
              <a:avLst/>
              <a:gdLst/>
              <a:ahLst/>
              <a:cxnLst/>
              <a:rect r="r" b="b" t="t" l="l"/>
              <a:pathLst>
                <a:path h="1097280" w="10972800">
                  <a:moveTo>
                    <a:pt x="0" y="0"/>
                  </a:moveTo>
                  <a:lnTo>
                    <a:pt x="10972800" y="0"/>
                  </a:lnTo>
                  <a:lnTo>
                    <a:pt x="10972800" y="1097280"/>
                  </a:lnTo>
                  <a:lnTo>
                    <a:pt x="0" y="1097280"/>
                  </a:lnTo>
                  <a:close/>
                </a:path>
              </a:pathLst>
            </a:custGeom>
            <a:blipFill>
              <a:blip r:embed="rId9">
                <a:alphaModFix amt="0"/>
              </a:blip>
              <a:stretch>
                <a:fillRect l="0" t="-144715" r="0" b="-144714"/>
              </a:stretch>
            </a:blipFill>
          </p:spPr>
        </p:sp>
      </p:grpSp>
      <p:grpSp>
        <p:nvGrpSpPr>
          <p:cNvPr name="Group 7" id="7"/>
          <p:cNvGrpSpPr/>
          <p:nvPr/>
        </p:nvGrpSpPr>
        <p:grpSpPr>
          <a:xfrm rot="0">
            <a:off x="1097280" y="732949"/>
            <a:ext cx="8229600" cy="844391"/>
            <a:chOff x="0" y="0"/>
            <a:chExt cx="10972800" cy="1125855"/>
          </a:xfrm>
        </p:grpSpPr>
        <p:sp>
          <p:nvSpPr>
            <p:cNvPr name="Freeform 8" id="8"/>
            <p:cNvSpPr/>
            <p:nvPr/>
          </p:nvSpPr>
          <p:spPr>
            <a:xfrm flipH="false" flipV="false" rot="0">
              <a:off x="0" y="0"/>
              <a:ext cx="10972800" cy="1125855"/>
            </a:xfrm>
            <a:custGeom>
              <a:avLst/>
              <a:gdLst/>
              <a:ahLst/>
              <a:cxnLst/>
              <a:rect r="r" b="b" t="t" l="l"/>
              <a:pathLst>
                <a:path h="1125855" w="10972800">
                  <a:moveTo>
                    <a:pt x="0" y="0"/>
                  </a:moveTo>
                  <a:lnTo>
                    <a:pt x="10972800" y="0"/>
                  </a:lnTo>
                  <a:lnTo>
                    <a:pt x="10972800" y="1125855"/>
                  </a:lnTo>
                  <a:lnTo>
                    <a:pt x="0" y="1125855"/>
                  </a:lnTo>
                  <a:close/>
                </a:path>
              </a:pathLst>
            </a:custGeom>
            <a:blipFill>
              <a:blip r:embed="rId10">
                <a:alphaModFix amt="0"/>
              </a:blip>
              <a:stretch>
                <a:fillRect l="0" t="-139773" r="0" b="-139772"/>
              </a:stretch>
            </a:blipFill>
          </p:spPr>
        </p:sp>
      </p:grpSp>
      <p:grpSp>
        <p:nvGrpSpPr>
          <p:cNvPr name="Group 9" id="9"/>
          <p:cNvGrpSpPr/>
          <p:nvPr/>
        </p:nvGrpSpPr>
        <p:grpSpPr>
          <a:xfrm rot="0">
            <a:off x="1097280" y="711518"/>
            <a:ext cx="8229600" cy="865823"/>
            <a:chOff x="0" y="0"/>
            <a:chExt cx="10972800" cy="1154430"/>
          </a:xfrm>
        </p:grpSpPr>
        <p:sp>
          <p:nvSpPr>
            <p:cNvPr name="Freeform 10" id="10"/>
            <p:cNvSpPr/>
            <p:nvPr/>
          </p:nvSpPr>
          <p:spPr>
            <a:xfrm flipH="false" flipV="false" rot="0">
              <a:off x="0" y="0"/>
              <a:ext cx="10972800" cy="1154430"/>
            </a:xfrm>
            <a:custGeom>
              <a:avLst/>
              <a:gdLst/>
              <a:ahLst/>
              <a:cxnLst/>
              <a:rect r="r" b="b" t="t" l="l"/>
              <a:pathLst>
                <a:path h="1154430" w="10972800">
                  <a:moveTo>
                    <a:pt x="0" y="0"/>
                  </a:moveTo>
                  <a:lnTo>
                    <a:pt x="10972800" y="0"/>
                  </a:lnTo>
                  <a:lnTo>
                    <a:pt x="10972800" y="1154430"/>
                  </a:lnTo>
                  <a:lnTo>
                    <a:pt x="0" y="1154430"/>
                  </a:lnTo>
                  <a:close/>
                </a:path>
              </a:pathLst>
            </a:custGeom>
            <a:blipFill>
              <a:blip r:embed="rId11">
                <a:alphaModFix amt="0"/>
              </a:blip>
              <a:stretch>
                <a:fillRect l="0" t="-135204" r="0" b="-135204"/>
              </a:stretch>
            </a:blipFill>
          </p:spPr>
        </p:sp>
        <p:sp>
          <p:nvSpPr>
            <p:cNvPr name="TextBox 11" id="11"/>
            <p:cNvSpPr txBox="true"/>
            <p:nvPr/>
          </p:nvSpPr>
          <p:spPr>
            <a:xfrm>
              <a:off x="0" y="-28575"/>
              <a:ext cx="10972800" cy="1183005"/>
            </a:xfrm>
            <a:prstGeom prst="rect">
              <a:avLst/>
            </a:prstGeom>
          </p:spPr>
          <p:txBody>
            <a:bodyPr anchor="ctr" rtlCol="false" tIns="0" lIns="0" bIns="0" rIns="0"/>
            <a:lstStyle/>
            <a:p>
              <a:pPr algn="l">
                <a:lnSpc>
                  <a:spcPts val="4320"/>
                </a:lnSpc>
              </a:pPr>
              <a:r>
                <a:rPr lang="en-US" sz="3600" b="true">
                  <a:solidFill>
                    <a:srgbClr val="1E2761"/>
                  </a:solidFill>
                  <a:latin typeface="Arimo Bold"/>
                  <a:ea typeface="Arimo Bold"/>
                  <a:cs typeface="Arimo Bold"/>
                  <a:sym typeface="Arimo Bold"/>
                </a:rPr>
                <a:t>隊長建隊步驟 5  </a:t>
              </a:r>
            </a:p>
          </p:txBody>
        </p:sp>
      </p:grpSp>
      <p:sp>
        <p:nvSpPr>
          <p:cNvPr name="Freeform 12" id="12"/>
          <p:cNvSpPr/>
          <p:nvPr/>
        </p:nvSpPr>
        <p:spPr>
          <a:xfrm flipH="false" flipV="false" rot="0">
            <a:off x="7313057" y="797957"/>
            <a:ext cx="1833086" cy="598646"/>
          </a:xfrm>
          <a:custGeom>
            <a:avLst/>
            <a:gdLst/>
            <a:ahLst/>
            <a:cxnLst/>
            <a:rect r="r" b="b" t="t" l="l"/>
            <a:pathLst>
              <a:path h="598646" w="1833086">
                <a:moveTo>
                  <a:pt x="0" y="0"/>
                </a:moveTo>
                <a:lnTo>
                  <a:pt x="1833086" y="0"/>
                </a:lnTo>
                <a:lnTo>
                  <a:pt x="1833086" y="598646"/>
                </a:lnTo>
                <a:lnTo>
                  <a:pt x="0" y="598646"/>
                </a:lnTo>
                <a:lnTo>
                  <a:pt x="0" y="0"/>
                </a:lnTo>
                <a:close/>
              </a:path>
            </a:pathLst>
          </a:custGeom>
          <a:blipFill>
            <a:blip r:embed="rId12">
              <a:extLst>
                <a:ext uri="{96DAC541-7B7A-43D3-8B79-37D633B846F1}">
                  <asvg:svgBlip xmlns:asvg="http://schemas.microsoft.com/office/drawing/2016/SVG/main" r:embed="rId13"/>
                </a:ext>
              </a:extLst>
            </a:blip>
            <a:stretch>
              <a:fillRect l="-23" t="0" r="-23" b="0"/>
            </a:stretch>
          </a:blipFill>
        </p:spPr>
      </p:sp>
      <p:grpSp>
        <p:nvGrpSpPr>
          <p:cNvPr name="Group 13" id="13"/>
          <p:cNvGrpSpPr/>
          <p:nvPr/>
        </p:nvGrpSpPr>
        <p:grpSpPr>
          <a:xfrm rot="0">
            <a:off x="7338060" y="822960"/>
            <a:ext cx="1783080" cy="548640"/>
            <a:chOff x="0" y="0"/>
            <a:chExt cx="2377440" cy="731520"/>
          </a:xfrm>
        </p:grpSpPr>
        <p:sp>
          <p:nvSpPr>
            <p:cNvPr name="Freeform 14" id="14"/>
            <p:cNvSpPr/>
            <p:nvPr/>
          </p:nvSpPr>
          <p:spPr>
            <a:xfrm flipH="false" flipV="false" rot="0">
              <a:off x="0" y="0"/>
              <a:ext cx="2377440" cy="731520"/>
            </a:xfrm>
            <a:custGeom>
              <a:avLst/>
              <a:gdLst/>
              <a:ahLst/>
              <a:cxnLst/>
              <a:rect r="r" b="b" t="t" l="l"/>
              <a:pathLst>
                <a:path h="731520" w="2377440">
                  <a:moveTo>
                    <a:pt x="0" y="0"/>
                  </a:moveTo>
                  <a:lnTo>
                    <a:pt x="2377440" y="0"/>
                  </a:lnTo>
                  <a:lnTo>
                    <a:pt x="2377440" y="731520"/>
                  </a:lnTo>
                  <a:lnTo>
                    <a:pt x="0" y="731520"/>
                  </a:lnTo>
                  <a:close/>
                </a:path>
              </a:pathLst>
            </a:custGeom>
            <a:blipFill>
              <a:blip r:embed="rId9">
                <a:alphaModFix amt="0"/>
              </a:blip>
              <a:stretch>
                <a:fillRect l="0" t="-13282" r="0" b="-13281"/>
              </a:stretch>
            </a:blipFill>
          </p:spPr>
        </p:sp>
      </p:grpSp>
      <p:grpSp>
        <p:nvGrpSpPr>
          <p:cNvPr name="Group 15" id="15"/>
          <p:cNvGrpSpPr/>
          <p:nvPr/>
        </p:nvGrpSpPr>
        <p:grpSpPr>
          <a:xfrm rot="0">
            <a:off x="7338060" y="801529"/>
            <a:ext cx="1783080" cy="570071"/>
            <a:chOff x="0" y="0"/>
            <a:chExt cx="2377440" cy="760095"/>
          </a:xfrm>
        </p:grpSpPr>
        <p:sp>
          <p:nvSpPr>
            <p:cNvPr name="Freeform 16" id="16"/>
            <p:cNvSpPr/>
            <p:nvPr/>
          </p:nvSpPr>
          <p:spPr>
            <a:xfrm flipH="false" flipV="false" rot="0">
              <a:off x="0" y="0"/>
              <a:ext cx="2377440" cy="760095"/>
            </a:xfrm>
            <a:custGeom>
              <a:avLst/>
              <a:gdLst/>
              <a:ahLst/>
              <a:cxnLst/>
              <a:rect r="r" b="b" t="t" l="l"/>
              <a:pathLst>
                <a:path h="760095" w="2377440">
                  <a:moveTo>
                    <a:pt x="0" y="0"/>
                  </a:moveTo>
                  <a:lnTo>
                    <a:pt x="2377440" y="0"/>
                  </a:lnTo>
                  <a:lnTo>
                    <a:pt x="2377440" y="760095"/>
                  </a:lnTo>
                  <a:lnTo>
                    <a:pt x="0" y="760095"/>
                  </a:lnTo>
                  <a:close/>
                </a:path>
              </a:pathLst>
            </a:custGeom>
            <a:solidFill>
              <a:srgbClr val="FFFFFF">
                <a:alpha val="75686"/>
              </a:srgbClr>
            </a:solidFill>
          </p:spPr>
        </p:sp>
      </p:grpSp>
      <p:grpSp>
        <p:nvGrpSpPr>
          <p:cNvPr name="Group 17" id="17"/>
          <p:cNvGrpSpPr/>
          <p:nvPr/>
        </p:nvGrpSpPr>
        <p:grpSpPr>
          <a:xfrm rot="0">
            <a:off x="7338060" y="780098"/>
            <a:ext cx="1783080" cy="591502"/>
            <a:chOff x="0" y="0"/>
            <a:chExt cx="2377440" cy="788670"/>
          </a:xfrm>
        </p:grpSpPr>
        <p:sp>
          <p:nvSpPr>
            <p:cNvPr name="Freeform 18" id="18"/>
            <p:cNvSpPr/>
            <p:nvPr/>
          </p:nvSpPr>
          <p:spPr>
            <a:xfrm flipH="false" flipV="false" rot="0">
              <a:off x="0" y="0"/>
              <a:ext cx="2377440" cy="788670"/>
            </a:xfrm>
            <a:custGeom>
              <a:avLst/>
              <a:gdLst/>
              <a:ahLst/>
              <a:cxnLst/>
              <a:rect r="r" b="b" t="t" l="l"/>
              <a:pathLst>
                <a:path h="788670" w="2377440">
                  <a:moveTo>
                    <a:pt x="0" y="0"/>
                  </a:moveTo>
                  <a:lnTo>
                    <a:pt x="2377440" y="0"/>
                  </a:lnTo>
                  <a:lnTo>
                    <a:pt x="2377440" y="788670"/>
                  </a:lnTo>
                  <a:lnTo>
                    <a:pt x="0" y="788670"/>
                  </a:lnTo>
                  <a:close/>
                </a:path>
              </a:pathLst>
            </a:custGeom>
            <a:blipFill>
              <a:blip r:embed="rId11">
                <a:alphaModFix amt="0"/>
              </a:blip>
              <a:stretch>
                <a:fillRect l="0" t="-8737" r="0" b="-8737"/>
              </a:stretch>
            </a:blipFill>
          </p:spPr>
        </p:sp>
        <p:sp>
          <p:nvSpPr>
            <p:cNvPr name="TextBox 19" id="19"/>
            <p:cNvSpPr txBox="true"/>
            <p:nvPr/>
          </p:nvSpPr>
          <p:spPr>
            <a:xfrm>
              <a:off x="0" y="-28575"/>
              <a:ext cx="2377440" cy="817245"/>
            </a:xfrm>
            <a:prstGeom prst="rect">
              <a:avLst/>
            </a:prstGeom>
          </p:spPr>
          <p:txBody>
            <a:bodyPr anchor="ctr" rtlCol="false" tIns="0" lIns="0" bIns="0" rIns="0"/>
            <a:lstStyle/>
            <a:p>
              <a:pPr algn="ctr">
                <a:lnSpc>
                  <a:spcPts val="1980"/>
                </a:lnSpc>
              </a:pPr>
              <a:r>
                <a:rPr lang="en-US" sz="1650" b="true">
                  <a:solidFill>
                    <a:srgbClr val="1E2761"/>
                  </a:solidFill>
                  <a:latin typeface="Calibri (MS) Bold"/>
                  <a:ea typeface="Calibri (MS) Bold"/>
                  <a:cs typeface="Calibri (MS) Bold"/>
                  <a:sym typeface="Calibri (MS) Bold"/>
                </a:rPr>
                <a:t>STEP 5</a:t>
              </a:r>
            </a:p>
          </p:txBody>
        </p:sp>
      </p:grpSp>
      <p:grpSp>
        <p:nvGrpSpPr>
          <p:cNvPr name="Group 20" id="20"/>
          <p:cNvGrpSpPr/>
          <p:nvPr/>
        </p:nvGrpSpPr>
        <p:grpSpPr>
          <a:xfrm rot="0">
            <a:off x="1097280" y="1851660"/>
            <a:ext cx="192024" cy="192024"/>
            <a:chOff x="0" y="0"/>
            <a:chExt cx="256032" cy="256032"/>
          </a:xfrm>
        </p:grpSpPr>
        <p:sp>
          <p:nvSpPr>
            <p:cNvPr name="Freeform 21" id="2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2" id="22"/>
          <p:cNvGrpSpPr/>
          <p:nvPr/>
        </p:nvGrpSpPr>
        <p:grpSpPr>
          <a:xfrm rot="0">
            <a:off x="1481328" y="1851660"/>
            <a:ext cx="192024" cy="192024"/>
            <a:chOff x="0" y="0"/>
            <a:chExt cx="256032" cy="256032"/>
          </a:xfrm>
        </p:grpSpPr>
        <p:sp>
          <p:nvSpPr>
            <p:cNvPr name="Freeform 23" id="2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4" id="24"/>
          <p:cNvGrpSpPr/>
          <p:nvPr/>
        </p:nvGrpSpPr>
        <p:grpSpPr>
          <a:xfrm rot="0">
            <a:off x="1865376" y="1851660"/>
            <a:ext cx="192024" cy="192024"/>
            <a:chOff x="0" y="0"/>
            <a:chExt cx="256032" cy="256032"/>
          </a:xfrm>
        </p:grpSpPr>
        <p:sp>
          <p:nvSpPr>
            <p:cNvPr name="Freeform 25" id="2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6" id="26"/>
          <p:cNvGrpSpPr/>
          <p:nvPr/>
        </p:nvGrpSpPr>
        <p:grpSpPr>
          <a:xfrm rot="0">
            <a:off x="2249424" y="1851660"/>
            <a:ext cx="192024" cy="192024"/>
            <a:chOff x="0" y="0"/>
            <a:chExt cx="256032" cy="256032"/>
          </a:xfrm>
        </p:grpSpPr>
        <p:sp>
          <p:nvSpPr>
            <p:cNvPr name="Freeform 27" id="27"/>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28" id="28"/>
          <p:cNvGrpSpPr/>
          <p:nvPr/>
        </p:nvGrpSpPr>
        <p:grpSpPr>
          <a:xfrm rot="0">
            <a:off x="2633472" y="1851660"/>
            <a:ext cx="192024" cy="192024"/>
            <a:chOff x="0" y="0"/>
            <a:chExt cx="256032" cy="256032"/>
          </a:xfrm>
        </p:grpSpPr>
        <p:sp>
          <p:nvSpPr>
            <p:cNvPr name="Freeform 29" id="29"/>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FF7C93"/>
            </a:solidFill>
          </p:spPr>
        </p:sp>
      </p:grpSp>
      <p:grpSp>
        <p:nvGrpSpPr>
          <p:cNvPr name="Group 30" id="30"/>
          <p:cNvGrpSpPr/>
          <p:nvPr/>
        </p:nvGrpSpPr>
        <p:grpSpPr>
          <a:xfrm rot="0">
            <a:off x="3017520" y="1851660"/>
            <a:ext cx="192024" cy="192024"/>
            <a:chOff x="0" y="0"/>
            <a:chExt cx="256032" cy="256032"/>
          </a:xfrm>
        </p:grpSpPr>
        <p:sp>
          <p:nvSpPr>
            <p:cNvPr name="Freeform 31" id="31"/>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2" id="32"/>
          <p:cNvGrpSpPr/>
          <p:nvPr/>
        </p:nvGrpSpPr>
        <p:grpSpPr>
          <a:xfrm rot="0">
            <a:off x="3401568" y="1851660"/>
            <a:ext cx="192024" cy="192024"/>
            <a:chOff x="0" y="0"/>
            <a:chExt cx="256032" cy="256032"/>
          </a:xfrm>
        </p:grpSpPr>
        <p:sp>
          <p:nvSpPr>
            <p:cNvPr name="Freeform 33" id="33"/>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grpSp>
        <p:nvGrpSpPr>
          <p:cNvPr name="Group 34" id="34"/>
          <p:cNvGrpSpPr/>
          <p:nvPr/>
        </p:nvGrpSpPr>
        <p:grpSpPr>
          <a:xfrm rot="0">
            <a:off x="3785616" y="1851660"/>
            <a:ext cx="192024" cy="192024"/>
            <a:chOff x="0" y="0"/>
            <a:chExt cx="256032" cy="256032"/>
          </a:xfrm>
        </p:grpSpPr>
        <p:sp>
          <p:nvSpPr>
            <p:cNvPr name="Freeform 35" id="35"/>
            <p:cNvSpPr/>
            <p:nvPr/>
          </p:nvSpPr>
          <p:spPr>
            <a:xfrm flipH="false" flipV="false" rot="0">
              <a:off x="0" y="0"/>
              <a:ext cx="256032" cy="256032"/>
            </a:xfrm>
            <a:custGeom>
              <a:avLst/>
              <a:gdLst/>
              <a:ahLst/>
              <a:cxnLst/>
              <a:rect r="r" b="b" t="t" l="l"/>
              <a:pathLst>
                <a:path h="256032" w="256032">
                  <a:moveTo>
                    <a:pt x="0" y="128016"/>
                  </a:moveTo>
                  <a:cubicBezTo>
                    <a:pt x="0" y="57277"/>
                    <a:pt x="57277" y="0"/>
                    <a:pt x="128016" y="0"/>
                  </a:cubicBezTo>
                  <a:cubicBezTo>
                    <a:pt x="198755" y="0"/>
                    <a:pt x="256032" y="57277"/>
                    <a:pt x="256032" y="128016"/>
                  </a:cubicBezTo>
                  <a:cubicBezTo>
                    <a:pt x="256032" y="198755"/>
                    <a:pt x="198755" y="256032"/>
                    <a:pt x="128016" y="256032"/>
                  </a:cubicBezTo>
                  <a:cubicBezTo>
                    <a:pt x="57277" y="256032"/>
                    <a:pt x="0" y="198755"/>
                    <a:pt x="0" y="128016"/>
                  </a:cubicBezTo>
                  <a:close/>
                </a:path>
              </a:pathLst>
            </a:custGeom>
            <a:solidFill>
              <a:srgbClr val="D7E1F5"/>
            </a:solidFill>
          </p:spPr>
        </p:sp>
      </p:grpSp>
      <p:sp>
        <p:nvSpPr>
          <p:cNvPr name="Freeform 36" id="36"/>
          <p:cNvSpPr/>
          <p:nvPr/>
        </p:nvSpPr>
        <p:spPr>
          <a:xfrm flipH="false" flipV="false" rot="0">
            <a:off x="1063942" y="3121342"/>
            <a:ext cx="1644015" cy="1644015"/>
          </a:xfrm>
          <a:custGeom>
            <a:avLst/>
            <a:gdLst/>
            <a:ahLst/>
            <a:cxnLst/>
            <a:rect r="r" b="b" t="t" l="l"/>
            <a:pathLst>
              <a:path h="1644015" w="1644015">
                <a:moveTo>
                  <a:pt x="0" y="0"/>
                </a:moveTo>
                <a:lnTo>
                  <a:pt x="1644016" y="0"/>
                </a:lnTo>
                <a:lnTo>
                  <a:pt x="1644016" y="1644016"/>
                </a:lnTo>
                <a:lnTo>
                  <a:pt x="0" y="164401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37" id="37"/>
          <p:cNvGrpSpPr/>
          <p:nvPr/>
        </p:nvGrpSpPr>
        <p:grpSpPr>
          <a:xfrm rot="0">
            <a:off x="1097280" y="3154680"/>
            <a:ext cx="1577340" cy="1577340"/>
            <a:chOff x="0" y="0"/>
            <a:chExt cx="2103120" cy="2103120"/>
          </a:xfrm>
        </p:grpSpPr>
        <p:sp>
          <p:nvSpPr>
            <p:cNvPr name="Freeform 38" id="38"/>
            <p:cNvSpPr/>
            <p:nvPr/>
          </p:nvSpPr>
          <p:spPr>
            <a:xfrm flipH="false" flipV="false" rot="0">
              <a:off x="0" y="0"/>
              <a:ext cx="2103120" cy="2103120"/>
            </a:xfrm>
            <a:custGeom>
              <a:avLst/>
              <a:gdLst/>
              <a:ahLst/>
              <a:cxnLst/>
              <a:rect r="r" b="b" t="t" l="l"/>
              <a:pathLst>
                <a:path h="2103120" w="2103120">
                  <a:moveTo>
                    <a:pt x="0" y="0"/>
                  </a:moveTo>
                  <a:lnTo>
                    <a:pt x="2103120" y="0"/>
                  </a:lnTo>
                  <a:lnTo>
                    <a:pt x="2103120" y="2103120"/>
                  </a:lnTo>
                  <a:lnTo>
                    <a:pt x="0" y="2103120"/>
                  </a:lnTo>
                  <a:close/>
                </a:path>
              </a:pathLst>
            </a:custGeom>
            <a:blipFill>
              <a:blip r:embed="rId9">
                <a:alphaModFix amt="0"/>
              </a:blip>
              <a:stretch>
                <a:fillRect l="-78393" t="0" r="-78392" b="0"/>
              </a:stretch>
            </a:blipFill>
          </p:spPr>
        </p:sp>
      </p:grpSp>
      <p:grpSp>
        <p:nvGrpSpPr>
          <p:cNvPr name="Group 39" id="39"/>
          <p:cNvGrpSpPr/>
          <p:nvPr/>
        </p:nvGrpSpPr>
        <p:grpSpPr>
          <a:xfrm rot="0">
            <a:off x="1097280" y="3140392"/>
            <a:ext cx="1577340" cy="1591627"/>
            <a:chOff x="0" y="0"/>
            <a:chExt cx="2103120" cy="2122170"/>
          </a:xfrm>
        </p:grpSpPr>
        <p:sp>
          <p:nvSpPr>
            <p:cNvPr name="Freeform 40" id="40"/>
            <p:cNvSpPr/>
            <p:nvPr/>
          </p:nvSpPr>
          <p:spPr>
            <a:xfrm flipH="false" flipV="false" rot="0">
              <a:off x="0" y="0"/>
              <a:ext cx="2103120" cy="2122170"/>
            </a:xfrm>
            <a:custGeom>
              <a:avLst/>
              <a:gdLst/>
              <a:ahLst/>
              <a:cxnLst/>
              <a:rect r="r" b="b" t="t" l="l"/>
              <a:pathLst>
                <a:path h="2122170" w="2103120">
                  <a:moveTo>
                    <a:pt x="0" y="0"/>
                  </a:moveTo>
                  <a:lnTo>
                    <a:pt x="2103120" y="0"/>
                  </a:lnTo>
                  <a:lnTo>
                    <a:pt x="2103120" y="2122170"/>
                  </a:lnTo>
                  <a:lnTo>
                    <a:pt x="0" y="2122170"/>
                  </a:lnTo>
                  <a:close/>
                </a:path>
              </a:pathLst>
            </a:custGeom>
            <a:blipFill>
              <a:blip r:embed="rId10">
                <a:alphaModFix amt="0"/>
              </a:blip>
              <a:stretch>
                <a:fillRect l="-79555" t="0" r="-79556" b="0"/>
              </a:stretch>
            </a:blipFill>
          </p:spPr>
        </p:sp>
      </p:grpSp>
      <p:grpSp>
        <p:nvGrpSpPr>
          <p:cNvPr name="Group 41" id="41"/>
          <p:cNvGrpSpPr/>
          <p:nvPr/>
        </p:nvGrpSpPr>
        <p:grpSpPr>
          <a:xfrm rot="0">
            <a:off x="1097280" y="3126105"/>
            <a:ext cx="1577340" cy="1605915"/>
            <a:chOff x="0" y="0"/>
            <a:chExt cx="2103120" cy="2141220"/>
          </a:xfrm>
        </p:grpSpPr>
        <p:sp>
          <p:nvSpPr>
            <p:cNvPr name="Freeform 42" id="42"/>
            <p:cNvSpPr/>
            <p:nvPr/>
          </p:nvSpPr>
          <p:spPr>
            <a:xfrm flipH="false" flipV="false" rot="0">
              <a:off x="0" y="0"/>
              <a:ext cx="2103120" cy="2141219"/>
            </a:xfrm>
            <a:custGeom>
              <a:avLst/>
              <a:gdLst/>
              <a:ahLst/>
              <a:cxnLst/>
              <a:rect r="r" b="b" t="t" l="l"/>
              <a:pathLst>
                <a:path h="2141219" w="2103120">
                  <a:moveTo>
                    <a:pt x="0" y="0"/>
                  </a:moveTo>
                  <a:lnTo>
                    <a:pt x="2103120" y="0"/>
                  </a:lnTo>
                  <a:lnTo>
                    <a:pt x="2103120" y="2141219"/>
                  </a:lnTo>
                  <a:lnTo>
                    <a:pt x="0" y="2141219"/>
                  </a:lnTo>
                  <a:close/>
                </a:path>
              </a:pathLst>
            </a:custGeom>
            <a:blipFill>
              <a:blip r:embed="rId11">
                <a:alphaModFix amt="0"/>
              </a:blip>
              <a:stretch>
                <a:fillRect l="-80627" t="0" r="-80627" b="0"/>
              </a:stretch>
            </a:blipFill>
          </p:spPr>
        </p:sp>
        <p:sp>
          <p:nvSpPr>
            <p:cNvPr name="TextBox 43" id="43"/>
            <p:cNvSpPr txBox="true"/>
            <p:nvPr/>
          </p:nvSpPr>
          <p:spPr>
            <a:xfrm>
              <a:off x="0" y="-19050"/>
              <a:ext cx="2103120" cy="2160270"/>
            </a:xfrm>
            <a:prstGeom prst="rect">
              <a:avLst/>
            </a:prstGeom>
          </p:spPr>
          <p:txBody>
            <a:bodyPr anchor="ctr" rtlCol="false" tIns="0" lIns="0" bIns="0" rIns="0"/>
            <a:lstStyle/>
            <a:p>
              <a:pPr algn="ctr">
                <a:lnSpc>
                  <a:spcPts val="5400"/>
                </a:lnSpc>
              </a:pPr>
              <a:r>
                <a:rPr lang="en-US" sz="4500" b="true">
                  <a:solidFill>
                    <a:srgbClr val="1E2761"/>
                  </a:solidFill>
                  <a:latin typeface="Cambria Bold"/>
                  <a:ea typeface="Cambria Bold"/>
                  <a:cs typeface="Cambria Bold"/>
                  <a:sym typeface="Cambria Bold"/>
                </a:rPr>
                <a:t>05</a:t>
              </a:r>
            </a:p>
          </p:txBody>
        </p:sp>
      </p:grpSp>
      <p:grpSp>
        <p:nvGrpSpPr>
          <p:cNvPr name="Group 44" id="44"/>
          <p:cNvGrpSpPr/>
          <p:nvPr/>
        </p:nvGrpSpPr>
        <p:grpSpPr>
          <a:xfrm rot="0">
            <a:off x="3086100" y="3977640"/>
            <a:ext cx="9052560" cy="1783080"/>
            <a:chOff x="0" y="0"/>
            <a:chExt cx="12070080" cy="2377440"/>
          </a:xfrm>
        </p:grpSpPr>
        <p:sp>
          <p:nvSpPr>
            <p:cNvPr name="Freeform 45" id="45"/>
            <p:cNvSpPr/>
            <p:nvPr/>
          </p:nvSpPr>
          <p:spPr>
            <a:xfrm flipH="false" flipV="false" rot="0">
              <a:off x="0" y="0"/>
              <a:ext cx="12070080" cy="2377440"/>
            </a:xfrm>
            <a:custGeom>
              <a:avLst/>
              <a:gdLst/>
              <a:ahLst/>
              <a:cxnLst/>
              <a:rect r="r" b="b" t="t" l="l"/>
              <a:pathLst>
                <a:path h="2377440" w="12070080">
                  <a:moveTo>
                    <a:pt x="0" y="0"/>
                  </a:moveTo>
                  <a:lnTo>
                    <a:pt x="12070080" y="0"/>
                  </a:lnTo>
                  <a:lnTo>
                    <a:pt x="12070080" y="2377440"/>
                  </a:lnTo>
                  <a:lnTo>
                    <a:pt x="0" y="2377440"/>
                  </a:lnTo>
                  <a:close/>
                </a:path>
              </a:pathLst>
            </a:custGeom>
            <a:blipFill>
              <a:blip r:embed="rId9">
                <a:alphaModFix amt="0"/>
              </a:blip>
              <a:stretch>
                <a:fillRect l="0" t="-48855" r="0" b="-48855"/>
              </a:stretch>
            </a:blipFill>
          </p:spPr>
        </p:sp>
      </p:grpSp>
      <p:grpSp>
        <p:nvGrpSpPr>
          <p:cNvPr name="Group 46" id="46"/>
          <p:cNvGrpSpPr/>
          <p:nvPr/>
        </p:nvGrpSpPr>
        <p:grpSpPr>
          <a:xfrm rot="0">
            <a:off x="3086100" y="3806190"/>
            <a:ext cx="9334500" cy="1954530"/>
            <a:chOff x="0" y="0"/>
            <a:chExt cx="12446000" cy="2606040"/>
          </a:xfrm>
        </p:grpSpPr>
        <p:sp>
          <p:nvSpPr>
            <p:cNvPr name="Freeform 47" id="47"/>
            <p:cNvSpPr/>
            <p:nvPr/>
          </p:nvSpPr>
          <p:spPr>
            <a:xfrm flipH="false" flipV="false" rot="0">
              <a:off x="0" y="0"/>
              <a:ext cx="12446000" cy="2606040"/>
            </a:xfrm>
            <a:custGeom>
              <a:avLst/>
              <a:gdLst/>
              <a:ahLst/>
              <a:cxnLst/>
              <a:rect r="r" b="b" t="t" l="l"/>
              <a:pathLst>
                <a:path h="2606040" w="12446000">
                  <a:moveTo>
                    <a:pt x="0" y="0"/>
                  </a:moveTo>
                  <a:lnTo>
                    <a:pt x="12446000" y="0"/>
                  </a:lnTo>
                  <a:lnTo>
                    <a:pt x="12446000" y="2606040"/>
                  </a:lnTo>
                  <a:lnTo>
                    <a:pt x="0" y="2606040"/>
                  </a:lnTo>
                  <a:close/>
                </a:path>
              </a:pathLst>
            </a:custGeom>
            <a:blipFill>
              <a:blip r:embed="rId11">
                <a:alphaModFix amt="0"/>
              </a:blip>
              <a:stretch>
                <a:fillRect l="0" t="-43057" r="0" b="-43057"/>
              </a:stretch>
            </a:blipFill>
          </p:spPr>
        </p:sp>
        <p:sp>
          <p:nvSpPr>
            <p:cNvPr name="TextBox 48" id="48"/>
            <p:cNvSpPr txBox="true"/>
            <p:nvPr/>
          </p:nvSpPr>
          <p:spPr>
            <a:xfrm>
              <a:off x="0" y="-66675"/>
              <a:ext cx="12446000" cy="2672715"/>
            </a:xfrm>
            <a:prstGeom prst="rect">
              <a:avLst/>
            </a:prstGeom>
          </p:spPr>
          <p:txBody>
            <a:bodyPr anchor="ctr" rtlCol="false" tIns="0" lIns="0" bIns="0" rIns="0"/>
            <a:lstStyle/>
            <a:p>
              <a:pPr algn="l">
                <a:lnSpc>
                  <a:spcPts val="3276"/>
                </a:lnSpc>
              </a:pPr>
              <a:r>
                <a:rPr lang="en-US" sz="2100">
                  <a:solidFill>
                    <a:srgbClr val="604A7B"/>
                  </a:solidFill>
                  <a:latin typeface="Noto Sans"/>
                  <a:ea typeface="Noto Sans"/>
                  <a:cs typeface="Noto Sans"/>
                  <a:sym typeface="Noto Sans"/>
                </a:rPr>
                <a:t>登入後點選「比賽」，參賽隊伍隊長可依組別點選「朗讀賽」或「跟讀賽」介紹頁面。</a:t>
              </a:r>
            </a:p>
          </p:txBody>
        </p:sp>
      </p:grpSp>
      <p:grpSp>
        <p:nvGrpSpPr>
          <p:cNvPr name="Group 49" id="49"/>
          <p:cNvGrpSpPr/>
          <p:nvPr/>
        </p:nvGrpSpPr>
        <p:grpSpPr>
          <a:xfrm rot="0">
            <a:off x="3086100" y="5623560"/>
            <a:ext cx="9052560" cy="1371600"/>
            <a:chOff x="0" y="0"/>
            <a:chExt cx="12070080" cy="1828800"/>
          </a:xfrm>
        </p:grpSpPr>
        <p:sp>
          <p:nvSpPr>
            <p:cNvPr name="Freeform 50" id="50"/>
            <p:cNvSpPr/>
            <p:nvPr/>
          </p:nvSpPr>
          <p:spPr>
            <a:xfrm flipH="false" flipV="false" rot="0">
              <a:off x="0" y="0"/>
              <a:ext cx="12070080" cy="1828800"/>
            </a:xfrm>
            <a:custGeom>
              <a:avLst/>
              <a:gdLst/>
              <a:ahLst/>
              <a:cxnLst/>
              <a:rect r="r" b="b" t="t" l="l"/>
              <a:pathLst>
                <a:path h="1828800" w="12070080">
                  <a:moveTo>
                    <a:pt x="0" y="0"/>
                  </a:moveTo>
                  <a:lnTo>
                    <a:pt x="12070080" y="0"/>
                  </a:lnTo>
                  <a:lnTo>
                    <a:pt x="12070080" y="1828800"/>
                  </a:lnTo>
                  <a:lnTo>
                    <a:pt x="0" y="1828800"/>
                  </a:lnTo>
                  <a:close/>
                </a:path>
              </a:pathLst>
            </a:custGeom>
            <a:blipFill>
              <a:blip r:embed="rId9">
                <a:alphaModFix amt="0"/>
              </a:blip>
              <a:stretch>
                <a:fillRect l="0" t="-78511" r="0" b="-78511"/>
              </a:stretch>
            </a:blipFill>
          </p:spPr>
        </p:sp>
      </p:grpSp>
      <p:grpSp>
        <p:nvGrpSpPr>
          <p:cNvPr name="Group 51" id="51"/>
          <p:cNvGrpSpPr/>
          <p:nvPr/>
        </p:nvGrpSpPr>
        <p:grpSpPr>
          <a:xfrm rot="0">
            <a:off x="3080595" y="5362118"/>
            <a:ext cx="9310030" cy="1514475"/>
            <a:chOff x="0" y="0"/>
            <a:chExt cx="12413374" cy="2019300"/>
          </a:xfrm>
        </p:grpSpPr>
        <p:sp>
          <p:nvSpPr>
            <p:cNvPr name="Freeform 52" id="52"/>
            <p:cNvSpPr/>
            <p:nvPr/>
          </p:nvSpPr>
          <p:spPr>
            <a:xfrm flipH="false" flipV="false" rot="0">
              <a:off x="0" y="0"/>
              <a:ext cx="12413373" cy="2019300"/>
            </a:xfrm>
            <a:custGeom>
              <a:avLst/>
              <a:gdLst/>
              <a:ahLst/>
              <a:cxnLst/>
              <a:rect r="r" b="b" t="t" l="l"/>
              <a:pathLst>
                <a:path h="2019300" w="12413373">
                  <a:moveTo>
                    <a:pt x="0" y="0"/>
                  </a:moveTo>
                  <a:lnTo>
                    <a:pt x="12413373" y="0"/>
                  </a:lnTo>
                  <a:lnTo>
                    <a:pt x="12413373" y="2019300"/>
                  </a:lnTo>
                  <a:lnTo>
                    <a:pt x="0" y="2019300"/>
                  </a:lnTo>
                  <a:close/>
                </a:path>
              </a:pathLst>
            </a:custGeom>
            <a:blipFill>
              <a:blip r:embed="rId11">
                <a:alphaModFix amt="0"/>
              </a:blip>
              <a:stretch>
                <a:fillRect l="0" t="-69781" r="0" b="-69781"/>
              </a:stretch>
            </a:blipFill>
          </p:spPr>
        </p:sp>
        <p:sp>
          <p:nvSpPr>
            <p:cNvPr name="TextBox 53" id="53"/>
            <p:cNvSpPr txBox="true"/>
            <p:nvPr/>
          </p:nvSpPr>
          <p:spPr>
            <a:xfrm>
              <a:off x="0" y="-9525"/>
              <a:ext cx="12413374" cy="2028825"/>
            </a:xfrm>
            <a:prstGeom prst="rect">
              <a:avLst/>
            </a:prstGeom>
          </p:spPr>
          <p:txBody>
            <a:bodyPr anchor="ctr" rtlCol="false" tIns="0" lIns="0" bIns="0" rIns="0"/>
            <a:lstStyle/>
            <a:p>
              <a:pPr algn="just">
                <a:lnSpc>
                  <a:spcPts val="2699"/>
                </a:lnSpc>
              </a:pPr>
              <a:r>
                <a:rPr lang="en-US" sz="2100" b="true">
                  <a:solidFill>
                    <a:srgbClr val="376092"/>
                  </a:solidFill>
                  <a:latin typeface="Noto Sans Bold"/>
                  <a:ea typeface="Noto Sans Bold"/>
                  <a:cs typeface="Noto Sans Bold"/>
                  <a:sym typeface="Noto Sans Bold"/>
                </a:rPr>
                <a:t>Click on “Competition,” and the team leader can click on the introduction page for either the “Read Aloud Competition” or “Shadowing Competition.”</a:t>
              </a:r>
            </a:p>
          </p:txBody>
        </p:sp>
      </p:grpSp>
      <p:grpSp>
        <p:nvGrpSpPr>
          <p:cNvPr name="Group 54" id="54"/>
          <p:cNvGrpSpPr/>
          <p:nvPr/>
        </p:nvGrpSpPr>
        <p:grpSpPr>
          <a:xfrm rot="0">
            <a:off x="661988" y="9508807"/>
            <a:ext cx="16959453" cy="47625"/>
            <a:chOff x="0" y="0"/>
            <a:chExt cx="22612604" cy="63500"/>
          </a:xfrm>
        </p:grpSpPr>
        <p:sp>
          <p:nvSpPr>
            <p:cNvPr name="Freeform 55" id="55"/>
            <p:cNvSpPr/>
            <p:nvPr/>
          </p:nvSpPr>
          <p:spPr>
            <a:xfrm flipH="false" flipV="false" rot="0">
              <a:off x="0" y="0"/>
              <a:ext cx="22612604" cy="63500"/>
            </a:xfrm>
            <a:custGeom>
              <a:avLst/>
              <a:gdLst/>
              <a:ahLst/>
              <a:cxnLst/>
              <a:rect r="r" b="b" t="t" l="l"/>
              <a:pathLst>
                <a:path h="63500" w="22612604">
                  <a:moveTo>
                    <a:pt x="0" y="0"/>
                  </a:moveTo>
                  <a:lnTo>
                    <a:pt x="22612604" y="63500"/>
                  </a:lnTo>
                </a:path>
              </a:pathLst>
            </a:custGeom>
            <a:blipFill>
              <a:blip r:embed="rId9">
                <a:alphaModFix amt="0"/>
              </a:blip>
              <a:stretch>
                <a:fillRect l="0" t="-6883880" r="0" b="-6883880"/>
              </a:stretch>
            </a:blipFill>
            <a:ln w="19050" cap="sq">
              <a:solidFill>
                <a:srgbClr val="D7E1F5"/>
              </a:solidFill>
              <a:prstDash val="dash"/>
              <a:miter/>
            </a:ln>
          </p:spPr>
        </p:sp>
      </p:grpSp>
      <p:sp>
        <p:nvSpPr>
          <p:cNvPr name="TextBox 56" id="56"/>
          <p:cNvSpPr txBox="true"/>
          <p:nvPr/>
        </p:nvSpPr>
        <p:spPr>
          <a:xfrm rot="0">
            <a:off x="3022435" y="3078480"/>
            <a:ext cx="8869680" cy="461858"/>
          </a:xfrm>
          <a:prstGeom prst="rect">
            <a:avLst/>
          </a:prstGeom>
        </p:spPr>
        <p:txBody>
          <a:bodyPr anchor="t" rtlCol="false" tIns="0" lIns="0" bIns="0" rIns="0">
            <a:spAutoFit/>
          </a:bodyPr>
          <a:lstStyle/>
          <a:p>
            <a:pPr algn="l">
              <a:lnSpc>
                <a:spcPts val="3778"/>
              </a:lnSpc>
            </a:pPr>
            <a:r>
              <a:rPr lang="en-US" sz="3150" b="true">
                <a:solidFill>
                  <a:srgbClr val="1E2761"/>
                </a:solidFill>
                <a:latin typeface="Noto Sans Bold"/>
                <a:ea typeface="Noto Sans Bold"/>
                <a:cs typeface="Noto Sans Bold"/>
                <a:sym typeface="Noto Sans Bold"/>
              </a:rPr>
              <a:t>選擇賽事專區</a:t>
            </a:r>
          </a:p>
        </p:txBody>
      </p:sp>
      <p:grpSp>
        <p:nvGrpSpPr>
          <p:cNvPr name="Group 57" id="57"/>
          <p:cNvGrpSpPr/>
          <p:nvPr/>
        </p:nvGrpSpPr>
        <p:grpSpPr>
          <a:xfrm rot="0">
            <a:off x="12932031" y="70311"/>
            <a:ext cx="5040001" cy="10127582"/>
            <a:chOff x="0" y="0"/>
            <a:chExt cx="6720002" cy="13503443"/>
          </a:xfrm>
        </p:grpSpPr>
        <p:sp>
          <p:nvSpPr>
            <p:cNvPr name="Freeform 58" id="58"/>
            <p:cNvSpPr/>
            <p:nvPr/>
          </p:nvSpPr>
          <p:spPr>
            <a:xfrm flipH="false" flipV="false" rot="0">
              <a:off x="0" y="0"/>
              <a:ext cx="6719951" cy="13503481"/>
            </a:xfrm>
            <a:custGeom>
              <a:avLst/>
              <a:gdLst/>
              <a:ahLst/>
              <a:cxnLst/>
              <a:rect r="r" b="b" t="t" l="l"/>
              <a:pathLst>
                <a:path h="13503481" w="6719951">
                  <a:moveTo>
                    <a:pt x="0" y="0"/>
                  </a:moveTo>
                  <a:lnTo>
                    <a:pt x="6719951" y="0"/>
                  </a:lnTo>
                  <a:lnTo>
                    <a:pt x="6719951" y="13503481"/>
                  </a:lnTo>
                  <a:lnTo>
                    <a:pt x="0" y="13503481"/>
                  </a:lnTo>
                  <a:lnTo>
                    <a:pt x="0" y="0"/>
                  </a:lnTo>
                  <a:close/>
                </a:path>
              </a:pathLst>
            </a:custGeom>
            <a:blipFill>
              <a:blip r:embed="rId16"/>
              <a:stretch>
                <a:fillRect l="-967" t="0" r="-968" b="0"/>
              </a:stretch>
            </a:blipFill>
          </p:spPr>
        </p:sp>
      </p:grpSp>
      <p:sp>
        <p:nvSpPr>
          <p:cNvPr name="TextBox 59" id="59"/>
          <p:cNvSpPr txBox="true"/>
          <p:nvPr/>
        </p:nvSpPr>
        <p:spPr>
          <a:xfrm rot="0">
            <a:off x="13340684" y="9159959"/>
            <a:ext cx="2293734" cy="529238"/>
          </a:xfrm>
          <a:prstGeom prst="rect">
            <a:avLst/>
          </a:prstGeom>
        </p:spPr>
        <p:txBody>
          <a:bodyPr anchor="t" rtlCol="false" tIns="0" lIns="0" bIns="0" rIns="0">
            <a:spAutoFit/>
          </a:bodyPr>
          <a:lstStyle/>
          <a:p>
            <a:pPr algn="ctr">
              <a:lnSpc>
                <a:spcPts val="3600"/>
              </a:lnSpc>
            </a:pPr>
            <a:r>
              <a:rPr lang="en-US" sz="3000" b="true">
                <a:solidFill>
                  <a:srgbClr val="FFFFFF"/>
                </a:solidFill>
                <a:latin typeface="Calibri (MS) Bold"/>
                <a:ea typeface="Calibri (MS) Bold"/>
                <a:cs typeface="Calibri (MS) Bold"/>
                <a:sym typeface="Calibri (MS) Bold"/>
              </a:rPr>
              <a:t>Click “Contest</a:t>
            </a:r>
            <a:r>
              <a:rPr lang="en-US" sz="3000">
                <a:solidFill>
                  <a:srgbClr val="FFFFFF"/>
                </a:solidFill>
                <a:latin typeface="Calibri (MS)"/>
                <a:ea typeface="Calibri (MS)"/>
                <a:cs typeface="Calibri (MS)"/>
                <a:sym typeface="Calibri (MS)"/>
              </a:rPr>
              <a:t>”</a:t>
            </a:r>
          </a:p>
        </p:txBody>
      </p:sp>
      <p:grpSp>
        <p:nvGrpSpPr>
          <p:cNvPr name="Group 60" id="60"/>
          <p:cNvGrpSpPr/>
          <p:nvPr/>
        </p:nvGrpSpPr>
        <p:grpSpPr>
          <a:xfrm rot="0">
            <a:off x="15802647" y="9457915"/>
            <a:ext cx="1215003" cy="764591"/>
            <a:chOff x="0" y="0"/>
            <a:chExt cx="1620004" cy="1019454"/>
          </a:xfrm>
        </p:grpSpPr>
        <p:sp>
          <p:nvSpPr>
            <p:cNvPr name="Freeform 61" id="61"/>
            <p:cNvSpPr/>
            <p:nvPr/>
          </p:nvSpPr>
          <p:spPr>
            <a:xfrm flipH="false" flipV="false" rot="0">
              <a:off x="0" y="0"/>
              <a:ext cx="1620029" cy="1019429"/>
            </a:xfrm>
            <a:custGeom>
              <a:avLst/>
              <a:gdLst/>
              <a:ahLst/>
              <a:cxnLst/>
              <a:rect r="r" b="b" t="t" l="l"/>
              <a:pathLst>
                <a:path h="1019429" w="1620029">
                  <a:moveTo>
                    <a:pt x="0" y="0"/>
                  </a:moveTo>
                  <a:lnTo>
                    <a:pt x="1412171" y="0"/>
                  </a:lnTo>
                  <a:cubicBezTo>
                    <a:pt x="1526978" y="0"/>
                    <a:pt x="1620029" y="76073"/>
                    <a:pt x="1620029" y="169926"/>
                  </a:cubicBezTo>
                  <a:lnTo>
                    <a:pt x="1620029" y="1019429"/>
                  </a:lnTo>
                  <a:lnTo>
                    <a:pt x="0" y="1019429"/>
                  </a:lnTo>
                  <a:close/>
                </a:path>
              </a:pathLst>
            </a:custGeom>
            <a:blipFill>
              <a:blip r:embed="rId11">
                <a:alphaModFix amt="0"/>
              </a:blip>
              <a:stretch>
                <a:fillRect l="-39865" t="0" r="-21612" b="-2"/>
              </a:stretch>
            </a:blipFill>
            <a:ln w="25400" cap="sq">
              <a:solidFill>
                <a:srgbClr val="D7E4BD"/>
              </a:solidFill>
              <a:prstDash val="solid"/>
              <a:miter/>
            </a:ln>
          </p:spPr>
        </p:sp>
      </p:grpSp>
      <p:grpSp>
        <p:nvGrpSpPr>
          <p:cNvPr name="Group 62" id="62"/>
          <p:cNvGrpSpPr/>
          <p:nvPr/>
        </p:nvGrpSpPr>
        <p:grpSpPr>
          <a:xfrm rot="0">
            <a:off x="892226" y="7926048"/>
            <a:ext cx="1459525" cy="939527"/>
            <a:chOff x="0" y="0"/>
            <a:chExt cx="1946034" cy="1252703"/>
          </a:xfrm>
        </p:grpSpPr>
        <p:sp>
          <p:nvSpPr>
            <p:cNvPr name="Freeform 63" id="63"/>
            <p:cNvSpPr/>
            <p:nvPr/>
          </p:nvSpPr>
          <p:spPr>
            <a:xfrm flipH="false" flipV="false" rot="0">
              <a:off x="-1646" y="4063"/>
              <a:ext cx="1948480" cy="1253206"/>
            </a:xfrm>
            <a:custGeom>
              <a:avLst/>
              <a:gdLst/>
              <a:ahLst/>
              <a:cxnLst/>
              <a:rect r="r" b="b" t="t" l="l"/>
              <a:pathLst>
                <a:path h="1253206" w="1948480">
                  <a:moveTo>
                    <a:pt x="177287" y="412624"/>
                  </a:moveTo>
                  <a:cubicBezTo>
                    <a:pt x="161539" y="311532"/>
                    <a:pt x="213101" y="211583"/>
                    <a:pt x="310002" y="154941"/>
                  </a:cubicBezTo>
                  <a:cubicBezTo>
                    <a:pt x="406903" y="98299"/>
                    <a:pt x="532125" y="95251"/>
                    <a:pt x="632582" y="146686"/>
                  </a:cubicBezTo>
                  <a:cubicBezTo>
                    <a:pt x="668142" y="87885"/>
                    <a:pt x="733293" y="47372"/>
                    <a:pt x="808223" y="37212"/>
                  </a:cubicBezTo>
                  <a:cubicBezTo>
                    <a:pt x="883153" y="27052"/>
                    <a:pt x="959226" y="48642"/>
                    <a:pt x="1013201" y="95251"/>
                  </a:cubicBezTo>
                  <a:cubicBezTo>
                    <a:pt x="1043554" y="42165"/>
                    <a:pt x="1102990" y="6351"/>
                    <a:pt x="1170681" y="763"/>
                  </a:cubicBezTo>
                  <a:cubicBezTo>
                    <a:pt x="1238372" y="-4825"/>
                    <a:pt x="1304412" y="20575"/>
                    <a:pt x="1345560" y="67819"/>
                  </a:cubicBezTo>
                  <a:cubicBezTo>
                    <a:pt x="1400297" y="11304"/>
                    <a:pt x="1487419" y="-12445"/>
                    <a:pt x="1569207" y="6732"/>
                  </a:cubicBezTo>
                  <a:cubicBezTo>
                    <a:pt x="1650995" y="25909"/>
                    <a:pt x="1712717" y="84837"/>
                    <a:pt x="1727703" y="157608"/>
                  </a:cubicBezTo>
                  <a:cubicBezTo>
                    <a:pt x="1794759" y="173610"/>
                    <a:pt x="1850639" y="214377"/>
                    <a:pt x="1880865" y="269368"/>
                  </a:cubicBezTo>
                  <a:cubicBezTo>
                    <a:pt x="1911091" y="324359"/>
                    <a:pt x="1912742" y="388113"/>
                    <a:pt x="1885310" y="444247"/>
                  </a:cubicBezTo>
                  <a:cubicBezTo>
                    <a:pt x="1951350" y="519558"/>
                    <a:pt x="1966844" y="620015"/>
                    <a:pt x="1925950" y="708026"/>
                  </a:cubicBezTo>
                  <a:cubicBezTo>
                    <a:pt x="1885056" y="796037"/>
                    <a:pt x="1793870" y="858394"/>
                    <a:pt x="1686555" y="871856"/>
                  </a:cubicBezTo>
                  <a:cubicBezTo>
                    <a:pt x="1685793" y="954406"/>
                    <a:pt x="1634104" y="1030225"/>
                    <a:pt x="1551427" y="1069976"/>
                  </a:cubicBezTo>
                  <a:cubicBezTo>
                    <a:pt x="1468750" y="1109727"/>
                    <a:pt x="1367912" y="1107314"/>
                    <a:pt x="1287902" y="1063499"/>
                  </a:cubicBezTo>
                  <a:cubicBezTo>
                    <a:pt x="1253866" y="1162432"/>
                    <a:pt x="1157854" y="1235203"/>
                    <a:pt x="1041522" y="1250316"/>
                  </a:cubicBezTo>
                  <a:cubicBezTo>
                    <a:pt x="925190" y="1265429"/>
                    <a:pt x="809366" y="1220471"/>
                    <a:pt x="744088" y="1134492"/>
                  </a:cubicBezTo>
                  <a:cubicBezTo>
                    <a:pt x="663951" y="1176783"/>
                    <a:pt x="567812" y="1188975"/>
                    <a:pt x="477388" y="1168274"/>
                  </a:cubicBezTo>
                  <a:cubicBezTo>
                    <a:pt x="386964" y="1147573"/>
                    <a:pt x="309621" y="1095757"/>
                    <a:pt x="263139" y="1024510"/>
                  </a:cubicBezTo>
                  <a:cubicBezTo>
                    <a:pt x="181224" y="1032892"/>
                    <a:pt x="102103" y="995681"/>
                    <a:pt x="64892" y="931419"/>
                  </a:cubicBezTo>
                  <a:cubicBezTo>
                    <a:pt x="27681" y="867157"/>
                    <a:pt x="40508" y="789306"/>
                    <a:pt x="96896" y="736728"/>
                  </a:cubicBezTo>
                  <a:cubicBezTo>
                    <a:pt x="23871" y="699136"/>
                    <a:pt x="-13467" y="624333"/>
                    <a:pt x="4440" y="551435"/>
                  </a:cubicBezTo>
                  <a:cubicBezTo>
                    <a:pt x="22347" y="478537"/>
                    <a:pt x="91435" y="424181"/>
                    <a:pt x="175636" y="416561"/>
                  </a:cubicBezTo>
                  <a:close/>
                </a:path>
              </a:pathLst>
            </a:custGeom>
            <a:solidFill>
              <a:srgbClr val="FFFFFF">
                <a:alpha val="77255"/>
              </a:srgbClr>
            </a:solidFill>
            <a:ln w="9525" cap="sq">
              <a:solidFill>
                <a:srgbClr val="BFE0F7"/>
              </a:solidFill>
              <a:prstDash val="solid"/>
              <a:miter/>
            </a:ln>
          </p:spPr>
        </p:sp>
        <p:sp>
          <p:nvSpPr>
            <p:cNvPr name="Freeform 64" id="64"/>
            <p:cNvSpPr/>
            <p:nvPr/>
          </p:nvSpPr>
          <p:spPr>
            <a:xfrm flipH="false" flipV="false" rot="0">
              <a:off x="97409" y="67818"/>
              <a:ext cx="1785366" cy="1065657"/>
            </a:xfrm>
            <a:custGeom>
              <a:avLst/>
              <a:gdLst/>
              <a:ahLst/>
              <a:cxnLst/>
              <a:rect r="r" b="b" t="t" l="l"/>
              <a:pathLst>
                <a:path h="1065657" w="1785366">
                  <a:moveTo>
                    <a:pt x="114046" y="691261"/>
                  </a:moveTo>
                  <a:cubicBezTo>
                    <a:pt x="74168" y="694055"/>
                    <a:pt x="34417" y="685927"/>
                    <a:pt x="0" y="668147"/>
                  </a:cubicBezTo>
                  <a:moveTo>
                    <a:pt x="214630" y="944118"/>
                  </a:moveTo>
                  <a:cubicBezTo>
                    <a:pt x="198628" y="949706"/>
                    <a:pt x="181864" y="953389"/>
                    <a:pt x="164719" y="955167"/>
                  </a:cubicBezTo>
                  <a:moveTo>
                    <a:pt x="644906" y="1065657"/>
                  </a:moveTo>
                  <a:cubicBezTo>
                    <a:pt x="632841" y="1049782"/>
                    <a:pt x="622808" y="1032891"/>
                    <a:pt x="614807" y="1015238"/>
                  </a:cubicBezTo>
                  <a:moveTo>
                    <a:pt x="1201166" y="939927"/>
                  </a:moveTo>
                  <a:cubicBezTo>
                    <a:pt x="1199388" y="958723"/>
                    <a:pt x="1195324" y="977265"/>
                    <a:pt x="1189101" y="995299"/>
                  </a:cubicBezTo>
                  <a:moveTo>
                    <a:pt x="1439926" y="597789"/>
                  </a:moveTo>
                  <a:cubicBezTo>
                    <a:pt x="1530223" y="636270"/>
                    <a:pt x="1587246" y="716788"/>
                    <a:pt x="1586357" y="804672"/>
                  </a:cubicBezTo>
                  <a:moveTo>
                    <a:pt x="1785366" y="377317"/>
                  </a:moveTo>
                  <a:cubicBezTo>
                    <a:pt x="1770761" y="407289"/>
                    <a:pt x="1748409" y="433832"/>
                    <a:pt x="1720088" y="454914"/>
                  </a:cubicBezTo>
                  <a:moveTo>
                    <a:pt x="1628775" y="89408"/>
                  </a:moveTo>
                  <a:cubicBezTo>
                    <a:pt x="1631315" y="101473"/>
                    <a:pt x="1632458" y="113792"/>
                    <a:pt x="1632204" y="126111"/>
                  </a:cubicBezTo>
                  <a:moveTo>
                    <a:pt x="1212469" y="46736"/>
                  </a:moveTo>
                  <a:cubicBezTo>
                    <a:pt x="1220978" y="29845"/>
                    <a:pt x="1232281" y="14097"/>
                    <a:pt x="1245870" y="0"/>
                  </a:cubicBezTo>
                  <a:moveTo>
                    <a:pt x="899922" y="69088"/>
                  </a:moveTo>
                  <a:cubicBezTo>
                    <a:pt x="903351" y="55118"/>
                    <a:pt x="908812" y="41529"/>
                    <a:pt x="916051" y="28829"/>
                  </a:cubicBezTo>
                  <a:moveTo>
                    <a:pt x="533273" y="82677"/>
                  </a:moveTo>
                  <a:cubicBezTo>
                    <a:pt x="554482" y="93599"/>
                    <a:pt x="574167" y="106680"/>
                    <a:pt x="591820" y="121793"/>
                  </a:cubicBezTo>
                  <a:moveTo>
                    <a:pt x="88519" y="390017"/>
                  </a:moveTo>
                  <a:cubicBezTo>
                    <a:pt x="83820" y="376555"/>
                    <a:pt x="80518" y="362839"/>
                    <a:pt x="78359" y="348869"/>
                  </a:cubicBezTo>
                </a:path>
              </a:pathLst>
            </a:custGeom>
            <a:solidFill>
              <a:srgbClr val="FFFFFF">
                <a:alpha val="77255"/>
              </a:srgbClr>
            </a:solidFill>
            <a:ln w="9525" cap="sq">
              <a:solidFill>
                <a:srgbClr val="BFE0F7"/>
              </a:solidFill>
              <a:prstDash val="solid"/>
              <a:miter/>
            </a:ln>
          </p:spPr>
        </p:sp>
      </p:grpSp>
      <p:grpSp>
        <p:nvGrpSpPr>
          <p:cNvPr name="Group 65" id="65"/>
          <p:cNvGrpSpPr/>
          <p:nvPr/>
        </p:nvGrpSpPr>
        <p:grpSpPr>
          <a:xfrm rot="0">
            <a:off x="1610839" y="7492851"/>
            <a:ext cx="859526" cy="554526"/>
            <a:chOff x="0" y="0"/>
            <a:chExt cx="1146035" cy="739369"/>
          </a:xfrm>
        </p:grpSpPr>
        <p:sp>
          <p:nvSpPr>
            <p:cNvPr name="Freeform 66" id="66"/>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67" id="67"/>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grpSp>
        <p:nvGrpSpPr>
          <p:cNvPr name="Group 68" id="68"/>
          <p:cNvGrpSpPr/>
          <p:nvPr/>
        </p:nvGrpSpPr>
        <p:grpSpPr>
          <a:xfrm rot="0">
            <a:off x="8476936" y="2379736"/>
            <a:ext cx="859526" cy="554526"/>
            <a:chOff x="0" y="0"/>
            <a:chExt cx="1146035" cy="739369"/>
          </a:xfrm>
        </p:grpSpPr>
        <p:sp>
          <p:nvSpPr>
            <p:cNvPr name="Freeform 69" id="69"/>
            <p:cNvSpPr/>
            <p:nvPr/>
          </p:nvSpPr>
          <p:spPr>
            <a:xfrm flipH="false" flipV="false" rot="0">
              <a:off x="-964" y="2470"/>
              <a:ext cx="1147484" cy="739636"/>
            </a:xfrm>
            <a:custGeom>
              <a:avLst/>
              <a:gdLst/>
              <a:ahLst/>
              <a:cxnLst/>
              <a:rect r="r" b="b" t="t" l="l"/>
              <a:pathLst>
                <a:path h="739636" w="1147484">
                  <a:moveTo>
                    <a:pt x="104469" y="243529"/>
                  </a:moveTo>
                  <a:cubicBezTo>
                    <a:pt x="95198" y="183839"/>
                    <a:pt x="125551" y="124784"/>
                    <a:pt x="182574" y="91510"/>
                  </a:cubicBezTo>
                  <a:cubicBezTo>
                    <a:pt x="239597" y="58236"/>
                    <a:pt x="313384" y="56204"/>
                    <a:pt x="372566" y="86684"/>
                  </a:cubicBezTo>
                  <a:cubicBezTo>
                    <a:pt x="393521" y="52013"/>
                    <a:pt x="431875" y="28010"/>
                    <a:pt x="476071" y="22041"/>
                  </a:cubicBezTo>
                  <a:cubicBezTo>
                    <a:pt x="520267" y="16072"/>
                    <a:pt x="564971" y="28772"/>
                    <a:pt x="596848" y="56331"/>
                  </a:cubicBezTo>
                  <a:cubicBezTo>
                    <a:pt x="614755" y="24835"/>
                    <a:pt x="649807" y="3753"/>
                    <a:pt x="689558" y="451"/>
                  </a:cubicBezTo>
                  <a:cubicBezTo>
                    <a:pt x="729309" y="-2851"/>
                    <a:pt x="768298" y="12135"/>
                    <a:pt x="792555" y="40075"/>
                  </a:cubicBezTo>
                  <a:cubicBezTo>
                    <a:pt x="824686" y="6674"/>
                    <a:pt x="875994" y="-7423"/>
                    <a:pt x="924127" y="4007"/>
                  </a:cubicBezTo>
                  <a:cubicBezTo>
                    <a:pt x="972260" y="15437"/>
                    <a:pt x="1008709" y="49981"/>
                    <a:pt x="1017472" y="93034"/>
                  </a:cubicBezTo>
                  <a:cubicBezTo>
                    <a:pt x="1056969" y="102559"/>
                    <a:pt x="1089862" y="126562"/>
                    <a:pt x="1107642" y="158947"/>
                  </a:cubicBezTo>
                  <a:cubicBezTo>
                    <a:pt x="1125422" y="191332"/>
                    <a:pt x="1126438" y="229051"/>
                    <a:pt x="1110309" y="262198"/>
                  </a:cubicBezTo>
                  <a:cubicBezTo>
                    <a:pt x="1149171" y="306648"/>
                    <a:pt x="1158315" y="365957"/>
                    <a:pt x="1134185" y="417900"/>
                  </a:cubicBezTo>
                  <a:cubicBezTo>
                    <a:pt x="1110055" y="469843"/>
                    <a:pt x="1056461" y="506673"/>
                    <a:pt x="993215" y="514547"/>
                  </a:cubicBezTo>
                  <a:cubicBezTo>
                    <a:pt x="992707" y="563315"/>
                    <a:pt x="962354" y="608019"/>
                    <a:pt x="913586" y="631514"/>
                  </a:cubicBezTo>
                  <a:cubicBezTo>
                    <a:pt x="864818" y="655009"/>
                    <a:pt x="805509" y="653485"/>
                    <a:pt x="758392" y="627704"/>
                  </a:cubicBezTo>
                  <a:cubicBezTo>
                    <a:pt x="738326" y="686124"/>
                    <a:pt x="681811" y="729050"/>
                    <a:pt x="613358" y="737940"/>
                  </a:cubicBezTo>
                  <a:cubicBezTo>
                    <a:pt x="544905" y="746830"/>
                    <a:pt x="476579" y="720287"/>
                    <a:pt x="438098" y="669614"/>
                  </a:cubicBezTo>
                  <a:cubicBezTo>
                    <a:pt x="390854" y="694633"/>
                    <a:pt x="334339" y="701745"/>
                    <a:pt x="280999" y="689553"/>
                  </a:cubicBezTo>
                  <a:cubicBezTo>
                    <a:pt x="227659" y="677361"/>
                    <a:pt x="182320" y="646754"/>
                    <a:pt x="154888" y="604590"/>
                  </a:cubicBezTo>
                  <a:cubicBezTo>
                    <a:pt x="106628" y="609543"/>
                    <a:pt x="60019" y="587572"/>
                    <a:pt x="38175" y="549599"/>
                  </a:cubicBezTo>
                  <a:cubicBezTo>
                    <a:pt x="16331" y="511626"/>
                    <a:pt x="23824" y="465779"/>
                    <a:pt x="56971" y="434664"/>
                  </a:cubicBezTo>
                  <a:cubicBezTo>
                    <a:pt x="14045" y="412566"/>
                    <a:pt x="-7926" y="368370"/>
                    <a:pt x="2615" y="325444"/>
                  </a:cubicBezTo>
                  <a:cubicBezTo>
                    <a:pt x="13156" y="282518"/>
                    <a:pt x="53796" y="250260"/>
                    <a:pt x="103453" y="245815"/>
                  </a:cubicBezTo>
                  <a:close/>
                </a:path>
              </a:pathLst>
            </a:custGeom>
            <a:solidFill>
              <a:srgbClr val="FFFFFF">
                <a:alpha val="77255"/>
              </a:srgbClr>
            </a:solidFill>
            <a:ln w="9525" cap="sq">
              <a:solidFill>
                <a:srgbClr val="BFE0F7"/>
              </a:solidFill>
              <a:prstDash val="solid"/>
              <a:miter/>
            </a:ln>
          </p:spPr>
        </p:sp>
        <p:sp>
          <p:nvSpPr>
            <p:cNvPr name="Freeform 70" id="70"/>
            <p:cNvSpPr/>
            <p:nvPr/>
          </p:nvSpPr>
          <p:spPr>
            <a:xfrm flipH="false" flipV="false" rot="0">
              <a:off x="57277" y="40132"/>
              <a:ext cx="1051560" cy="628904"/>
            </a:xfrm>
            <a:custGeom>
              <a:avLst/>
              <a:gdLst/>
              <a:ahLst/>
              <a:cxnLst/>
              <a:rect r="r" b="b" t="t" l="l"/>
              <a:pathLst>
                <a:path h="628904" w="1051560">
                  <a:moveTo>
                    <a:pt x="67183" y="407924"/>
                  </a:moveTo>
                  <a:cubicBezTo>
                    <a:pt x="43688" y="409575"/>
                    <a:pt x="20320" y="404749"/>
                    <a:pt x="0" y="394335"/>
                  </a:cubicBezTo>
                  <a:moveTo>
                    <a:pt x="126492" y="557276"/>
                  </a:moveTo>
                  <a:cubicBezTo>
                    <a:pt x="117094" y="560578"/>
                    <a:pt x="107188" y="562737"/>
                    <a:pt x="97028" y="563753"/>
                  </a:cubicBezTo>
                  <a:moveTo>
                    <a:pt x="379730" y="628904"/>
                  </a:moveTo>
                  <a:cubicBezTo>
                    <a:pt x="372618" y="619506"/>
                    <a:pt x="366649" y="609600"/>
                    <a:pt x="362077" y="599186"/>
                  </a:cubicBezTo>
                  <a:moveTo>
                    <a:pt x="707390" y="554736"/>
                  </a:moveTo>
                  <a:cubicBezTo>
                    <a:pt x="706374" y="565785"/>
                    <a:pt x="703961" y="576834"/>
                    <a:pt x="700278" y="587375"/>
                  </a:cubicBezTo>
                  <a:moveTo>
                    <a:pt x="848106" y="352679"/>
                  </a:moveTo>
                  <a:cubicBezTo>
                    <a:pt x="901319" y="375412"/>
                    <a:pt x="934847" y="422910"/>
                    <a:pt x="934339" y="474853"/>
                  </a:cubicBezTo>
                  <a:moveTo>
                    <a:pt x="1051560" y="222631"/>
                  </a:moveTo>
                  <a:cubicBezTo>
                    <a:pt x="1042924" y="240284"/>
                    <a:pt x="1029843" y="256032"/>
                    <a:pt x="1013206" y="268478"/>
                  </a:cubicBezTo>
                  <a:moveTo>
                    <a:pt x="959358" y="52705"/>
                  </a:moveTo>
                  <a:cubicBezTo>
                    <a:pt x="960882" y="59817"/>
                    <a:pt x="961517" y="67056"/>
                    <a:pt x="961390" y="74295"/>
                  </a:cubicBezTo>
                  <a:moveTo>
                    <a:pt x="714121" y="27559"/>
                  </a:moveTo>
                  <a:cubicBezTo>
                    <a:pt x="719074" y="17526"/>
                    <a:pt x="725805" y="8255"/>
                    <a:pt x="733806" y="0"/>
                  </a:cubicBezTo>
                  <a:moveTo>
                    <a:pt x="530098" y="40640"/>
                  </a:moveTo>
                  <a:cubicBezTo>
                    <a:pt x="532130" y="32385"/>
                    <a:pt x="535305" y="24384"/>
                    <a:pt x="539623" y="16891"/>
                  </a:cubicBezTo>
                  <a:moveTo>
                    <a:pt x="314071" y="48768"/>
                  </a:moveTo>
                  <a:cubicBezTo>
                    <a:pt x="326644" y="55245"/>
                    <a:pt x="338201" y="62992"/>
                    <a:pt x="348615" y="71882"/>
                  </a:cubicBezTo>
                  <a:moveTo>
                    <a:pt x="52197" y="230124"/>
                  </a:moveTo>
                  <a:cubicBezTo>
                    <a:pt x="49403" y="222123"/>
                    <a:pt x="47498" y="214122"/>
                    <a:pt x="46228" y="205867"/>
                  </a:cubicBezTo>
                </a:path>
              </a:pathLst>
            </a:custGeom>
            <a:solidFill>
              <a:srgbClr val="FFFFFF">
                <a:alpha val="77255"/>
              </a:srgbClr>
            </a:solidFill>
            <a:ln w="9525" cap="sq">
              <a:solidFill>
                <a:srgbClr val="BFE0F7"/>
              </a:solidFill>
              <a:prstDash val="solid"/>
              <a:miter/>
            </a:ln>
          </p:spPr>
        </p:sp>
      </p:grpSp>
      <p:sp>
        <p:nvSpPr>
          <p:cNvPr name="Freeform 71" id="71"/>
          <p:cNvSpPr/>
          <p:nvPr/>
        </p:nvSpPr>
        <p:spPr>
          <a:xfrm flipH="false" flipV="false" rot="0">
            <a:off x="2334120" y="9834220"/>
            <a:ext cx="214655" cy="418871"/>
          </a:xfrm>
          <a:custGeom>
            <a:avLst/>
            <a:gdLst/>
            <a:ahLst/>
            <a:cxnLst/>
            <a:rect r="r" b="b" t="t" l="l"/>
            <a:pathLst>
              <a:path h="418871" w="214655">
                <a:moveTo>
                  <a:pt x="0" y="0"/>
                </a:moveTo>
                <a:lnTo>
                  <a:pt x="214656" y="0"/>
                </a:lnTo>
                <a:lnTo>
                  <a:pt x="214656" y="418871"/>
                </a:lnTo>
                <a:lnTo>
                  <a:pt x="0" y="41887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72" id="72"/>
          <p:cNvSpPr/>
          <p:nvPr/>
        </p:nvSpPr>
        <p:spPr>
          <a:xfrm flipH="false" flipV="false" rot="0">
            <a:off x="8584844" y="9536878"/>
            <a:ext cx="356044" cy="661016"/>
          </a:xfrm>
          <a:custGeom>
            <a:avLst/>
            <a:gdLst/>
            <a:ahLst/>
            <a:cxnLst/>
            <a:rect r="r" b="b" t="t" l="l"/>
            <a:pathLst>
              <a:path h="661016" w="356044">
                <a:moveTo>
                  <a:pt x="0" y="0"/>
                </a:moveTo>
                <a:lnTo>
                  <a:pt x="356045" y="0"/>
                </a:lnTo>
                <a:lnTo>
                  <a:pt x="356045" y="661016"/>
                </a:lnTo>
                <a:lnTo>
                  <a:pt x="0" y="661016"/>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73" id="73"/>
          <p:cNvSpPr/>
          <p:nvPr/>
        </p:nvSpPr>
        <p:spPr>
          <a:xfrm flipH="false" flipV="false" rot="0">
            <a:off x="1076668" y="6459207"/>
            <a:ext cx="1013174" cy="2219363"/>
          </a:xfrm>
          <a:custGeom>
            <a:avLst/>
            <a:gdLst/>
            <a:ahLst/>
            <a:cxnLst/>
            <a:rect r="r" b="b" t="t" l="l"/>
            <a:pathLst>
              <a:path h="2219363" w="1013174">
                <a:moveTo>
                  <a:pt x="0" y="0"/>
                </a:moveTo>
                <a:lnTo>
                  <a:pt x="1013174" y="0"/>
                </a:lnTo>
                <a:lnTo>
                  <a:pt x="1013174" y="2219363"/>
                </a:lnTo>
                <a:lnTo>
                  <a:pt x="0" y="2219363"/>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74" id="74"/>
          <p:cNvGrpSpPr/>
          <p:nvPr/>
        </p:nvGrpSpPr>
        <p:grpSpPr>
          <a:xfrm rot="480000">
            <a:off x="6190240" y="7948784"/>
            <a:ext cx="1051560" cy="1051560"/>
            <a:chOff x="0" y="0"/>
            <a:chExt cx="1402080" cy="1402080"/>
          </a:xfrm>
        </p:grpSpPr>
        <p:sp>
          <p:nvSpPr>
            <p:cNvPr name="Freeform 75" id="75" descr="veh_destroyer.png"/>
            <p:cNvSpPr/>
            <p:nvPr/>
          </p:nvSpPr>
          <p:spPr>
            <a:xfrm flipH="false" flipV="false" rot="0">
              <a:off x="0" y="0"/>
              <a:ext cx="1402080" cy="1402080"/>
            </a:xfrm>
            <a:custGeom>
              <a:avLst/>
              <a:gdLst/>
              <a:ahLst/>
              <a:cxnLst/>
              <a:rect r="r" b="b" t="t" l="l"/>
              <a:pathLst>
                <a:path h="1402080" w="1402080">
                  <a:moveTo>
                    <a:pt x="0" y="0"/>
                  </a:moveTo>
                  <a:lnTo>
                    <a:pt x="1402080" y="0"/>
                  </a:lnTo>
                  <a:lnTo>
                    <a:pt x="1402080" y="1402080"/>
                  </a:lnTo>
                  <a:lnTo>
                    <a:pt x="0" y="1402080"/>
                  </a:lnTo>
                  <a:lnTo>
                    <a:pt x="0" y="0"/>
                  </a:lnTo>
                  <a:close/>
                </a:path>
              </a:pathLst>
            </a:custGeom>
            <a:blipFill>
              <a:blip r:embed="rId23"/>
              <a:stretch>
                <a:fillRect l="0" t="0" r="0" b="0"/>
              </a:stretch>
            </a:blipFill>
          </p:spPr>
        </p:sp>
      </p:grpSp>
      <p:grpSp>
        <p:nvGrpSpPr>
          <p:cNvPr name="Group 76" id="76"/>
          <p:cNvGrpSpPr/>
          <p:nvPr/>
        </p:nvGrpSpPr>
        <p:grpSpPr>
          <a:xfrm rot="0">
            <a:off x="13009750" y="6198748"/>
            <a:ext cx="4903613" cy="1571366"/>
            <a:chOff x="0" y="0"/>
            <a:chExt cx="6538150" cy="2095155"/>
          </a:xfrm>
        </p:grpSpPr>
        <p:sp>
          <p:nvSpPr>
            <p:cNvPr name="Freeform 77" id="77"/>
            <p:cNvSpPr/>
            <p:nvPr/>
          </p:nvSpPr>
          <p:spPr>
            <a:xfrm flipH="false" flipV="false" rot="0">
              <a:off x="0" y="0"/>
              <a:ext cx="6538151" cy="2095092"/>
            </a:xfrm>
            <a:custGeom>
              <a:avLst/>
              <a:gdLst/>
              <a:ahLst/>
              <a:cxnLst/>
              <a:rect r="r" b="b" t="t" l="l"/>
              <a:pathLst>
                <a:path h="2095092" w="6538151">
                  <a:moveTo>
                    <a:pt x="0" y="0"/>
                  </a:moveTo>
                  <a:lnTo>
                    <a:pt x="6538151" y="0"/>
                  </a:lnTo>
                  <a:lnTo>
                    <a:pt x="6538151" y="2095092"/>
                  </a:lnTo>
                  <a:lnTo>
                    <a:pt x="0" y="2095092"/>
                  </a:lnTo>
                  <a:close/>
                </a:path>
              </a:pathLst>
            </a:custGeom>
            <a:blipFill>
              <a:blip r:embed="rId11">
                <a:alphaModFix amt="0"/>
              </a:blip>
              <a:stretch>
                <a:fillRect l="0" t="-22928" r="-3757" b="-3255"/>
              </a:stretch>
            </a:blipFill>
            <a:ln w="25400" cap="sq">
              <a:solidFill>
                <a:srgbClr val="92D050"/>
              </a:solidFill>
              <a:prstDash val="solid"/>
              <a:miter/>
            </a:ln>
          </p:spPr>
        </p:sp>
      </p:grpSp>
      <p:grpSp>
        <p:nvGrpSpPr>
          <p:cNvPr name="Group 78" id="78"/>
          <p:cNvGrpSpPr/>
          <p:nvPr/>
        </p:nvGrpSpPr>
        <p:grpSpPr>
          <a:xfrm rot="0">
            <a:off x="13000225" y="7770114"/>
            <a:ext cx="4903613" cy="1276131"/>
            <a:chOff x="0" y="0"/>
            <a:chExt cx="6132795" cy="1596017"/>
          </a:xfrm>
        </p:grpSpPr>
        <p:sp>
          <p:nvSpPr>
            <p:cNvPr name="Freeform 79" id="79"/>
            <p:cNvSpPr/>
            <p:nvPr/>
          </p:nvSpPr>
          <p:spPr>
            <a:xfrm flipH="false" flipV="false" rot="0">
              <a:off x="0" y="0"/>
              <a:ext cx="6132795" cy="1596030"/>
            </a:xfrm>
            <a:custGeom>
              <a:avLst/>
              <a:gdLst/>
              <a:ahLst/>
              <a:cxnLst/>
              <a:rect r="r" b="b" t="t" l="l"/>
              <a:pathLst>
                <a:path h="1596030" w="6132795">
                  <a:moveTo>
                    <a:pt x="0" y="0"/>
                  </a:moveTo>
                  <a:lnTo>
                    <a:pt x="6132795" y="0"/>
                  </a:lnTo>
                  <a:lnTo>
                    <a:pt x="6132795" y="1596030"/>
                  </a:lnTo>
                  <a:lnTo>
                    <a:pt x="0" y="1596030"/>
                  </a:lnTo>
                  <a:close/>
                </a:path>
              </a:pathLst>
            </a:custGeom>
            <a:blipFill>
              <a:blip r:embed="rId11">
                <a:alphaModFix amt="0"/>
              </a:blip>
              <a:stretch>
                <a:fillRect l="0" t="-39409" r="-10615" b="-26230"/>
              </a:stretch>
            </a:blipFill>
            <a:ln w="25400" cap="sq">
              <a:solidFill>
                <a:srgbClr val="92D050"/>
              </a:solidFill>
              <a:prstDash val="solid"/>
              <a:miter/>
            </a:ln>
          </p:spPr>
        </p:sp>
      </p:grpSp>
      <p:sp>
        <p:nvSpPr>
          <p:cNvPr name="TextBox 80" id="80"/>
          <p:cNvSpPr txBox="true"/>
          <p:nvPr/>
        </p:nvSpPr>
        <p:spPr>
          <a:xfrm rot="0">
            <a:off x="14487551" y="6927281"/>
            <a:ext cx="3348514" cy="466725"/>
          </a:xfrm>
          <a:prstGeom prst="rect">
            <a:avLst/>
          </a:prstGeom>
        </p:spPr>
        <p:txBody>
          <a:bodyPr anchor="t" rtlCol="false" tIns="0" lIns="0" bIns="0" rIns="0">
            <a:spAutoFit/>
          </a:bodyPr>
          <a:lstStyle/>
          <a:p>
            <a:pPr algn="ctr">
              <a:lnSpc>
                <a:spcPts val="3240"/>
              </a:lnSpc>
            </a:pPr>
            <a:r>
              <a:rPr lang="en-US" sz="2700" b="true">
                <a:solidFill>
                  <a:srgbClr val="FFFFFF"/>
                </a:solidFill>
                <a:latin typeface="Calibri (MS) Bold"/>
                <a:ea typeface="Calibri (MS) Bold"/>
                <a:cs typeface="Calibri (MS) Bold"/>
                <a:sym typeface="Calibri (MS) Bold"/>
              </a:rPr>
              <a:t>The Shadowing Contest</a:t>
            </a:r>
          </a:p>
        </p:txBody>
      </p:sp>
      <p:sp>
        <p:nvSpPr>
          <p:cNvPr name="TextBox 81" id="81"/>
          <p:cNvSpPr txBox="true"/>
          <p:nvPr/>
        </p:nvSpPr>
        <p:spPr>
          <a:xfrm rot="0">
            <a:off x="14452150" y="8250279"/>
            <a:ext cx="3419316" cy="466725"/>
          </a:xfrm>
          <a:prstGeom prst="rect">
            <a:avLst/>
          </a:prstGeom>
        </p:spPr>
        <p:txBody>
          <a:bodyPr anchor="t" rtlCol="false" tIns="0" lIns="0" bIns="0" rIns="0">
            <a:spAutoFit/>
          </a:bodyPr>
          <a:lstStyle/>
          <a:p>
            <a:pPr algn="ctr">
              <a:lnSpc>
                <a:spcPts val="3240"/>
              </a:lnSpc>
            </a:pPr>
            <a:r>
              <a:rPr lang="en-US" sz="2700" b="true">
                <a:solidFill>
                  <a:srgbClr val="FFFFFF"/>
                </a:solidFill>
                <a:latin typeface="Calibri (MS) Bold"/>
                <a:ea typeface="Calibri (MS) Bold"/>
                <a:cs typeface="Calibri (MS) Bold"/>
                <a:sym typeface="Calibri (MS) Bold"/>
              </a:rPr>
              <a:t>The Read Aloud Contest</a:t>
            </a:r>
          </a:p>
        </p:txBody>
      </p:sp>
      <p:grpSp>
        <p:nvGrpSpPr>
          <p:cNvPr name="Group 82" id="82"/>
          <p:cNvGrpSpPr/>
          <p:nvPr/>
        </p:nvGrpSpPr>
        <p:grpSpPr>
          <a:xfrm rot="-480000">
            <a:off x="11586905" y="159563"/>
            <a:ext cx="502920" cy="502920"/>
            <a:chOff x="0" y="0"/>
            <a:chExt cx="670560" cy="670560"/>
          </a:xfrm>
        </p:grpSpPr>
        <p:sp>
          <p:nvSpPr>
            <p:cNvPr name="Freeform 83" id="83" descr="/home/claude/angel/out/wings_up.png"/>
            <p:cNvSpPr/>
            <p:nvPr/>
          </p:nvSpPr>
          <p:spPr>
            <a:xfrm flipH="false" flipV="false" rot="0">
              <a:off x="0" y="0"/>
              <a:ext cx="670560" cy="670560"/>
            </a:xfrm>
            <a:custGeom>
              <a:avLst/>
              <a:gdLst/>
              <a:ahLst/>
              <a:cxnLst/>
              <a:rect r="r" b="b" t="t" l="l"/>
              <a:pathLst>
                <a:path h="670560" w="670560">
                  <a:moveTo>
                    <a:pt x="0" y="0"/>
                  </a:moveTo>
                  <a:lnTo>
                    <a:pt x="670560" y="0"/>
                  </a:lnTo>
                  <a:lnTo>
                    <a:pt x="670560" y="670560"/>
                  </a:lnTo>
                  <a:lnTo>
                    <a:pt x="0" y="670560"/>
                  </a:lnTo>
                  <a:lnTo>
                    <a:pt x="0" y="0"/>
                  </a:lnTo>
                  <a:close/>
                </a:path>
              </a:pathLst>
            </a:custGeom>
            <a:blipFill>
              <a:blip r:embed="rId24"/>
              <a:stretch>
                <a:fillRect l="0" t="0" r="0" b="0"/>
              </a:stretch>
            </a:blipFill>
          </p:spPr>
        </p:sp>
      </p:grpSp>
      <p:grpSp>
        <p:nvGrpSpPr>
          <p:cNvPr name="Group 84" id="84"/>
          <p:cNvGrpSpPr/>
          <p:nvPr/>
        </p:nvGrpSpPr>
        <p:grpSpPr>
          <a:xfrm rot="300000">
            <a:off x="12009387" y="1160393"/>
            <a:ext cx="384048" cy="384048"/>
            <a:chOff x="0" y="0"/>
            <a:chExt cx="512064" cy="512064"/>
          </a:xfrm>
        </p:grpSpPr>
        <p:sp>
          <p:nvSpPr>
            <p:cNvPr name="Freeform 85" id="85" descr="/home/claude/angel/out/wings_mid.png"/>
            <p:cNvSpPr/>
            <p:nvPr/>
          </p:nvSpPr>
          <p:spPr>
            <a:xfrm flipH="true" flipV="false" rot="0">
              <a:off x="0" y="0"/>
              <a:ext cx="512064" cy="512064"/>
            </a:xfrm>
            <a:custGeom>
              <a:avLst/>
              <a:gdLst/>
              <a:ahLst/>
              <a:cxnLst/>
              <a:rect r="r" b="b" t="t" l="l"/>
              <a:pathLst>
                <a:path h="512064" w="512064">
                  <a:moveTo>
                    <a:pt x="512064" y="0"/>
                  </a:moveTo>
                  <a:lnTo>
                    <a:pt x="0" y="0"/>
                  </a:lnTo>
                  <a:lnTo>
                    <a:pt x="0" y="512064"/>
                  </a:lnTo>
                  <a:lnTo>
                    <a:pt x="512064" y="512064"/>
                  </a:lnTo>
                  <a:lnTo>
                    <a:pt x="512064" y="0"/>
                  </a:lnTo>
                  <a:close/>
                </a:path>
              </a:pathLst>
            </a:custGeom>
            <a:blipFill>
              <a:blip r:embed="rId25"/>
              <a:stretch>
                <a:fillRect l="0" t="0" r="0" b="0"/>
              </a:stretch>
            </a:blipFill>
          </p:spPr>
        </p:sp>
      </p:grpSp>
      <p:grpSp>
        <p:nvGrpSpPr>
          <p:cNvPr name="Group 86" id="86"/>
          <p:cNvGrpSpPr/>
          <p:nvPr/>
        </p:nvGrpSpPr>
        <p:grpSpPr>
          <a:xfrm rot="-240000">
            <a:off x="10225395" y="-136431"/>
            <a:ext cx="566928" cy="566928"/>
            <a:chOff x="0" y="0"/>
            <a:chExt cx="755904" cy="755904"/>
          </a:xfrm>
        </p:grpSpPr>
        <p:sp>
          <p:nvSpPr>
            <p:cNvPr name="Freeform 87" id="87" descr="/home/claude/angel/out/wings_down.png"/>
            <p:cNvSpPr/>
            <p:nvPr/>
          </p:nvSpPr>
          <p:spPr>
            <a:xfrm flipH="false" flipV="false" rot="0">
              <a:off x="0" y="0"/>
              <a:ext cx="755904" cy="755904"/>
            </a:xfrm>
            <a:custGeom>
              <a:avLst/>
              <a:gdLst/>
              <a:ahLst/>
              <a:cxnLst/>
              <a:rect r="r" b="b" t="t" l="l"/>
              <a:pathLst>
                <a:path h="755904" w="755904">
                  <a:moveTo>
                    <a:pt x="0" y="0"/>
                  </a:moveTo>
                  <a:lnTo>
                    <a:pt x="755904" y="0"/>
                  </a:lnTo>
                  <a:lnTo>
                    <a:pt x="755904" y="755904"/>
                  </a:lnTo>
                  <a:lnTo>
                    <a:pt x="0" y="755904"/>
                  </a:lnTo>
                  <a:lnTo>
                    <a:pt x="0" y="0"/>
                  </a:lnTo>
                  <a:close/>
                </a:path>
              </a:pathLst>
            </a:custGeom>
            <a:blipFill>
              <a:blip r:embed="rId26"/>
              <a:stretch>
                <a:fillRect l="0" t="0" r="0"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DAHTQ3c2z-o</dc:identifier>
  <dcterms:modified xsi:type="dcterms:W3CDTF">2011-08-01T06:04:30Z</dcterms:modified>
  <cp:revision>1</cp:revision>
  <dc:title>2026文藻盃MyET團體賽說明會_手機版操作指引V2.pptx</dc:title>
</cp:coreProperties>
</file>