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8288000" cy="10287000"/>
  <p:notesSz cx="6858000" cy="9144000"/>
  <p:embeddedFontLst>
    <p:embeddedFont>
      <p:font typeface="Calibri (MS) Italics" charset="1" panose="020F05020202040A0204"/>
      <p:regular r:id="rId30"/>
    </p:embeddedFont>
    <p:embeddedFont>
      <p:font typeface="Arimo Bold" charset="1" panose="020B0704020202020204"/>
      <p:regular r:id="rId31"/>
    </p:embeddedFont>
    <p:embeddedFont>
      <p:font typeface="Noto Sans" charset="1" panose="020B0502040504020204"/>
      <p:regular r:id="rId32"/>
    </p:embeddedFont>
    <p:embeddedFont>
      <p:font typeface="Noto Sans Bold" charset="1" panose="020B0802040504020204"/>
      <p:regular r:id="rId33"/>
    </p:embeddedFont>
    <p:embeddedFont>
      <p:font typeface="Arial Bold" charset="1" panose="020B0704020202020204"/>
      <p:regular r:id="rId34"/>
    </p:embeddedFont>
    <p:embeddedFont>
      <p:font typeface="Calibri (MS) Bold" charset="1" panose="020F0702030404030204"/>
      <p:regular r:id="rId35"/>
    </p:embeddedFont>
    <p:embeddedFont>
      <p:font typeface="Calibri (MS)" charset="1" panose="020F0502020204030204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notesMasters/notesMaster1.xml" Type="http://schemas.openxmlformats.org/officeDocument/2006/relationships/notesMaster"/><Relationship Id="rId38" Target="theme/theme2.xml" Type="http://schemas.openxmlformats.org/officeDocument/2006/relationships/theme"/><Relationship Id="rId39" Target="notesSlides/notesSlide1.xml" Type="http://schemas.openxmlformats.org/officeDocument/2006/relationships/notes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jpeg" Type="http://schemas.openxmlformats.org/officeDocument/2006/relationships/image"/><Relationship Id="rId7" Target="../media/image6.jpe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.jpeg" Type="http://schemas.openxmlformats.org/officeDocument/2006/relationships/image"/><Relationship Id="rId11" Target="../media/image84.png" Type="http://schemas.openxmlformats.org/officeDocument/2006/relationships/image"/><Relationship Id="rId2" Target="../media/image1.jpeg" Type="http://schemas.openxmlformats.org/officeDocument/2006/relationships/image"/><Relationship Id="rId3" Target="../media/image64.png" Type="http://schemas.openxmlformats.org/officeDocument/2006/relationships/image"/><Relationship Id="rId4" Target="../media/image78.png" Type="http://schemas.openxmlformats.org/officeDocument/2006/relationships/image"/><Relationship Id="rId5" Target="../media/image79.png" Type="http://schemas.openxmlformats.org/officeDocument/2006/relationships/image"/><Relationship Id="rId6" Target="../media/image80.png" Type="http://schemas.openxmlformats.org/officeDocument/2006/relationships/image"/><Relationship Id="rId7" Target="../media/image81.svg" Type="http://schemas.openxmlformats.org/officeDocument/2006/relationships/image"/><Relationship Id="rId8" Target="../media/image82.png" Type="http://schemas.openxmlformats.org/officeDocument/2006/relationships/image"/><Relationship Id="rId9" Target="../media/image83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5.png" Type="http://schemas.openxmlformats.org/officeDocument/2006/relationships/image"/><Relationship Id="rId4" Target="../media/image86.png" Type="http://schemas.openxmlformats.org/officeDocument/2006/relationships/image"/><Relationship Id="rId5" Target="../media/image87.png" Type="http://schemas.openxmlformats.org/officeDocument/2006/relationships/image"/><Relationship Id="rId6" Target="../media/image88.svg" Type="http://schemas.openxmlformats.org/officeDocument/2006/relationships/image"/><Relationship Id="rId7" Target="../media/image89.png" Type="http://schemas.openxmlformats.org/officeDocument/2006/relationships/image"/><Relationship Id="rId8" Target="../media/image90.svg" Type="http://schemas.openxmlformats.org/officeDocument/2006/relationships/image"/><Relationship Id="rId9" Target="../media/image6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6.png" Type="http://schemas.openxmlformats.org/officeDocument/2006/relationships/image"/><Relationship Id="rId11" Target="../media/image97.svg" Type="http://schemas.openxmlformats.org/officeDocument/2006/relationships/image"/><Relationship Id="rId2" Target="../media/image1.jpeg" Type="http://schemas.openxmlformats.org/officeDocument/2006/relationships/image"/><Relationship Id="rId3" Target="../media/image91.png" Type="http://schemas.openxmlformats.org/officeDocument/2006/relationships/image"/><Relationship Id="rId4" Target="../media/image2.png" Type="http://schemas.openxmlformats.org/officeDocument/2006/relationships/image"/><Relationship Id="rId5" Target="../media/image92.png" Type="http://schemas.openxmlformats.org/officeDocument/2006/relationships/image"/><Relationship Id="rId6" Target="../media/image93.svg" Type="http://schemas.openxmlformats.org/officeDocument/2006/relationships/image"/><Relationship Id="rId7" Target="../media/image94.png" Type="http://schemas.openxmlformats.org/officeDocument/2006/relationships/image"/><Relationship Id="rId8" Target="../media/image95.svg" Type="http://schemas.openxmlformats.org/officeDocument/2006/relationships/image"/><Relationship Id="rId9" Target="../media/image6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3.svg" Type="http://schemas.openxmlformats.org/officeDocument/2006/relationships/image"/><Relationship Id="rId11" Target="../media/image104.png" Type="http://schemas.openxmlformats.org/officeDocument/2006/relationships/image"/><Relationship Id="rId12" Target="../media/image105.svg" Type="http://schemas.openxmlformats.org/officeDocument/2006/relationships/image"/><Relationship Id="rId13" Target="../media/image106.png" Type="http://schemas.openxmlformats.org/officeDocument/2006/relationships/image"/><Relationship Id="rId14" Target="../media/image107.png" Type="http://schemas.openxmlformats.org/officeDocument/2006/relationships/image"/><Relationship Id="rId15" Target="../media/image108.svg" Type="http://schemas.openxmlformats.org/officeDocument/2006/relationships/image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98.png" Type="http://schemas.openxmlformats.org/officeDocument/2006/relationships/image"/><Relationship Id="rId5" Target="../media/image99.svg" Type="http://schemas.openxmlformats.org/officeDocument/2006/relationships/image"/><Relationship Id="rId6" Target="../media/image100.png" Type="http://schemas.openxmlformats.org/officeDocument/2006/relationships/image"/><Relationship Id="rId7" Target="../media/image101.svg" Type="http://schemas.openxmlformats.org/officeDocument/2006/relationships/image"/><Relationship Id="rId8" Target="../media/image6.jpeg" Type="http://schemas.openxmlformats.org/officeDocument/2006/relationships/image"/><Relationship Id="rId9" Target="../media/image10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3.png" Type="http://schemas.openxmlformats.org/officeDocument/2006/relationships/image"/><Relationship Id="rId11" Target="../media/image114.svg" Type="http://schemas.openxmlformats.org/officeDocument/2006/relationships/image"/><Relationship Id="rId2" Target="../media/image1.jpeg" Type="http://schemas.openxmlformats.org/officeDocument/2006/relationships/image"/><Relationship Id="rId3" Target="../media/image35.png" Type="http://schemas.openxmlformats.org/officeDocument/2006/relationships/image"/><Relationship Id="rId4" Target="../media/image3.png" Type="http://schemas.openxmlformats.org/officeDocument/2006/relationships/image"/><Relationship Id="rId5" Target="../media/image109.png" Type="http://schemas.openxmlformats.org/officeDocument/2006/relationships/image"/><Relationship Id="rId6" Target="../media/image110.svg" Type="http://schemas.openxmlformats.org/officeDocument/2006/relationships/image"/><Relationship Id="rId7" Target="../media/image111.png" Type="http://schemas.openxmlformats.org/officeDocument/2006/relationships/image"/><Relationship Id="rId8" Target="../media/image112.svg" Type="http://schemas.openxmlformats.org/officeDocument/2006/relationships/image"/><Relationship Id="rId9" Target="../media/image6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9.png" Type="http://schemas.openxmlformats.org/officeDocument/2006/relationships/image"/><Relationship Id="rId11" Target="../media/image6.jpeg" Type="http://schemas.openxmlformats.org/officeDocument/2006/relationships/image"/><Relationship Id="rId2" Target="../media/image1.jpeg" Type="http://schemas.openxmlformats.org/officeDocument/2006/relationships/image"/><Relationship Id="rId3" Target="../media/image42.png" Type="http://schemas.openxmlformats.org/officeDocument/2006/relationships/image"/><Relationship Id="rId4" Target="../media/image115.png" Type="http://schemas.openxmlformats.org/officeDocument/2006/relationships/image"/><Relationship Id="rId5" Target="../media/image116.svg" Type="http://schemas.openxmlformats.org/officeDocument/2006/relationships/image"/><Relationship Id="rId6" Target="../media/image117.png" Type="http://schemas.openxmlformats.org/officeDocument/2006/relationships/image"/><Relationship Id="rId7" Target="../media/image118.svg" Type="http://schemas.openxmlformats.org/officeDocument/2006/relationships/image"/><Relationship Id="rId8" Target="../media/image119.png" Type="http://schemas.openxmlformats.org/officeDocument/2006/relationships/image"/><Relationship Id="rId9" Target="../media/image120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4.svg" Type="http://schemas.openxmlformats.org/officeDocument/2006/relationships/image"/><Relationship Id="rId11" Target="../media/image125.png" Type="http://schemas.openxmlformats.org/officeDocument/2006/relationships/image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6.png" Type="http://schemas.openxmlformats.org/officeDocument/2006/relationships/image"/><Relationship Id="rId5" Target="../media/image6.jpeg" Type="http://schemas.openxmlformats.org/officeDocument/2006/relationships/image"/><Relationship Id="rId6" Target="../media/image61.png" Type="http://schemas.openxmlformats.org/officeDocument/2006/relationships/image"/><Relationship Id="rId7" Target="../media/image121.png" Type="http://schemas.openxmlformats.org/officeDocument/2006/relationships/image"/><Relationship Id="rId8" Target="../media/image122.svg" Type="http://schemas.openxmlformats.org/officeDocument/2006/relationships/image"/><Relationship Id="rId9" Target="../media/image123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1.svg" Type="http://schemas.openxmlformats.org/officeDocument/2006/relationships/image"/><Relationship Id="rId11" Target="../media/image6.jpeg" Type="http://schemas.openxmlformats.org/officeDocument/2006/relationships/image"/><Relationship Id="rId12" Target="../media/image132.png" Type="http://schemas.openxmlformats.org/officeDocument/2006/relationships/image"/><Relationship Id="rId13" Target="../media/image133.svg" Type="http://schemas.openxmlformats.org/officeDocument/2006/relationships/image"/><Relationship Id="rId2" Target="../media/image1.jpeg" Type="http://schemas.openxmlformats.org/officeDocument/2006/relationships/image"/><Relationship Id="rId3" Target="../media/image78.png" Type="http://schemas.openxmlformats.org/officeDocument/2006/relationships/image"/><Relationship Id="rId4" Target="../media/image126.png" Type="http://schemas.openxmlformats.org/officeDocument/2006/relationships/image"/><Relationship Id="rId5" Target="../media/image127.svg" Type="http://schemas.openxmlformats.org/officeDocument/2006/relationships/image"/><Relationship Id="rId6" Target="../media/image128.png" Type="http://schemas.openxmlformats.org/officeDocument/2006/relationships/image"/><Relationship Id="rId7" Target="../media/image129.svg" Type="http://schemas.openxmlformats.org/officeDocument/2006/relationships/image"/><Relationship Id="rId8" Target="../media/image71.png" Type="http://schemas.openxmlformats.org/officeDocument/2006/relationships/image"/><Relationship Id="rId9" Target="../media/image130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4.png" Type="http://schemas.openxmlformats.org/officeDocument/2006/relationships/image"/><Relationship Id="rId4" Target="../media/image135.png" Type="http://schemas.openxmlformats.org/officeDocument/2006/relationships/image"/><Relationship Id="rId5" Target="../media/image136.svg" Type="http://schemas.openxmlformats.org/officeDocument/2006/relationships/image"/><Relationship Id="rId6" Target="../media/image137.png" Type="http://schemas.openxmlformats.org/officeDocument/2006/relationships/image"/><Relationship Id="rId7" Target="../media/image138.svg" Type="http://schemas.openxmlformats.org/officeDocument/2006/relationships/image"/><Relationship Id="rId8" Target="../media/image6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8.svg" Type="http://schemas.openxmlformats.org/officeDocument/2006/relationships/image"/><Relationship Id="rId11" Target="../media/image6.jpeg" Type="http://schemas.openxmlformats.org/officeDocument/2006/relationships/image"/><Relationship Id="rId2" Target="../media/image1.jpeg" Type="http://schemas.openxmlformats.org/officeDocument/2006/relationships/image"/><Relationship Id="rId3" Target="../media/image139.png" Type="http://schemas.openxmlformats.org/officeDocument/2006/relationships/image"/><Relationship Id="rId4" Target="../media/image2.png" Type="http://schemas.openxmlformats.org/officeDocument/2006/relationships/image"/><Relationship Id="rId5" Target="../media/image96.png" Type="http://schemas.openxmlformats.org/officeDocument/2006/relationships/image"/><Relationship Id="rId6" Target="../media/image97.svg" Type="http://schemas.openxmlformats.org/officeDocument/2006/relationships/image"/><Relationship Id="rId7" Target="../media/image102.png" Type="http://schemas.openxmlformats.org/officeDocument/2006/relationships/image"/><Relationship Id="rId8" Target="../media/image103.svg" Type="http://schemas.openxmlformats.org/officeDocument/2006/relationships/image"/><Relationship Id="rId9" Target="../media/image11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svg" Type="http://schemas.openxmlformats.org/officeDocument/2006/relationships/image"/><Relationship Id="rId11" Target="../media/image20.png" Type="http://schemas.openxmlformats.org/officeDocument/2006/relationships/image"/><Relationship Id="rId12" Target="../media/image21.svg" Type="http://schemas.openxmlformats.org/officeDocument/2006/relationships/image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3.png" Type="http://schemas.openxmlformats.org/officeDocument/2006/relationships/image"/><Relationship Id="rId5" Target="../media/image14.png" Type="http://schemas.openxmlformats.org/officeDocument/2006/relationships/image"/><Relationship Id="rId6" Target="../media/image15.svg" Type="http://schemas.openxmlformats.org/officeDocument/2006/relationships/image"/><Relationship Id="rId7" Target="../media/image16.png" Type="http://schemas.openxmlformats.org/officeDocument/2006/relationships/image"/><Relationship Id="rId8" Target="../media/image17.sv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png" Type="http://schemas.openxmlformats.org/officeDocument/2006/relationships/image"/><Relationship Id="rId11" Target="../media/image141.png" Type="http://schemas.openxmlformats.org/officeDocument/2006/relationships/image"/><Relationship Id="rId12" Target="../media/image142.svg" Type="http://schemas.openxmlformats.org/officeDocument/2006/relationships/image"/><Relationship Id="rId13" Target="../media/image143.png" Type="http://schemas.openxmlformats.org/officeDocument/2006/relationships/image"/><Relationship Id="rId2" Target="../media/image1.jpeg" Type="http://schemas.openxmlformats.org/officeDocument/2006/relationships/image"/><Relationship Id="rId3" Target="../media/image140.png" Type="http://schemas.openxmlformats.org/officeDocument/2006/relationships/image"/><Relationship Id="rId4" Target="../media/image13.png" Type="http://schemas.openxmlformats.org/officeDocument/2006/relationships/image"/><Relationship Id="rId5" Target="../media/image98.png" Type="http://schemas.openxmlformats.org/officeDocument/2006/relationships/image"/><Relationship Id="rId6" Target="../media/image99.svg" Type="http://schemas.openxmlformats.org/officeDocument/2006/relationships/image"/><Relationship Id="rId7" Target="../media/image100.png" Type="http://schemas.openxmlformats.org/officeDocument/2006/relationships/image"/><Relationship Id="rId8" Target="../media/image101.svg" Type="http://schemas.openxmlformats.org/officeDocument/2006/relationships/image"/><Relationship Id="rId9" Target="../media/image6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78.png" Type="http://schemas.openxmlformats.org/officeDocument/2006/relationships/image"/><Relationship Id="rId5" Target="../media/image144.png" Type="http://schemas.openxmlformats.org/officeDocument/2006/relationships/image"/><Relationship Id="rId6" Target="../media/image145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9.png" Type="http://schemas.openxmlformats.org/officeDocument/2006/relationships/image"/><Relationship Id="rId11" Target="../media/image90.svg" Type="http://schemas.openxmlformats.org/officeDocument/2006/relationships/image"/><Relationship Id="rId2" Target="../media/image1.jpeg" Type="http://schemas.openxmlformats.org/officeDocument/2006/relationships/image"/><Relationship Id="rId3" Target="../media/image146.png" Type="http://schemas.openxmlformats.org/officeDocument/2006/relationships/image"/><Relationship Id="rId4" Target="../media/image3.png" Type="http://schemas.openxmlformats.org/officeDocument/2006/relationships/image"/><Relationship Id="rId5" Target="../media/image147.png" Type="http://schemas.openxmlformats.org/officeDocument/2006/relationships/image"/><Relationship Id="rId6" Target="../media/image148.svg" Type="http://schemas.openxmlformats.org/officeDocument/2006/relationships/image"/><Relationship Id="rId7" Target="../media/image149.png" Type="http://schemas.openxmlformats.org/officeDocument/2006/relationships/image"/><Relationship Id="rId8" Target="../media/image150.svg" Type="http://schemas.openxmlformats.org/officeDocument/2006/relationships/image"/><Relationship Id="rId9" Target="../media/image6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5.svg" Type="http://schemas.openxmlformats.org/officeDocument/2006/relationships/image"/><Relationship Id="rId11" Target="../media/image156.png" Type="http://schemas.openxmlformats.org/officeDocument/2006/relationships/image"/><Relationship Id="rId12" Target="../media/image157.svg" Type="http://schemas.openxmlformats.org/officeDocument/2006/relationships/image"/><Relationship Id="rId13" Target="../media/image158.png" Type="http://schemas.openxmlformats.org/officeDocument/2006/relationships/image"/><Relationship Id="rId14" Target="../media/image6.jpeg" Type="http://schemas.openxmlformats.org/officeDocument/2006/relationships/image"/><Relationship Id="rId2" Target="../media/image1.jpeg" Type="http://schemas.openxmlformats.org/officeDocument/2006/relationships/image"/><Relationship Id="rId3" Target="../media/image151.png" Type="http://schemas.openxmlformats.org/officeDocument/2006/relationships/image"/><Relationship Id="rId4" Target="../media/image12.pn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Relationship Id="rId7" Target="../media/image152.png" Type="http://schemas.openxmlformats.org/officeDocument/2006/relationships/image"/><Relationship Id="rId8" Target="../media/image153.svg" Type="http://schemas.openxmlformats.org/officeDocument/2006/relationships/image"/><Relationship Id="rId9" Target="../media/image15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2.svg" Type="http://schemas.openxmlformats.org/officeDocument/2006/relationships/image"/><Relationship Id="rId11" Target="../media/image163.png" Type="http://schemas.openxmlformats.org/officeDocument/2006/relationships/image"/><Relationship Id="rId12" Target="../media/image164.svg" Type="http://schemas.openxmlformats.org/officeDocument/2006/relationships/image"/><Relationship Id="rId13" Target="../media/image165.png" Type="http://schemas.openxmlformats.org/officeDocument/2006/relationships/image"/><Relationship Id="rId14" Target="../media/image166.svg" Type="http://schemas.openxmlformats.org/officeDocument/2006/relationships/image"/><Relationship Id="rId15" Target="../media/image167.png" Type="http://schemas.openxmlformats.org/officeDocument/2006/relationships/image"/><Relationship Id="rId16" Target="../media/image168.svg" Type="http://schemas.openxmlformats.org/officeDocument/2006/relationships/image"/><Relationship Id="rId17" Target="../media/image5.jpeg" Type="http://schemas.openxmlformats.org/officeDocument/2006/relationships/image"/><Relationship Id="rId18" Target="../media/image6.jpeg" Type="http://schemas.openxmlformats.org/officeDocument/2006/relationships/image"/><Relationship Id="rId19" Target="../media/image169.png" Type="http://schemas.openxmlformats.org/officeDocument/2006/relationships/image"/><Relationship Id="rId2" Target="../media/image1.jpeg" Type="http://schemas.openxmlformats.org/officeDocument/2006/relationships/image"/><Relationship Id="rId20" Target="../media/image170.svg" Type="http://schemas.openxmlformats.org/officeDocument/2006/relationships/image"/><Relationship Id="rId21" Target="../media/image171.jpeg" Type="http://schemas.openxmlformats.org/officeDocument/2006/relationships/image"/><Relationship Id="rId22" Target="../media/image172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78.png" Type="http://schemas.openxmlformats.org/officeDocument/2006/relationships/image"/><Relationship Id="rId7" Target="../media/image159.png" Type="http://schemas.openxmlformats.org/officeDocument/2006/relationships/image"/><Relationship Id="rId8" Target="../media/image160.svg" Type="http://schemas.openxmlformats.org/officeDocument/2006/relationships/image"/><Relationship Id="rId9" Target="../media/image16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.jpeg" Type="http://schemas.openxmlformats.org/officeDocument/2006/relationships/image"/><Relationship Id="rId11" Target="../media/image27.png" Type="http://schemas.openxmlformats.org/officeDocument/2006/relationships/image"/><Relationship Id="rId12" Target="../media/image28.svg" Type="http://schemas.openxmlformats.org/officeDocument/2006/relationships/image"/><Relationship Id="rId13" Target="../media/image29.png" Type="http://schemas.openxmlformats.org/officeDocument/2006/relationships/image"/><Relationship Id="rId14" Target="../media/image30.svg" Type="http://schemas.openxmlformats.org/officeDocument/2006/relationships/image"/><Relationship Id="rId15" Target="../media/image31.png" Type="http://schemas.openxmlformats.org/officeDocument/2006/relationships/image"/><Relationship Id="rId16" Target="../media/image32.svg" Type="http://schemas.openxmlformats.org/officeDocument/2006/relationships/image"/><Relationship Id="rId17" Target="../media/image33.png" Type="http://schemas.openxmlformats.org/officeDocument/2006/relationships/image"/><Relationship Id="rId18" Target="../media/image34.png" Type="http://schemas.openxmlformats.org/officeDocument/2006/relationships/image"/><Relationship Id="rId2" Target="../media/image1.jpeg" Type="http://schemas.openxmlformats.org/officeDocument/2006/relationships/image"/><Relationship Id="rId3" Target="../media/image22.pn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svg" Type="http://schemas.openxmlformats.org/officeDocument/2006/relationships/image"/><Relationship Id="rId2" Target="../media/image1.jpeg" Type="http://schemas.openxmlformats.org/officeDocument/2006/relationships/image"/><Relationship Id="rId3" Target="../media/image35.png" Type="http://schemas.openxmlformats.org/officeDocument/2006/relationships/image"/><Relationship Id="rId4" Target="../media/image36.png" Type="http://schemas.openxmlformats.org/officeDocument/2006/relationships/image"/><Relationship Id="rId5" Target="../media/image37.svg" Type="http://schemas.openxmlformats.org/officeDocument/2006/relationships/image"/><Relationship Id="rId6" Target="../media/image38.png" Type="http://schemas.openxmlformats.org/officeDocument/2006/relationships/image"/><Relationship Id="rId7" Target="../media/image39.svg" Type="http://schemas.openxmlformats.org/officeDocument/2006/relationships/image"/><Relationship Id="rId8" Target="../media/image6.jpeg" Type="http://schemas.openxmlformats.org/officeDocument/2006/relationships/image"/><Relationship Id="rId9" Target="../media/image4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png" Type="http://schemas.openxmlformats.org/officeDocument/2006/relationships/image"/><Relationship Id="rId11" Target="../media/image48.svg" Type="http://schemas.openxmlformats.org/officeDocument/2006/relationships/image"/><Relationship Id="rId2" Target="../media/image1.jpeg" Type="http://schemas.openxmlformats.org/officeDocument/2006/relationships/image"/><Relationship Id="rId3" Target="../media/image42.png" Type="http://schemas.openxmlformats.org/officeDocument/2006/relationships/image"/><Relationship Id="rId4" Target="../media/image2.png" Type="http://schemas.openxmlformats.org/officeDocument/2006/relationships/image"/><Relationship Id="rId5" Target="../media/image43.png" Type="http://schemas.openxmlformats.org/officeDocument/2006/relationships/image"/><Relationship Id="rId6" Target="../media/image44.svg" Type="http://schemas.openxmlformats.org/officeDocument/2006/relationships/image"/><Relationship Id="rId7" Target="../media/image45.png" Type="http://schemas.openxmlformats.org/officeDocument/2006/relationships/image"/><Relationship Id="rId8" Target="../media/image46.svg" Type="http://schemas.openxmlformats.org/officeDocument/2006/relationships/image"/><Relationship Id="rId9" Target="../media/image6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.jpeg" Type="http://schemas.openxmlformats.org/officeDocument/2006/relationships/image"/><Relationship Id="rId2" Target="../media/image1.jpeg" Type="http://schemas.openxmlformats.org/officeDocument/2006/relationships/image"/><Relationship Id="rId3" Target="../media/image49.png" Type="http://schemas.openxmlformats.org/officeDocument/2006/relationships/image"/><Relationship Id="rId4" Target="../media/image50.png" Type="http://schemas.openxmlformats.org/officeDocument/2006/relationships/image"/><Relationship Id="rId5" Target="../media/image51.svg" Type="http://schemas.openxmlformats.org/officeDocument/2006/relationships/image"/><Relationship Id="rId6" Target="../media/image52.png" Type="http://schemas.openxmlformats.org/officeDocument/2006/relationships/image"/><Relationship Id="rId7" Target="../media/image53.svg" Type="http://schemas.openxmlformats.org/officeDocument/2006/relationships/image"/><Relationship Id="rId8" Target="../media/image54.png" Type="http://schemas.openxmlformats.org/officeDocument/2006/relationships/image"/><Relationship Id="rId9" Target="../media/image55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1.png" Type="http://schemas.openxmlformats.org/officeDocument/2006/relationships/image"/><Relationship Id="rId11" Target="../media/image62.png" Type="http://schemas.openxmlformats.org/officeDocument/2006/relationships/image"/><Relationship Id="rId12" Target="../media/image63.svg" Type="http://schemas.openxmlformats.org/officeDocument/2006/relationships/image"/><Relationship Id="rId2" Target="../media/image1.jpeg" Type="http://schemas.openxmlformats.org/officeDocument/2006/relationships/image"/><Relationship Id="rId3" Target="../media/image56.png" Type="http://schemas.openxmlformats.org/officeDocument/2006/relationships/image"/><Relationship Id="rId4" Target="../media/image3.png" Type="http://schemas.openxmlformats.org/officeDocument/2006/relationships/image"/><Relationship Id="rId5" Target="../media/image57.png" Type="http://schemas.openxmlformats.org/officeDocument/2006/relationships/image"/><Relationship Id="rId6" Target="../media/image58.svg" Type="http://schemas.openxmlformats.org/officeDocument/2006/relationships/image"/><Relationship Id="rId7" Target="../media/image59.png" Type="http://schemas.openxmlformats.org/officeDocument/2006/relationships/image"/><Relationship Id="rId8" Target="../media/image60.svg" Type="http://schemas.openxmlformats.org/officeDocument/2006/relationships/image"/><Relationship Id="rId9" Target="../media/image6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0.svg" Type="http://schemas.openxmlformats.org/officeDocument/2006/relationships/image"/><Relationship Id="rId2" Target="../media/image1.jpeg" Type="http://schemas.openxmlformats.org/officeDocument/2006/relationships/image"/><Relationship Id="rId3" Target="../media/image64.png" Type="http://schemas.openxmlformats.org/officeDocument/2006/relationships/image"/><Relationship Id="rId4" Target="../media/image65.png" Type="http://schemas.openxmlformats.org/officeDocument/2006/relationships/image"/><Relationship Id="rId5" Target="../media/image66.svg" Type="http://schemas.openxmlformats.org/officeDocument/2006/relationships/image"/><Relationship Id="rId6" Target="../media/image67.png" Type="http://schemas.openxmlformats.org/officeDocument/2006/relationships/image"/><Relationship Id="rId7" Target="../media/image68.svg" Type="http://schemas.openxmlformats.org/officeDocument/2006/relationships/image"/><Relationship Id="rId8" Target="../media/image6.jpeg" Type="http://schemas.openxmlformats.org/officeDocument/2006/relationships/image"/><Relationship Id="rId9" Target="../media/image6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6.png" Type="http://schemas.openxmlformats.org/officeDocument/2006/relationships/image"/><Relationship Id="rId11" Target="../media/image77.svg" Type="http://schemas.openxmlformats.org/officeDocument/2006/relationships/image"/><Relationship Id="rId2" Target="../media/image1.jpeg" Type="http://schemas.openxmlformats.org/officeDocument/2006/relationships/image"/><Relationship Id="rId3" Target="../media/image71.png" Type="http://schemas.openxmlformats.org/officeDocument/2006/relationships/image"/><Relationship Id="rId4" Target="../media/image4.png" Type="http://schemas.openxmlformats.org/officeDocument/2006/relationships/image"/><Relationship Id="rId5" Target="../media/image72.png" Type="http://schemas.openxmlformats.org/officeDocument/2006/relationships/image"/><Relationship Id="rId6" Target="../media/image73.svg" Type="http://schemas.openxmlformats.org/officeDocument/2006/relationships/image"/><Relationship Id="rId7" Target="../media/image74.png" Type="http://schemas.openxmlformats.org/officeDocument/2006/relationships/image"/><Relationship Id="rId8" Target="../media/image75.svg" Type="http://schemas.openxmlformats.org/officeDocument/2006/relationships/image"/><Relationship Id="rId9" Target="../media/image6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45240" y="295237"/>
            <a:ext cx="1509522" cy="959529"/>
            <a:chOff x="0" y="0"/>
            <a:chExt cx="2012696" cy="127937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682" y="4171"/>
              <a:ext cx="2015330" cy="1279847"/>
            </a:xfrm>
            <a:custGeom>
              <a:avLst/>
              <a:gdLst/>
              <a:ahLst/>
              <a:cxnLst/>
              <a:rect r="r" b="b" t="t" l="l"/>
              <a:pathLst>
                <a:path h="1279847" w="2015330">
                  <a:moveTo>
                    <a:pt x="183419" y="421406"/>
                  </a:moveTo>
                  <a:cubicBezTo>
                    <a:pt x="167163" y="318155"/>
                    <a:pt x="220503" y="216047"/>
                    <a:pt x="320706" y="158262"/>
                  </a:cubicBezTo>
                  <a:cubicBezTo>
                    <a:pt x="420909" y="100477"/>
                    <a:pt x="550449" y="97175"/>
                    <a:pt x="654335" y="149880"/>
                  </a:cubicBezTo>
                  <a:cubicBezTo>
                    <a:pt x="691165" y="89936"/>
                    <a:pt x="758475" y="48407"/>
                    <a:pt x="836072" y="38120"/>
                  </a:cubicBezTo>
                  <a:cubicBezTo>
                    <a:pt x="913669" y="27833"/>
                    <a:pt x="992028" y="49804"/>
                    <a:pt x="1047908" y="97429"/>
                  </a:cubicBezTo>
                  <a:cubicBezTo>
                    <a:pt x="1079277" y="43073"/>
                    <a:pt x="1140872" y="6497"/>
                    <a:pt x="1210722" y="782"/>
                  </a:cubicBezTo>
                  <a:cubicBezTo>
                    <a:pt x="1280572" y="-4933"/>
                    <a:pt x="1349025" y="20975"/>
                    <a:pt x="1391570" y="69362"/>
                  </a:cubicBezTo>
                  <a:cubicBezTo>
                    <a:pt x="1448212" y="11577"/>
                    <a:pt x="1538382" y="-12680"/>
                    <a:pt x="1622964" y="7005"/>
                  </a:cubicBezTo>
                  <a:cubicBezTo>
                    <a:pt x="1707546" y="26690"/>
                    <a:pt x="1771427" y="86507"/>
                    <a:pt x="1786921" y="160929"/>
                  </a:cubicBezTo>
                  <a:cubicBezTo>
                    <a:pt x="1856263" y="177312"/>
                    <a:pt x="1914048" y="218968"/>
                    <a:pt x="1945417" y="275102"/>
                  </a:cubicBezTo>
                  <a:cubicBezTo>
                    <a:pt x="1976786" y="331236"/>
                    <a:pt x="1978437" y="396387"/>
                    <a:pt x="1949989" y="453664"/>
                  </a:cubicBezTo>
                  <a:cubicBezTo>
                    <a:pt x="2018315" y="530626"/>
                    <a:pt x="2034317" y="633115"/>
                    <a:pt x="1992026" y="723031"/>
                  </a:cubicBezTo>
                  <a:cubicBezTo>
                    <a:pt x="1949735" y="812947"/>
                    <a:pt x="1855374" y="876574"/>
                    <a:pt x="1744376" y="890290"/>
                  </a:cubicBezTo>
                  <a:cubicBezTo>
                    <a:pt x="1743614" y="974618"/>
                    <a:pt x="1690147" y="1051961"/>
                    <a:pt x="1604676" y="1092601"/>
                  </a:cubicBezTo>
                  <a:cubicBezTo>
                    <a:pt x="1519205" y="1133241"/>
                    <a:pt x="1414938" y="1130701"/>
                    <a:pt x="1332134" y="1085997"/>
                  </a:cubicBezTo>
                  <a:cubicBezTo>
                    <a:pt x="1296828" y="1186962"/>
                    <a:pt x="1197641" y="1261384"/>
                    <a:pt x="1077372" y="1276878"/>
                  </a:cubicBezTo>
                  <a:cubicBezTo>
                    <a:pt x="957103" y="1292372"/>
                    <a:pt x="837215" y="1246398"/>
                    <a:pt x="769524" y="1158641"/>
                  </a:cubicBezTo>
                  <a:cubicBezTo>
                    <a:pt x="686593" y="1201948"/>
                    <a:pt x="587152" y="1214394"/>
                    <a:pt x="493680" y="1193185"/>
                  </a:cubicBezTo>
                  <a:cubicBezTo>
                    <a:pt x="400208" y="1171976"/>
                    <a:pt x="320198" y="1119144"/>
                    <a:pt x="272192" y="1046246"/>
                  </a:cubicBezTo>
                  <a:cubicBezTo>
                    <a:pt x="187483" y="1054882"/>
                    <a:pt x="105568" y="1016909"/>
                    <a:pt x="67214" y="951123"/>
                  </a:cubicBezTo>
                  <a:cubicBezTo>
                    <a:pt x="28860" y="885337"/>
                    <a:pt x="41941" y="806089"/>
                    <a:pt x="100107" y="752495"/>
                  </a:cubicBezTo>
                  <a:cubicBezTo>
                    <a:pt x="24669" y="714014"/>
                    <a:pt x="-13939" y="637560"/>
                    <a:pt x="4603" y="563265"/>
                  </a:cubicBezTo>
                  <a:cubicBezTo>
                    <a:pt x="23145" y="488970"/>
                    <a:pt x="94646" y="433217"/>
                    <a:pt x="181641" y="42534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00711" y="69342"/>
              <a:ext cx="1846707" cy="1088263"/>
            </a:xfrm>
            <a:custGeom>
              <a:avLst/>
              <a:gdLst/>
              <a:ahLst/>
              <a:cxnLst/>
              <a:rect r="r" b="b" t="t" l="l"/>
              <a:pathLst>
                <a:path h="1088263" w="1846707">
                  <a:moveTo>
                    <a:pt x="117983" y="705866"/>
                  </a:moveTo>
                  <a:cubicBezTo>
                    <a:pt x="76835" y="708660"/>
                    <a:pt x="35560" y="700405"/>
                    <a:pt x="0" y="682244"/>
                  </a:cubicBezTo>
                  <a:moveTo>
                    <a:pt x="222123" y="964184"/>
                  </a:moveTo>
                  <a:cubicBezTo>
                    <a:pt x="205613" y="969899"/>
                    <a:pt x="188214" y="973709"/>
                    <a:pt x="170434" y="975487"/>
                  </a:cubicBezTo>
                  <a:moveTo>
                    <a:pt x="667004" y="1088263"/>
                  </a:moveTo>
                  <a:cubicBezTo>
                    <a:pt x="654558" y="1072134"/>
                    <a:pt x="644144" y="1054862"/>
                    <a:pt x="635889" y="1036701"/>
                  </a:cubicBezTo>
                  <a:moveTo>
                    <a:pt x="1242314" y="959739"/>
                  </a:moveTo>
                  <a:cubicBezTo>
                    <a:pt x="1240536" y="978916"/>
                    <a:pt x="1236345" y="997839"/>
                    <a:pt x="1229868" y="1016254"/>
                  </a:cubicBezTo>
                  <a:moveTo>
                    <a:pt x="1489329" y="610489"/>
                  </a:moveTo>
                  <a:cubicBezTo>
                    <a:pt x="1582674" y="649859"/>
                    <a:pt x="1641602" y="732028"/>
                    <a:pt x="1640840" y="821817"/>
                  </a:cubicBezTo>
                  <a:moveTo>
                    <a:pt x="1846707" y="385318"/>
                  </a:moveTo>
                  <a:cubicBezTo>
                    <a:pt x="1831594" y="415925"/>
                    <a:pt x="1808480" y="442976"/>
                    <a:pt x="1779270" y="464566"/>
                  </a:cubicBezTo>
                  <a:moveTo>
                    <a:pt x="1684909" y="91313"/>
                  </a:moveTo>
                  <a:cubicBezTo>
                    <a:pt x="1687449" y="103632"/>
                    <a:pt x="1688719" y="116205"/>
                    <a:pt x="1688465" y="128778"/>
                  </a:cubicBezTo>
                  <a:moveTo>
                    <a:pt x="1254125" y="47752"/>
                  </a:moveTo>
                  <a:cubicBezTo>
                    <a:pt x="1262888" y="30480"/>
                    <a:pt x="1274572" y="14351"/>
                    <a:pt x="1288669" y="0"/>
                  </a:cubicBezTo>
                  <a:moveTo>
                    <a:pt x="930783" y="70485"/>
                  </a:moveTo>
                  <a:cubicBezTo>
                    <a:pt x="934339" y="56261"/>
                    <a:pt x="940054" y="42418"/>
                    <a:pt x="947547" y="29337"/>
                  </a:cubicBezTo>
                  <a:moveTo>
                    <a:pt x="551561" y="84455"/>
                  </a:moveTo>
                  <a:cubicBezTo>
                    <a:pt x="573532" y="95631"/>
                    <a:pt x="593852" y="108966"/>
                    <a:pt x="612140" y="124333"/>
                  </a:cubicBezTo>
                  <a:moveTo>
                    <a:pt x="91567" y="398272"/>
                  </a:moveTo>
                  <a:cubicBezTo>
                    <a:pt x="86741" y="384556"/>
                    <a:pt x="83185" y="370459"/>
                    <a:pt x="81026" y="356235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495234" y="1295238"/>
            <a:ext cx="1009526" cy="649529"/>
            <a:chOff x="0" y="0"/>
            <a:chExt cx="1346035" cy="86603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141" y="2758"/>
              <a:ext cx="1347724" cy="866383"/>
            </a:xfrm>
            <a:custGeom>
              <a:avLst/>
              <a:gdLst/>
              <a:ahLst/>
              <a:cxnLst/>
              <a:rect r="r" b="b" t="t" l="l"/>
              <a:pathLst>
                <a:path h="866383" w="1347724">
                  <a:moveTo>
                    <a:pt x="122680" y="285278"/>
                  </a:moveTo>
                  <a:cubicBezTo>
                    <a:pt x="111885" y="215428"/>
                    <a:pt x="147445" y="146213"/>
                    <a:pt x="214501" y="107097"/>
                  </a:cubicBezTo>
                  <a:cubicBezTo>
                    <a:pt x="281557" y="67981"/>
                    <a:pt x="368171" y="65822"/>
                    <a:pt x="437640" y="101382"/>
                  </a:cubicBezTo>
                  <a:cubicBezTo>
                    <a:pt x="462278" y="60742"/>
                    <a:pt x="507236" y="32675"/>
                    <a:pt x="559179" y="25690"/>
                  </a:cubicBezTo>
                  <a:cubicBezTo>
                    <a:pt x="611122" y="18705"/>
                    <a:pt x="663573" y="33564"/>
                    <a:pt x="701038" y="65822"/>
                  </a:cubicBezTo>
                  <a:cubicBezTo>
                    <a:pt x="721739" y="29246"/>
                    <a:pt x="763014" y="4481"/>
                    <a:pt x="809750" y="544"/>
                  </a:cubicBezTo>
                  <a:cubicBezTo>
                    <a:pt x="856486" y="-3393"/>
                    <a:pt x="902206" y="14260"/>
                    <a:pt x="930654" y="46899"/>
                  </a:cubicBezTo>
                  <a:cubicBezTo>
                    <a:pt x="968500" y="7910"/>
                    <a:pt x="1028825" y="-8473"/>
                    <a:pt x="1085340" y="4735"/>
                  </a:cubicBezTo>
                  <a:cubicBezTo>
                    <a:pt x="1141855" y="17943"/>
                    <a:pt x="1184654" y="58583"/>
                    <a:pt x="1195068" y="109002"/>
                  </a:cubicBezTo>
                  <a:cubicBezTo>
                    <a:pt x="1241423" y="120051"/>
                    <a:pt x="1280158" y="148245"/>
                    <a:pt x="1300986" y="186218"/>
                  </a:cubicBezTo>
                  <a:cubicBezTo>
                    <a:pt x="1321814" y="224191"/>
                    <a:pt x="1323084" y="268260"/>
                    <a:pt x="1304034" y="307122"/>
                  </a:cubicBezTo>
                  <a:cubicBezTo>
                    <a:pt x="1349754" y="359192"/>
                    <a:pt x="1360422" y="428661"/>
                    <a:pt x="1332101" y="489494"/>
                  </a:cubicBezTo>
                  <a:cubicBezTo>
                    <a:pt x="1303780" y="550327"/>
                    <a:pt x="1240788" y="593380"/>
                    <a:pt x="1166493" y="602778"/>
                  </a:cubicBezTo>
                  <a:cubicBezTo>
                    <a:pt x="1165985" y="659928"/>
                    <a:pt x="1130171" y="712252"/>
                    <a:pt x="1073021" y="739684"/>
                  </a:cubicBezTo>
                  <a:cubicBezTo>
                    <a:pt x="1015871" y="767116"/>
                    <a:pt x="946148" y="765465"/>
                    <a:pt x="890776" y="735239"/>
                  </a:cubicBezTo>
                  <a:cubicBezTo>
                    <a:pt x="867154" y="803565"/>
                    <a:pt x="800860" y="853984"/>
                    <a:pt x="720342" y="864398"/>
                  </a:cubicBezTo>
                  <a:cubicBezTo>
                    <a:pt x="639824" y="874812"/>
                    <a:pt x="559687" y="843697"/>
                    <a:pt x="514475" y="784388"/>
                  </a:cubicBezTo>
                  <a:cubicBezTo>
                    <a:pt x="459103" y="813725"/>
                    <a:pt x="392555" y="822107"/>
                    <a:pt x="329944" y="807756"/>
                  </a:cubicBezTo>
                  <a:cubicBezTo>
                    <a:pt x="267333" y="793405"/>
                    <a:pt x="213993" y="757591"/>
                    <a:pt x="181862" y="708315"/>
                  </a:cubicBezTo>
                  <a:cubicBezTo>
                    <a:pt x="125220" y="714157"/>
                    <a:pt x="70483" y="688376"/>
                    <a:pt x="44702" y="643926"/>
                  </a:cubicBezTo>
                  <a:cubicBezTo>
                    <a:pt x="18921" y="599476"/>
                    <a:pt x="28065" y="545755"/>
                    <a:pt x="67054" y="509433"/>
                  </a:cubicBezTo>
                  <a:cubicBezTo>
                    <a:pt x="16508" y="483398"/>
                    <a:pt x="-9273" y="431709"/>
                    <a:pt x="3046" y="381290"/>
                  </a:cubicBezTo>
                  <a:cubicBezTo>
                    <a:pt x="15365" y="330871"/>
                    <a:pt x="63244" y="293279"/>
                    <a:pt x="121410" y="28794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7310" y="46990"/>
              <a:ext cx="1235075" cy="736600"/>
            </a:xfrm>
            <a:custGeom>
              <a:avLst/>
              <a:gdLst/>
              <a:ahLst/>
              <a:cxnLst/>
              <a:rect r="r" b="b" t="t" l="l"/>
              <a:pathLst>
                <a:path h="736600" w="1235075">
                  <a:moveTo>
                    <a:pt x="78867" y="477774"/>
                  </a:moveTo>
                  <a:cubicBezTo>
                    <a:pt x="51308" y="479679"/>
                    <a:pt x="23749" y="474091"/>
                    <a:pt x="0" y="461772"/>
                  </a:cubicBezTo>
                  <a:moveTo>
                    <a:pt x="148590" y="652653"/>
                  </a:moveTo>
                  <a:cubicBezTo>
                    <a:pt x="137541" y="656463"/>
                    <a:pt x="125857" y="659130"/>
                    <a:pt x="114046" y="660273"/>
                  </a:cubicBezTo>
                  <a:moveTo>
                    <a:pt x="446151" y="736600"/>
                  </a:moveTo>
                  <a:cubicBezTo>
                    <a:pt x="437769" y="725678"/>
                    <a:pt x="430784" y="713994"/>
                    <a:pt x="425323" y="701675"/>
                  </a:cubicBezTo>
                  <a:moveTo>
                    <a:pt x="830961" y="649605"/>
                  </a:moveTo>
                  <a:cubicBezTo>
                    <a:pt x="829691" y="662559"/>
                    <a:pt x="826897" y="675386"/>
                    <a:pt x="822706" y="687832"/>
                  </a:cubicBezTo>
                  <a:moveTo>
                    <a:pt x="996061" y="413131"/>
                  </a:moveTo>
                  <a:cubicBezTo>
                    <a:pt x="1058545" y="439801"/>
                    <a:pt x="1097915" y="495427"/>
                    <a:pt x="1097407" y="556133"/>
                  </a:cubicBezTo>
                  <a:moveTo>
                    <a:pt x="1235075" y="260731"/>
                  </a:moveTo>
                  <a:cubicBezTo>
                    <a:pt x="1224915" y="281432"/>
                    <a:pt x="1209548" y="299847"/>
                    <a:pt x="1189990" y="314325"/>
                  </a:cubicBezTo>
                  <a:moveTo>
                    <a:pt x="1126744" y="61722"/>
                  </a:moveTo>
                  <a:cubicBezTo>
                    <a:pt x="1128522" y="70104"/>
                    <a:pt x="1129284" y="78613"/>
                    <a:pt x="1129157" y="86995"/>
                  </a:cubicBezTo>
                  <a:moveTo>
                    <a:pt x="838708" y="32258"/>
                  </a:moveTo>
                  <a:cubicBezTo>
                    <a:pt x="844550" y="20574"/>
                    <a:pt x="852424" y="9652"/>
                    <a:pt x="861822" y="0"/>
                  </a:cubicBezTo>
                  <a:moveTo>
                    <a:pt x="622554" y="47625"/>
                  </a:moveTo>
                  <a:cubicBezTo>
                    <a:pt x="624967" y="37973"/>
                    <a:pt x="628650" y="28575"/>
                    <a:pt x="633730" y="19812"/>
                  </a:cubicBezTo>
                  <a:moveTo>
                    <a:pt x="368935" y="57150"/>
                  </a:moveTo>
                  <a:cubicBezTo>
                    <a:pt x="383667" y="64643"/>
                    <a:pt x="397256" y="73787"/>
                    <a:pt x="409448" y="84201"/>
                  </a:cubicBezTo>
                  <a:moveTo>
                    <a:pt x="61341" y="269494"/>
                  </a:moveTo>
                  <a:cubicBezTo>
                    <a:pt x="58166" y="260223"/>
                    <a:pt x="55753" y="250698"/>
                    <a:pt x="54229" y="241046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995237" y="1495234"/>
            <a:ext cx="1159526" cy="739521"/>
            <a:chOff x="0" y="0"/>
            <a:chExt cx="1546034" cy="9860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625240" y="3825735"/>
            <a:ext cx="1309526" cy="839524"/>
            <a:chOff x="0" y="0"/>
            <a:chExt cx="1746034" cy="111936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1468" y="3616"/>
              <a:ext cx="1748399" cy="1119894"/>
            </a:xfrm>
            <a:custGeom>
              <a:avLst/>
              <a:gdLst/>
              <a:ahLst/>
              <a:cxnLst/>
              <a:rect r="r" b="b" t="t" l="l"/>
              <a:pathLst>
                <a:path h="1119894" w="1748399">
                  <a:moveTo>
                    <a:pt x="159075" y="368748"/>
                  </a:moveTo>
                  <a:cubicBezTo>
                    <a:pt x="144978" y="278451"/>
                    <a:pt x="191206" y="189043"/>
                    <a:pt x="278074" y="138497"/>
                  </a:cubicBezTo>
                  <a:cubicBezTo>
                    <a:pt x="364942" y="87951"/>
                    <a:pt x="477337" y="85157"/>
                    <a:pt x="567507" y="131131"/>
                  </a:cubicBezTo>
                  <a:cubicBezTo>
                    <a:pt x="599384" y="78680"/>
                    <a:pt x="657804" y="42358"/>
                    <a:pt x="725114" y="33341"/>
                  </a:cubicBezTo>
                  <a:cubicBezTo>
                    <a:pt x="792424" y="24324"/>
                    <a:pt x="860623" y="43628"/>
                    <a:pt x="909137" y="85284"/>
                  </a:cubicBezTo>
                  <a:cubicBezTo>
                    <a:pt x="936315" y="37659"/>
                    <a:pt x="989655" y="5782"/>
                    <a:pt x="1050361" y="702"/>
                  </a:cubicBezTo>
                  <a:cubicBezTo>
                    <a:pt x="1111067" y="-4378"/>
                    <a:pt x="1170376" y="18355"/>
                    <a:pt x="1207333" y="60646"/>
                  </a:cubicBezTo>
                  <a:cubicBezTo>
                    <a:pt x="1256482" y="10227"/>
                    <a:pt x="1334587" y="-11109"/>
                    <a:pt x="1407993" y="6163"/>
                  </a:cubicBezTo>
                  <a:cubicBezTo>
                    <a:pt x="1481399" y="23435"/>
                    <a:pt x="1536771" y="75759"/>
                    <a:pt x="1550233" y="140910"/>
                  </a:cubicBezTo>
                  <a:cubicBezTo>
                    <a:pt x="1610431" y="155261"/>
                    <a:pt x="1660596" y="191710"/>
                    <a:pt x="1687647" y="240732"/>
                  </a:cubicBezTo>
                  <a:cubicBezTo>
                    <a:pt x="1714698" y="289754"/>
                    <a:pt x="1716222" y="346777"/>
                    <a:pt x="1691711" y="396942"/>
                  </a:cubicBezTo>
                  <a:cubicBezTo>
                    <a:pt x="1751020" y="464252"/>
                    <a:pt x="1764863" y="554041"/>
                    <a:pt x="1728160" y="632654"/>
                  </a:cubicBezTo>
                  <a:cubicBezTo>
                    <a:pt x="1691457" y="711267"/>
                    <a:pt x="1609669" y="767020"/>
                    <a:pt x="1513276" y="778958"/>
                  </a:cubicBezTo>
                  <a:cubicBezTo>
                    <a:pt x="1512641" y="852745"/>
                    <a:pt x="1466286" y="920436"/>
                    <a:pt x="1391991" y="955996"/>
                  </a:cubicBezTo>
                  <a:cubicBezTo>
                    <a:pt x="1317696" y="991556"/>
                    <a:pt x="1227399" y="989270"/>
                    <a:pt x="1155644" y="950281"/>
                  </a:cubicBezTo>
                  <a:cubicBezTo>
                    <a:pt x="1125037" y="1038673"/>
                    <a:pt x="1038931" y="1103697"/>
                    <a:pt x="934537" y="1117286"/>
                  </a:cubicBezTo>
                  <a:cubicBezTo>
                    <a:pt x="830143" y="1130875"/>
                    <a:pt x="726130" y="1090616"/>
                    <a:pt x="667583" y="1013781"/>
                  </a:cubicBezTo>
                  <a:cubicBezTo>
                    <a:pt x="595701" y="1051627"/>
                    <a:pt x="509468" y="1062549"/>
                    <a:pt x="428188" y="1044007"/>
                  </a:cubicBezTo>
                  <a:cubicBezTo>
                    <a:pt x="346908" y="1025465"/>
                    <a:pt x="277693" y="979237"/>
                    <a:pt x="236037" y="915483"/>
                  </a:cubicBezTo>
                  <a:cubicBezTo>
                    <a:pt x="162631" y="922976"/>
                    <a:pt x="91511" y="889829"/>
                    <a:pt x="58237" y="832298"/>
                  </a:cubicBezTo>
                  <a:cubicBezTo>
                    <a:pt x="24963" y="774767"/>
                    <a:pt x="36393" y="705425"/>
                    <a:pt x="86939" y="658308"/>
                  </a:cubicBezTo>
                  <a:cubicBezTo>
                    <a:pt x="21407" y="624653"/>
                    <a:pt x="-12121" y="557851"/>
                    <a:pt x="4008" y="492827"/>
                  </a:cubicBezTo>
                  <a:cubicBezTo>
                    <a:pt x="20137" y="427803"/>
                    <a:pt x="82113" y="379035"/>
                    <a:pt x="157678" y="372177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7376" y="60579"/>
              <a:ext cx="1601978" cy="952246"/>
            </a:xfrm>
            <a:custGeom>
              <a:avLst/>
              <a:gdLst/>
              <a:ahLst/>
              <a:cxnLst/>
              <a:rect r="r" b="b" t="t" l="l"/>
              <a:pathLst>
                <a:path h="952246" w="1601978">
                  <a:moveTo>
                    <a:pt x="102362" y="617728"/>
                  </a:moveTo>
                  <a:cubicBezTo>
                    <a:pt x="66675" y="620141"/>
                    <a:pt x="30861" y="612902"/>
                    <a:pt x="0" y="597027"/>
                  </a:cubicBezTo>
                  <a:moveTo>
                    <a:pt x="192659" y="843661"/>
                  </a:moveTo>
                  <a:cubicBezTo>
                    <a:pt x="178308" y="848614"/>
                    <a:pt x="163195" y="851916"/>
                    <a:pt x="147828" y="853567"/>
                  </a:cubicBezTo>
                  <a:moveTo>
                    <a:pt x="578612" y="952246"/>
                  </a:moveTo>
                  <a:cubicBezTo>
                    <a:pt x="567817" y="938149"/>
                    <a:pt x="558800" y="923036"/>
                    <a:pt x="551561" y="907161"/>
                  </a:cubicBezTo>
                  <a:moveTo>
                    <a:pt x="1077722" y="839851"/>
                  </a:moveTo>
                  <a:cubicBezTo>
                    <a:pt x="1076071" y="856615"/>
                    <a:pt x="1072515" y="873252"/>
                    <a:pt x="1066927" y="889381"/>
                  </a:cubicBezTo>
                  <a:moveTo>
                    <a:pt x="1291971" y="534289"/>
                  </a:moveTo>
                  <a:cubicBezTo>
                    <a:pt x="1372997" y="568706"/>
                    <a:pt x="1424051" y="640588"/>
                    <a:pt x="1423416" y="719201"/>
                  </a:cubicBezTo>
                  <a:moveTo>
                    <a:pt x="1601978" y="337439"/>
                  </a:moveTo>
                  <a:cubicBezTo>
                    <a:pt x="1588897" y="364236"/>
                    <a:pt x="1568831" y="387858"/>
                    <a:pt x="1543431" y="406781"/>
                  </a:cubicBezTo>
                  <a:moveTo>
                    <a:pt x="1461516" y="80264"/>
                  </a:moveTo>
                  <a:cubicBezTo>
                    <a:pt x="1463802" y="91059"/>
                    <a:pt x="1464818" y="101981"/>
                    <a:pt x="1464564" y="113030"/>
                  </a:cubicBezTo>
                  <a:moveTo>
                    <a:pt x="1087882" y="41783"/>
                  </a:moveTo>
                  <a:cubicBezTo>
                    <a:pt x="1095502" y="26670"/>
                    <a:pt x="1105662" y="12573"/>
                    <a:pt x="1117854" y="0"/>
                  </a:cubicBezTo>
                  <a:moveTo>
                    <a:pt x="807466" y="61722"/>
                  </a:moveTo>
                  <a:cubicBezTo>
                    <a:pt x="810514" y="49276"/>
                    <a:pt x="815467" y="37084"/>
                    <a:pt x="821944" y="25654"/>
                  </a:cubicBezTo>
                  <a:moveTo>
                    <a:pt x="478409" y="73914"/>
                  </a:moveTo>
                  <a:cubicBezTo>
                    <a:pt x="497459" y="83693"/>
                    <a:pt x="515112" y="95377"/>
                    <a:pt x="530987" y="108839"/>
                  </a:cubicBezTo>
                  <a:moveTo>
                    <a:pt x="79375" y="348488"/>
                  </a:moveTo>
                  <a:cubicBezTo>
                    <a:pt x="75184" y="336423"/>
                    <a:pt x="72136" y="324231"/>
                    <a:pt x="70231" y="311785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603760" y="3995728"/>
            <a:ext cx="959529" cy="619525"/>
            <a:chOff x="0" y="0"/>
            <a:chExt cx="1279373" cy="82603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245240" y="295237"/>
            <a:ext cx="1509522" cy="959529"/>
            <a:chOff x="0" y="0"/>
            <a:chExt cx="2012696" cy="127937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682" y="4171"/>
              <a:ext cx="2015330" cy="1279847"/>
            </a:xfrm>
            <a:custGeom>
              <a:avLst/>
              <a:gdLst/>
              <a:ahLst/>
              <a:cxnLst/>
              <a:rect r="r" b="b" t="t" l="l"/>
              <a:pathLst>
                <a:path h="1279847" w="2015330">
                  <a:moveTo>
                    <a:pt x="183419" y="421406"/>
                  </a:moveTo>
                  <a:cubicBezTo>
                    <a:pt x="167163" y="318155"/>
                    <a:pt x="220503" y="216047"/>
                    <a:pt x="320706" y="158262"/>
                  </a:cubicBezTo>
                  <a:cubicBezTo>
                    <a:pt x="420909" y="100477"/>
                    <a:pt x="550449" y="97175"/>
                    <a:pt x="654335" y="149880"/>
                  </a:cubicBezTo>
                  <a:cubicBezTo>
                    <a:pt x="691165" y="89936"/>
                    <a:pt x="758475" y="48407"/>
                    <a:pt x="836072" y="38120"/>
                  </a:cubicBezTo>
                  <a:cubicBezTo>
                    <a:pt x="913669" y="27833"/>
                    <a:pt x="992028" y="49804"/>
                    <a:pt x="1047908" y="97429"/>
                  </a:cubicBezTo>
                  <a:cubicBezTo>
                    <a:pt x="1079277" y="43073"/>
                    <a:pt x="1140872" y="6497"/>
                    <a:pt x="1210722" y="782"/>
                  </a:cubicBezTo>
                  <a:cubicBezTo>
                    <a:pt x="1280572" y="-4933"/>
                    <a:pt x="1349025" y="20975"/>
                    <a:pt x="1391570" y="69362"/>
                  </a:cubicBezTo>
                  <a:cubicBezTo>
                    <a:pt x="1448212" y="11577"/>
                    <a:pt x="1538382" y="-12680"/>
                    <a:pt x="1622964" y="7005"/>
                  </a:cubicBezTo>
                  <a:cubicBezTo>
                    <a:pt x="1707546" y="26690"/>
                    <a:pt x="1771427" y="86507"/>
                    <a:pt x="1786921" y="160929"/>
                  </a:cubicBezTo>
                  <a:cubicBezTo>
                    <a:pt x="1856263" y="177312"/>
                    <a:pt x="1914048" y="218968"/>
                    <a:pt x="1945417" y="275102"/>
                  </a:cubicBezTo>
                  <a:cubicBezTo>
                    <a:pt x="1976786" y="331236"/>
                    <a:pt x="1978437" y="396387"/>
                    <a:pt x="1949989" y="453664"/>
                  </a:cubicBezTo>
                  <a:cubicBezTo>
                    <a:pt x="2018315" y="530626"/>
                    <a:pt x="2034317" y="633115"/>
                    <a:pt x="1992026" y="723031"/>
                  </a:cubicBezTo>
                  <a:cubicBezTo>
                    <a:pt x="1949735" y="812947"/>
                    <a:pt x="1855374" y="876574"/>
                    <a:pt x="1744376" y="890290"/>
                  </a:cubicBezTo>
                  <a:cubicBezTo>
                    <a:pt x="1743614" y="974618"/>
                    <a:pt x="1690147" y="1051961"/>
                    <a:pt x="1604676" y="1092601"/>
                  </a:cubicBezTo>
                  <a:cubicBezTo>
                    <a:pt x="1519205" y="1133241"/>
                    <a:pt x="1414938" y="1130701"/>
                    <a:pt x="1332134" y="1085997"/>
                  </a:cubicBezTo>
                  <a:cubicBezTo>
                    <a:pt x="1296828" y="1186962"/>
                    <a:pt x="1197641" y="1261384"/>
                    <a:pt x="1077372" y="1276878"/>
                  </a:cubicBezTo>
                  <a:cubicBezTo>
                    <a:pt x="957103" y="1292372"/>
                    <a:pt x="837215" y="1246398"/>
                    <a:pt x="769524" y="1158641"/>
                  </a:cubicBezTo>
                  <a:cubicBezTo>
                    <a:pt x="686593" y="1201948"/>
                    <a:pt x="587152" y="1214394"/>
                    <a:pt x="493680" y="1193185"/>
                  </a:cubicBezTo>
                  <a:cubicBezTo>
                    <a:pt x="400208" y="1171976"/>
                    <a:pt x="320198" y="1119144"/>
                    <a:pt x="272192" y="1046246"/>
                  </a:cubicBezTo>
                  <a:cubicBezTo>
                    <a:pt x="187483" y="1054882"/>
                    <a:pt x="105568" y="1016909"/>
                    <a:pt x="67214" y="951123"/>
                  </a:cubicBezTo>
                  <a:cubicBezTo>
                    <a:pt x="28860" y="885337"/>
                    <a:pt x="41941" y="806089"/>
                    <a:pt x="100107" y="752495"/>
                  </a:cubicBezTo>
                  <a:cubicBezTo>
                    <a:pt x="24669" y="714014"/>
                    <a:pt x="-13939" y="637560"/>
                    <a:pt x="4603" y="563265"/>
                  </a:cubicBezTo>
                  <a:cubicBezTo>
                    <a:pt x="23145" y="488970"/>
                    <a:pt x="94646" y="433217"/>
                    <a:pt x="181641" y="42534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00711" y="69342"/>
              <a:ext cx="1846707" cy="1088263"/>
            </a:xfrm>
            <a:custGeom>
              <a:avLst/>
              <a:gdLst/>
              <a:ahLst/>
              <a:cxnLst/>
              <a:rect r="r" b="b" t="t" l="l"/>
              <a:pathLst>
                <a:path h="1088263" w="1846707">
                  <a:moveTo>
                    <a:pt x="117983" y="705866"/>
                  </a:moveTo>
                  <a:cubicBezTo>
                    <a:pt x="76835" y="708660"/>
                    <a:pt x="35560" y="700405"/>
                    <a:pt x="0" y="682244"/>
                  </a:cubicBezTo>
                  <a:moveTo>
                    <a:pt x="222123" y="964184"/>
                  </a:moveTo>
                  <a:cubicBezTo>
                    <a:pt x="205613" y="969899"/>
                    <a:pt x="188214" y="973709"/>
                    <a:pt x="170434" y="975487"/>
                  </a:cubicBezTo>
                  <a:moveTo>
                    <a:pt x="667004" y="1088263"/>
                  </a:moveTo>
                  <a:cubicBezTo>
                    <a:pt x="654558" y="1072134"/>
                    <a:pt x="644144" y="1054862"/>
                    <a:pt x="635889" y="1036701"/>
                  </a:cubicBezTo>
                  <a:moveTo>
                    <a:pt x="1242314" y="959739"/>
                  </a:moveTo>
                  <a:cubicBezTo>
                    <a:pt x="1240536" y="978916"/>
                    <a:pt x="1236345" y="997839"/>
                    <a:pt x="1229868" y="1016254"/>
                  </a:cubicBezTo>
                  <a:moveTo>
                    <a:pt x="1489329" y="610489"/>
                  </a:moveTo>
                  <a:cubicBezTo>
                    <a:pt x="1582674" y="649859"/>
                    <a:pt x="1641602" y="732028"/>
                    <a:pt x="1640840" y="821817"/>
                  </a:cubicBezTo>
                  <a:moveTo>
                    <a:pt x="1846707" y="385318"/>
                  </a:moveTo>
                  <a:cubicBezTo>
                    <a:pt x="1831594" y="415925"/>
                    <a:pt x="1808480" y="442976"/>
                    <a:pt x="1779270" y="464566"/>
                  </a:cubicBezTo>
                  <a:moveTo>
                    <a:pt x="1684909" y="91313"/>
                  </a:moveTo>
                  <a:cubicBezTo>
                    <a:pt x="1687449" y="103632"/>
                    <a:pt x="1688719" y="116205"/>
                    <a:pt x="1688465" y="128778"/>
                  </a:cubicBezTo>
                  <a:moveTo>
                    <a:pt x="1254125" y="47752"/>
                  </a:moveTo>
                  <a:cubicBezTo>
                    <a:pt x="1262888" y="30480"/>
                    <a:pt x="1274572" y="14351"/>
                    <a:pt x="1288669" y="0"/>
                  </a:cubicBezTo>
                  <a:moveTo>
                    <a:pt x="930783" y="70485"/>
                  </a:moveTo>
                  <a:cubicBezTo>
                    <a:pt x="934339" y="56261"/>
                    <a:pt x="940054" y="42418"/>
                    <a:pt x="947547" y="29337"/>
                  </a:cubicBezTo>
                  <a:moveTo>
                    <a:pt x="551561" y="84455"/>
                  </a:moveTo>
                  <a:cubicBezTo>
                    <a:pt x="573532" y="95631"/>
                    <a:pt x="593852" y="108966"/>
                    <a:pt x="612140" y="124333"/>
                  </a:cubicBezTo>
                  <a:moveTo>
                    <a:pt x="91567" y="398272"/>
                  </a:moveTo>
                  <a:cubicBezTo>
                    <a:pt x="86741" y="384556"/>
                    <a:pt x="83185" y="370459"/>
                    <a:pt x="81026" y="356235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495234" y="1295238"/>
            <a:ext cx="1009526" cy="649529"/>
            <a:chOff x="0" y="0"/>
            <a:chExt cx="1346035" cy="86603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41" y="2758"/>
              <a:ext cx="1347724" cy="866383"/>
            </a:xfrm>
            <a:custGeom>
              <a:avLst/>
              <a:gdLst/>
              <a:ahLst/>
              <a:cxnLst/>
              <a:rect r="r" b="b" t="t" l="l"/>
              <a:pathLst>
                <a:path h="866383" w="1347724">
                  <a:moveTo>
                    <a:pt x="122680" y="285278"/>
                  </a:moveTo>
                  <a:cubicBezTo>
                    <a:pt x="111885" y="215428"/>
                    <a:pt x="147445" y="146213"/>
                    <a:pt x="214501" y="107097"/>
                  </a:cubicBezTo>
                  <a:cubicBezTo>
                    <a:pt x="281557" y="67981"/>
                    <a:pt x="368171" y="65822"/>
                    <a:pt x="437640" y="101382"/>
                  </a:cubicBezTo>
                  <a:cubicBezTo>
                    <a:pt x="462278" y="60742"/>
                    <a:pt x="507236" y="32675"/>
                    <a:pt x="559179" y="25690"/>
                  </a:cubicBezTo>
                  <a:cubicBezTo>
                    <a:pt x="611122" y="18705"/>
                    <a:pt x="663573" y="33564"/>
                    <a:pt x="701038" y="65822"/>
                  </a:cubicBezTo>
                  <a:cubicBezTo>
                    <a:pt x="721739" y="29246"/>
                    <a:pt x="763014" y="4481"/>
                    <a:pt x="809750" y="544"/>
                  </a:cubicBezTo>
                  <a:cubicBezTo>
                    <a:pt x="856486" y="-3393"/>
                    <a:pt x="902206" y="14260"/>
                    <a:pt x="930654" y="46899"/>
                  </a:cubicBezTo>
                  <a:cubicBezTo>
                    <a:pt x="968500" y="7910"/>
                    <a:pt x="1028825" y="-8473"/>
                    <a:pt x="1085340" y="4735"/>
                  </a:cubicBezTo>
                  <a:cubicBezTo>
                    <a:pt x="1141855" y="17943"/>
                    <a:pt x="1184654" y="58583"/>
                    <a:pt x="1195068" y="109002"/>
                  </a:cubicBezTo>
                  <a:cubicBezTo>
                    <a:pt x="1241423" y="120051"/>
                    <a:pt x="1280158" y="148245"/>
                    <a:pt x="1300986" y="186218"/>
                  </a:cubicBezTo>
                  <a:cubicBezTo>
                    <a:pt x="1321814" y="224191"/>
                    <a:pt x="1323084" y="268260"/>
                    <a:pt x="1304034" y="307122"/>
                  </a:cubicBezTo>
                  <a:cubicBezTo>
                    <a:pt x="1349754" y="359192"/>
                    <a:pt x="1360422" y="428661"/>
                    <a:pt x="1332101" y="489494"/>
                  </a:cubicBezTo>
                  <a:cubicBezTo>
                    <a:pt x="1303780" y="550327"/>
                    <a:pt x="1240788" y="593380"/>
                    <a:pt x="1166493" y="602778"/>
                  </a:cubicBezTo>
                  <a:cubicBezTo>
                    <a:pt x="1165985" y="659928"/>
                    <a:pt x="1130171" y="712252"/>
                    <a:pt x="1073021" y="739684"/>
                  </a:cubicBezTo>
                  <a:cubicBezTo>
                    <a:pt x="1015871" y="767116"/>
                    <a:pt x="946148" y="765465"/>
                    <a:pt x="890776" y="735239"/>
                  </a:cubicBezTo>
                  <a:cubicBezTo>
                    <a:pt x="867154" y="803565"/>
                    <a:pt x="800860" y="853984"/>
                    <a:pt x="720342" y="864398"/>
                  </a:cubicBezTo>
                  <a:cubicBezTo>
                    <a:pt x="639824" y="874812"/>
                    <a:pt x="559687" y="843697"/>
                    <a:pt x="514475" y="784388"/>
                  </a:cubicBezTo>
                  <a:cubicBezTo>
                    <a:pt x="459103" y="813725"/>
                    <a:pt x="392555" y="822107"/>
                    <a:pt x="329944" y="807756"/>
                  </a:cubicBezTo>
                  <a:cubicBezTo>
                    <a:pt x="267333" y="793405"/>
                    <a:pt x="213993" y="757591"/>
                    <a:pt x="181862" y="708315"/>
                  </a:cubicBezTo>
                  <a:cubicBezTo>
                    <a:pt x="125220" y="714157"/>
                    <a:pt x="70483" y="688376"/>
                    <a:pt x="44702" y="643926"/>
                  </a:cubicBezTo>
                  <a:cubicBezTo>
                    <a:pt x="18921" y="599476"/>
                    <a:pt x="28065" y="545755"/>
                    <a:pt x="67054" y="509433"/>
                  </a:cubicBezTo>
                  <a:cubicBezTo>
                    <a:pt x="16508" y="483398"/>
                    <a:pt x="-9273" y="431709"/>
                    <a:pt x="3046" y="381290"/>
                  </a:cubicBezTo>
                  <a:cubicBezTo>
                    <a:pt x="15365" y="330871"/>
                    <a:pt x="63244" y="293279"/>
                    <a:pt x="121410" y="28794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67310" y="46990"/>
              <a:ext cx="1235075" cy="736600"/>
            </a:xfrm>
            <a:custGeom>
              <a:avLst/>
              <a:gdLst/>
              <a:ahLst/>
              <a:cxnLst/>
              <a:rect r="r" b="b" t="t" l="l"/>
              <a:pathLst>
                <a:path h="736600" w="1235075">
                  <a:moveTo>
                    <a:pt x="78867" y="477774"/>
                  </a:moveTo>
                  <a:cubicBezTo>
                    <a:pt x="51308" y="479679"/>
                    <a:pt x="23749" y="474091"/>
                    <a:pt x="0" y="461772"/>
                  </a:cubicBezTo>
                  <a:moveTo>
                    <a:pt x="148590" y="652653"/>
                  </a:moveTo>
                  <a:cubicBezTo>
                    <a:pt x="137541" y="656463"/>
                    <a:pt x="125857" y="659130"/>
                    <a:pt x="114046" y="660273"/>
                  </a:cubicBezTo>
                  <a:moveTo>
                    <a:pt x="446151" y="736600"/>
                  </a:moveTo>
                  <a:cubicBezTo>
                    <a:pt x="437769" y="725678"/>
                    <a:pt x="430784" y="713994"/>
                    <a:pt x="425323" y="701675"/>
                  </a:cubicBezTo>
                  <a:moveTo>
                    <a:pt x="830961" y="649605"/>
                  </a:moveTo>
                  <a:cubicBezTo>
                    <a:pt x="829691" y="662559"/>
                    <a:pt x="826897" y="675386"/>
                    <a:pt x="822706" y="687832"/>
                  </a:cubicBezTo>
                  <a:moveTo>
                    <a:pt x="996061" y="413131"/>
                  </a:moveTo>
                  <a:cubicBezTo>
                    <a:pt x="1058545" y="439801"/>
                    <a:pt x="1097915" y="495427"/>
                    <a:pt x="1097407" y="556133"/>
                  </a:cubicBezTo>
                  <a:moveTo>
                    <a:pt x="1235075" y="260731"/>
                  </a:moveTo>
                  <a:cubicBezTo>
                    <a:pt x="1224915" y="281432"/>
                    <a:pt x="1209548" y="299847"/>
                    <a:pt x="1189990" y="314325"/>
                  </a:cubicBezTo>
                  <a:moveTo>
                    <a:pt x="1126744" y="61722"/>
                  </a:moveTo>
                  <a:cubicBezTo>
                    <a:pt x="1128522" y="70104"/>
                    <a:pt x="1129284" y="78613"/>
                    <a:pt x="1129157" y="86995"/>
                  </a:cubicBezTo>
                  <a:moveTo>
                    <a:pt x="838708" y="32258"/>
                  </a:moveTo>
                  <a:cubicBezTo>
                    <a:pt x="844550" y="20574"/>
                    <a:pt x="852424" y="9652"/>
                    <a:pt x="861822" y="0"/>
                  </a:cubicBezTo>
                  <a:moveTo>
                    <a:pt x="622554" y="47625"/>
                  </a:moveTo>
                  <a:cubicBezTo>
                    <a:pt x="624967" y="37973"/>
                    <a:pt x="628650" y="28575"/>
                    <a:pt x="633730" y="19812"/>
                  </a:cubicBezTo>
                  <a:moveTo>
                    <a:pt x="368935" y="57150"/>
                  </a:moveTo>
                  <a:cubicBezTo>
                    <a:pt x="383667" y="64643"/>
                    <a:pt x="397256" y="73787"/>
                    <a:pt x="409448" y="84201"/>
                  </a:cubicBezTo>
                  <a:moveTo>
                    <a:pt x="61341" y="269494"/>
                  </a:moveTo>
                  <a:cubicBezTo>
                    <a:pt x="58166" y="260223"/>
                    <a:pt x="55753" y="250698"/>
                    <a:pt x="54229" y="241046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5995237" y="1495234"/>
            <a:ext cx="1159526" cy="739521"/>
            <a:chOff x="0" y="0"/>
            <a:chExt cx="1546034" cy="98602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625859" y="3825735"/>
            <a:ext cx="1309526" cy="839524"/>
            <a:chOff x="0" y="0"/>
            <a:chExt cx="1746034" cy="1119365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-1468" y="3616"/>
              <a:ext cx="1748399" cy="1119894"/>
            </a:xfrm>
            <a:custGeom>
              <a:avLst/>
              <a:gdLst/>
              <a:ahLst/>
              <a:cxnLst/>
              <a:rect r="r" b="b" t="t" l="l"/>
              <a:pathLst>
                <a:path h="1119894" w="1748399">
                  <a:moveTo>
                    <a:pt x="159075" y="368748"/>
                  </a:moveTo>
                  <a:cubicBezTo>
                    <a:pt x="144978" y="278451"/>
                    <a:pt x="191206" y="189043"/>
                    <a:pt x="278074" y="138497"/>
                  </a:cubicBezTo>
                  <a:cubicBezTo>
                    <a:pt x="364942" y="87951"/>
                    <a:pt x="477337" y="85157"/>
                    <a:pt x="567507" y="131131"/>
                  </a:cubicBezTo>
                  <a:cubicBezTo>
                    <a:pt x="599384" y="78680"/>
                    <a:pt x="657804" y="42358"/>
                    <a:pt x="725114" y="33341"/>
                  </a:cubicBezTo>
                  <a:cubicBezTo>
                    <a:pt x="792424" y="24324"/>
                    <a:pt x="860623" y="43628"/>
                    <a:pt x="909137" y="85284"/>
                  </a:cubicBezTo>
                  <a:cubicBezTo>
                    <a:pt x="936315" y="37659"/>
                    <a:pt x="989655" y="5782"/>
                    <a:pt x="1050361" y="702"/>
                  </a:cubicBezTo>
                  <a:cubicBezTo>
                    <a:pt x="1111067" y="-4378"/>
                    <a:pt x="1170376" y="18355"/>
                    <a:pt x="1207333" y="60646"/>
                  </a:cubicBezTo>
                  <a:cubicBezTo>
                    <a:pt x="1256482" y="10227"/>
                    <a:pt x="1334587" y="-11109"/>
                    <a:pt x="1407993" y="6163"/>
                  </a:cubicBezTo>
                  <a:cubicBezTo>
                    <a:pt x="1481399" y="23435"/>
                    <a:pt x="1536771" y="75759"/>
                    <a:pt x="1550233" y="140910"/>
                  </a:cubicBezTo>
                  <a:cubicBezTo>
                    <a:pt x="1610431" y="155261"/>
                    <a:pt x="1660596" y="191710"/>
                    <a:pt x="1687647" y="240732"/>
                  </a:cubicBezTo>
                  <a:cubicBezTo>
                    <a:pt x="1714698" y="289754"/>
                    <a:pt x="1716222" y="346777"/>
                    <a:pt x="1691711" y="396942"/>
                  </a:cubicBezTo>
                  <a:cubicBezTo>
                    <a:pt x="1751020" y="464252"/>
                    <a:pt x="1764863" y="554041"/>
                    <a:pt x="1728160" y="632654"/>
                  </a:cubicBezTo>
                  <a:cubicBezTo>
                    <a:pt x="1691457" y="711267"/>
                    <a:pt x="1609669" y="767020"/>
                    <a:pt x="1513276" y="778958"/>
                  </a:cubicBezTo>
                  <a:cubicBezTo>
                    <a:pt x="1512641" y="852745"/>
                    <a:pt x="1466286" y="920436"/>
                    <a:pt x="1391991" y="955996"/>
                  </a:cubicBezTo>
                  <a:cubicBezTo>
                    <a:pt x="1317696" y="991556"/>
                    <a:pt x="1227399" y="989270"/>
                    <a:pt x="1155644" y="950281"/>
                  </a:cubicBezTo>
                  <a:cubicBezTo>
                    <a:pt x="1125037" y="1038673"/>
                    <a:pt x="1038931" y="1103697"/>
                    <a:pt x="934537" y="1117286"/>
                  </a:cubicBezTo>
                  <a:cubicBezTo>
                    <a:pt x="830143" y="1130875"/>
                    <a:pt x="726130" y="1090616"/>
                    <a:pt x="667583" y="1013781"/>
                  </a:cubicBezTo>
                  <a:cubicBezTo>
                    <a:pt x="595701" y="1051627"/>
                    <a:pt x="509468" y="1062549"/>
                    <a:pt x="428188" y="1044007"/>
                  </a:cubicBezTo>
                  <a:cubicBezTo>
                    <a:pt x="346908" y="1025465"/>
                    <a:pt x="277693" y="979237"/>
                    <a:pt x="236037" y="915483"/>
                  </a:cubicBezTo>
                  <a:cubicBezTo>
                    <a:pt x="162631" y="922976"/>
                    <a:pt x="91511" y="889829"/>
                    <a:pt x="58237" y="832298"/>
                  </a:cubicBezTo>
                  <a:cubicBezTo>
                    <a:pt x="24963" y="774767"/>
                    <a:pt x="36393" y="705425"/>
                    <a:pt x="86939" y="658308"/>
                  </a:cubicBezTo>
                  <a:cubicBezTo>
                    <a:pt x="21407" y="624653"/>
                    <a:pt x="-12121" y="557851"/>
                    <a:pt x="4008" y="492827"/>
                  </a:cubicBezTo>
                  <a:cubicBezTo>
                    <a:pt x="20137" y="427803"/>
                    <a:pt x="82113" y="379035"/>
                    <a:pt x="157678" y="372177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87376" y="60579"/>
              <a:ext cx="1601978" cy="952246"/>
            </a:xfrm>
            <a:custGeom>
              <a:avLst/>
              <a:gdLst/>
              <a:ahLst/>
              <a:cxnLst/>
              <a:rect r="r" b="b" t="t" l="l"/>
              <a:pathLst>
                <a:path h="952246" w="1601978">
                  <a:moveTo>
                    <a:pt x="102362" y="617728"/>
                  </a:moveTo>
                  <a:cubicBezTo>
                    <a:pt x="66675" y="620141"/>
                    <a:pt x="30861" y="612902"/>
                    <a:pt x="0" y="597027"/>
                  </a:cubicBezTo>
                  <a:moveTo>
                    <a:pt x="192659" y="843661"/>
                  </a:moveTo>
                  <a:cubicBezTo>
                    <a:pt x="178308" y="848614"/>
                    <a:pt x="163195" y="851916"/>
                    <a:pt x="147828" y="853567"/>
                  </a:cubicBezTo>
                  <a:moveTo>
                    <a:pt x="578612" y="952246"/>
                  </a:moveTo>
                  <a:cubicBezTo>
                    <a:pt x="567817" y="938149"/>
                    <a:pt x="558800" y="923036"/>
                    <a:pt x="551561" y="907161"/>
                  </a:cubicBezTo>
                  <a:moveTo>
                    <a:pt x="1077722" y="839851"/>
                  </a:moveTo>
                  <a:cubicBezTo>
                    <a:pt x="1076071" y="856615"/>
                    <a:pt x="1072515" y="873252"/>
                    <a:pt x="1066927" y="889381"/>
                  </a:cubicBezTo>
                  <a:moveTo>
                    <a:pt x="1291971" y="534289"/>
                  </a:moveTo>
                  <a:cubicBezTo>
                    <a:pt x="1372997" y="568706"/>
                    <a:pt x="1424051" y="640588"/>
                    <a:pt x="1423416" y="719201"/>
                  </a:cubicBezTo>
                  <a:moveTo>
                    <a:pt x="1601978" y="337439"/>
                  </a:moveTo>
                  <a:cubicBezTo>
                    <a:pt x="1588897" y="364236"/>
                    <a:pt x="1568831" y="387858"/>
                    <a:pt x="1543431" y="406781"/>
                  </a:cubicBezTo>
                  <a:moveTo>
                    <a:pt x="1461516" y="80264"/>
                  </a:moveTo>
                  <a:cubicBezTo>
                    <a:pt x="1463802" y="91059"/>
                    <a:pt x="1464818" y="101981"/>
                    <a:pt x="1464564" y="113030"/>
                  </a:cubicBezTo>
                  <a:moveTo>
                    <a:pt x="1087882" y="41783"/>
                  </a:moveTo>
                  <a:cubicBezTo>
                    <a:pt x="1095502" y="26670"/>
                    <a:pt x="1105662" y="12573"/>
                    <a:pt x="1117854" y="0"/>
                  </a:cubicBezTo>
                  <a:moveTo>
                    <a:pt x="807466" y="61722"/>
                  </a:moveTo>
                  <a:cubicBezTo>
                    <a:pt x="810514" y="49276"/>
                    <a:pt x="815467" y="37084"/>
                    <a:pt x="821944" y="25654"/>
                  </a:cubicBezTo>
                  <a:moveTo>
                    <a:pt x="478409" y="73914"/>
                  </a:moveTo>
                  <a:cubicBezTo>
                    <a:pt x="497459" y="83693"/>
                    <a:pt x="515112" y="95377"/>
                    <a:pt x="530987" y="108839"/>
                  </a:cubicBezTo>
                  <a:moveTo>
                    <a:pt x="79375" y="348488"/>
                  </a:moveTo>
                  <a:cubicBezTo>
                    <a:pt x="75184" y="336423"/>
                    <a:pt x="72136" y="324231"/>
                    <a:pt x="70231" y="311785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5617619" y="4013359"/>
            <a:ext cx="959529" cy="619525"/>
            <a:chOff x="0" y="0"/>
            <a:chExt cx="1279373" cy="826033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35" id="35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6950004" y="349996"/>
            <a:ext cx="700002" cy="700002"/>
            <a:chOff x="0" y="0"/>
            <a:chExt cx="933336" cy="933336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933323" cy="933323"/>
            </a:xfrm>
            <a:custGeom>
              <a:avLst/>
              <a:gdLst/>
              <a:ahLst/>
              <a:cxnLst/>
              <a:rect r="r" b="b" t="t" l="l"/>
              <a:pathLst>
                <a:path h="933323" w="933323">
                  <a:moveTo>
                    <a:pt x="0" y="0"/>
                  </a:moveTo>
                  <a:lnTo>
                    <a:pt x="933323" y="0"/>
                  </a:lnTo>
                  <a:lnTo>
                    <a:pt x="933323" y="933323"/>
                  </a:lnTo>
                  <a:lnTo>
                    <a:pt x="0" y="933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" b="-1"/>
              </a:stretch>
            </a:blip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684143" y="1705566"/>
            <a:ext cx="560003" cy="895998"/>
            <a:chOff x="0" y="0"/>
            <a:chExt cx="746671" cy="1194664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746633" cy="1194689"/>
            </a:xfrm>
            <a:custGeom>
              <a:avLst/>
              <a:gdLst/>
              <a:ahLst/>
              <a:cxnLst/>
              <a:rect r="r" b="b" t="t" l="l"/>
              <a:pathLst>
                <a:path h="1194689" w="746633">
                  <a:moveTo>
                    <a:pt x="0" y="0"/>
                  </a:moveTo>
                  <a:lnTo>
                    <a:pt x="746633" y="0"/>
                  </a:lnTo>
                  <a:lnTo>
                    <a:pt x="746633" y="1194689"/>
                  </a:lnTo>
                  <a:lnTo>
                    <a:pt x="0" y="1194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5" b="2"/>
              </a:stretch>
            </a:blip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13223891" y="875186"/>
            <a:ext cx="700002" cy="700002"/>
            <a:chOff x="0" y="0"/>
            <a:chExt cx="933336" cy="933336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933323" cy="933323"/>
            </a:xfrm>
            <a:custGeom>
              <a:avLst/>
              <a:gdLst/>
              <a:ahLst/>
              <a:cxnLst/>
              <a:rect r="r" b="b" t="t" l="l"/>
              <a:pathLst>
                <a:path h="933323" w="933323">
                  <a:moveTo>
                    <a:pt x="0" y="0"/>
                  </a:moveTo>
                  <a:lnTo>
                    <a:pt x="933323" y="0"/>
                  </a:lnTo>
                  <a:lnTo>
                    <a:pt x="933323" y="933323"/>
                  </a:lnTo>
                  <a:lnTo>
                    <a:pt x="0" y="933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1" b="-1"/>
              </a:stretch>
            </a:blip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5578097" y="695401"/>
            <a:ext cx="7543800" cy="728662"/>
            <a:chOff x="0" y="0"/>
            <a:chExt cx="10058400" cy="97155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0058400" cy="971550"/>
            </a:xfrm>
            <a:custGeom>
              <a:avLst/>
              <a:gdLst/>
              <a:ahLst/>
              <a:cxnLst/>
              <a:rect r="r" b="b" t="t" l="l"/>
              <a:pathLst>
                <a:path h="971550" w="10058400">
                  <a:moveTo>
                    <a:pt x="0" y="0"/>
                  </a:moveTo>
                  <a:lnTo>
                    <a:pt x="10058400" y="0"/>
                  </a:lnTo>
                  <a:lnTo>
                    <a:pt x="10058400" y="971550"/>
                  </a:lnTo>
                  <a:lnTo>
                    <a:pt x="0" y="97155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51586" r="0" b="-151586"/>
              </a:stretch>
            </a:blipFill>
          </p:spPr>
        </p:sp>
      </p:grpSp>
      <p:grpSp>
        <p:nvGrpSpPr>
          <p:cNvPr name="Group 44" id="44"/>
          <p:cNvGrpSpPr/>
          <p:nvPr/>
        </p:nvGrpSpPr>
        <p:grpSpPr>
          <a:xfrm rot="0">
            <a:off x="2021462" y="725472"/>
            <a:ext cx="15540228" cy="2627471"/>
            <a:chOff x="0" y="0"/>
            <a:chExt cx="20720304" cy="3503295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20720304" cy="3503295"/>
            </a:xfrm>
            <a:custGeom>
              <a:avLst/>
              <a:gdLst/>
              <a:ahLst/>
              <a:cxnLst/>
              <a:rect r="r" b="b" t="t" l="l"/>
              <a:pathLst>
                <a:path h="3503295" w="20720304">
                  <a:moveTo>
                    <a:pt x="0" y="0"/>
                  </a:moveTo>
                  <a:lnTo>
                    <a:pt x="20720304" y="0"/>
                  </a:lnTo>
                  <a:lnTo>
                    <a:pt x="20720304" y="3503295"/>
                  </a:lnTo>
                  <a:lnTo>
                    <a:pt x="0" y="3503295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65164" r="0" b="-65164"/>
              </a:stretch>
            </a:blipFill>
          </p:spPr>
        </p:sp>
      </p:grpSp>
      <p:grpSp>
        <p:nvGrpSpPr>
          <p:cNvPr name="Group 46" id="46"/>
          <p:cNvGrpSpPr/>
          <p:nvPr/>
        </p:nvGrpSpPr>
        <p:grpSpPr>
          <a:xfrm rot="0">
            <a:off x="1709195" y="630907"/>
            <a:ext cx="15540228" cy="2627471"/>
            <a:chOff x="0" y="0"/>
            <a:chExt cx="20720304" cy="3503295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20720304" cy="3503295"/>
            </a:xfrm>
            <a:custGeom>
              <a:avLst/>
              <a:gdLst/>
              <a:ahLst/>
              <a:cxnLst/>
              <a:rect r="r" b="b" t="t" l="l"/>
              <a:pathLst>
                <a:path h="3503295" w="20720304">
                  <a:moveTo>
                    <a:pt x="0" y="0"/>
                  </a:moveTo>
                  <a:lnTo>
                    <a:pt x="20720304" y="0"/>
                  </a:lnTo>
                  <a:lnTo>
                    <a:pt x="20720304" y="3503295"/>
                  </a:lnTo>
                  <a:lnTo>
                    <a:pt x="0" y="3503295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65164" r="0" b="-65164"/>
              </a:stretch>
            </a:blipFill>
          </p:spPr>
        </p:sp>
      </p:grpSp>
      <p:grpSp>
        <p:nvGrpSpPr>
          <p:cNvPr name="Group 48" id="48"/>
          <p:cNvGrpSpPr/>
          <p:nvPr/>
        </p:nvGrpSpPr>
        <p:grpSpPr>
          <a:xfrm rot="0">
            <a:off x="1409776" y="5141062"/>
            <a:ext cx="15540228" cy="728662"/>
            <a:chOff x="0" y="0"/>
            <a:chExt cx="20720304" cy="971550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0720304" cy="971550"/>
            </a:xfrm>
            <a:custGeom>
              <a:avLst/>
              <a:gdLst/>
              <a:ahLst/>
              <a:cxnLst/>
              <a:rect r="r" b="b" t="t" l="l"/>
              <a:pathLst>
                <a:path h="971550" w="20720304">
                  <a:moveTo>
                    <a:pt x="0" y="0"/>
                  </a:moveTo>
                  <a:lnTo>
                    <a:pt x="20720304" y="0"/>
                  </a:lnTo>
                  <a:lnTo>
                    <a:pt x="20720304" y="971550"/>
                  </a:lnTo>
                  <a:lnTo>
                    <a:pt x="0" y="97155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365269" r="0" b="-365269"/>
              </a:stretch>
            </a:blipFill>
          </p:spPr>
        </p:sp>
      </p:grpSp>
      <p:grpSp>
        <p:nvGrpSpPr>
          <p:cNvPr name="Group 50" id="50"/>
          <p:cNvGrpSpPr/>
          <p:nvPr/>
        </p:nvGrpSpPr>
        <p:grpSpPr>
          <a:xfrm rot="0">
            <a:off x="8646481" y="1480595"/>
            <a:ext cx="9189720" cy="611791"/>
            <a:chOff x="0" y="0"/>
            <a:chExt cx="12252960" cy="815721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2252960" cy="815721"/>
            </a:xfrm>
            <a:custGeom>
              <a:avLst/>
              <a:gdLst/>
              <a:ahLst/>
              <a:cxnLst/>
              <a:rect r="r" b="b" t="t" l="l"/>
              <a:pathLst>
                <a:path h="815721" w="12252960">
                  <a:moveTo>
                    <a:pt x="0" y="0"/>
                  </a:moveTo>
                  <a:lnTo>
                    <a:pt x="12252960" y="0"/>
                  </a:lnTo>
                  <a:lnTo>
                    <a:pt x="12252960" y="815721"/>
                  </a:lnTo>
                  <a:lnTo>
                    <a:pt x="0" y="815721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242481" r="0" b="-242481"/>
              </a:stretch>
            </a:blipFill>
          </p:spPr>
        </p:sp>
      </p:grpSp>
      <p:grpSp>
        <p:nvGrpSpPr>
          <p:cNvPr name="Group 52" id="52"/>
          <p:cNvGrpSpPr/>
          <p:nvPr/>
        </p:nvGrpSpPr>
        <p:grpSpPr>
          <a:xfrm rot="0">
            <a:off x="1608725" y="8214446"/>
            <a:ext cx="15540228" cy="728662"/>
            <a:chOff x="0" y="0"/>
            <a:chExt cx="20720304" cy="97155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20720304" cy="971550"/>
            </a:xfrm>
            <a:custGeom>
              <a:avLst/>
              <a:gdLst/>
              <a:ahLst/>
              <a:cxnLst/>
              <a:rect r="r" b="b" t="t" l="l"/>
              <a:pathLst>
                <a:path h="971550" w="20720304">
                  <a:moveTo>
                    <a:pt x="0" y="0"/>
                  </a:moveTo>
                  <a:lnTo>
                    <a:pt x="20720304" y="0"/>
                  </a:lnTo>
                  <a:lnTo>
                    <a:pt x="20720304" y="971550"/>
                  </a:lnTo>
                  <a:lnTo>
                    <a:pt x="0" y="97155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365269" r="0" b="-365269"/>
              </a:stretch>
            </a:blipFill>
          </p:spPr>
        </p:sp>
      </p:grpSp>
      <p:grpSp>
        <p:nvGrpSpPr>
          <p:cNvPr name="Group 54" id="54"/>
          <p:cNvGrpSpPr/>
          <p:nvPr/>
        </p:nvGrpSpPr>
        <p:grpSpPr>
          <a:xfrm rot="0">
            <a:off x="1956187" y="9189120"/>
            <a:ext cx="15540228" cy="771525"/>
            <a:chOff x="0" y="0"/>
            <a:chExt cx="20720304" cy="1028700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20720304" cy="1028699"/>
            </a:xfrm>
            <a:custGeom>
              <a:avLst/>
              <a:gdLst/>
              <a:ahLst/>
              <a:cxnLst/>
              <a:rect r="r" b="b" t="t" l="l"/>
              <a:pathLst>
                <a:path h="1028699" w="20720304">
                  <a:moveTo>
                    <a:pt x="0" y="0"/>
                  </a:moveTo>
                  <a:lnTo>
                    <a:pt x="20720304" y="0"/>
                  </a:lnTo>
                  <a:lnTo>
                    <a:pt x="20720304" y="1028699"/>
                  </a:lnTo>
                  <a:lnTo>
                    <a:pt x="0" y="1028699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342472" r="0" b="-34247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114300"/>
              <a:ext cx="20720304" cy="114300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240"/>
                </a:lnSpc>
              </a:pPr>
              <a:r>
                <a:rPr lang="en-US" sz="2000" i="true">
                  <a:solidFill>
                    <a:srgbClr val="FCD5B5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電腦版本(Desktop version)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5303587" y="441893"/>
            <a:ext cx="7543800" cy="728662"/>
            <a:chOff x="0" y="0"/>
            <a:chExt cx="10058400" cy="971550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10058400" cy="971550"/>
            </a:xfrm>
            <a:custGeom>
              <a:avLst/>
              <a:gdLst/>
              <a:ahLst/>
              <a:cxnLst/>
              <a:rect r="r" b="b" t="t" l="l"/>
              <a:pathLst>
                <a:path h="971550" w="10058400">
                  <a:moveTo>
                    <a:pt x="0" y="0"/>
                  </a:moveTo>
                  <a:lnTo>
                    <a:pt x="10058400" y="0"/>
                  </a:lnTo>
                  <a:lnTo>
                    <a:pt x="10058400" y="971550"/>
                  </a:lnTo>
                  <a:lnTo>
                    <a:pt x="0" y="97155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51586" r="0" b="-151586"/>
              </a:stretch>
            </a:blipFill>
          </p:spPr>
        </p:sp>
      </p:grpSp>
      <p:grpSp>
        <p:nvGrpSpPr>
          <p:cNvPr name="Group 59" id="59"/>
          <p:cNvGrpSpPr/>
          <p:nvPr/>
        </p:nvGrpSpPr>
        <p:grpSpPr>
          <a:xfrm rot="0">
            <a:off x="5999416" y="54616"/>
            <a:ext cx="6578603" cy="679056"/>
            <a:chOff x="0" y="0"/>
            <a:chExt cx="8771471" cy="905408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771382" cy="905383"/>
            </a:xfrm>
            <a:custGeom>
              <a:avLst/>
              <a:gdLst/>
              <a:ahLst/>
              <a:cxnLst/>
              <a:rect r="r" b="b" t="t" l="l"/>
              <a:pathLst>
                <a:path h="905383" w="8771382">
                  <a:moveTo>
                    <a:pt x="0" y="150876"/>
                  </a:moveTo>
                  <a:cubicBezTo>
                    <a:pt x="0" y="67564"/>
                    <a:pt x="67564" y="0"/>
                    <a:pt x="150876" y="0"/>
                  </a:cubicBezTo>
                  <a:lnTo>
                    <a:pt x="8620506" y="0"/>
                  </a:lnTo>
                  <a:cubicBezTo>
                    <a:pt x="8703818" y="0"/>
                    <a:pt x="8771382" y="67564"/>
                    <a:pt x="8771382" y="150876"/>
                  </a:cubicBezTo>
                  <a:lnTo>
                    <a:pt x="8771382" y="754507"/>
                  </a:lnTo>
                  <a:cubicBezTo>
                    <a:pt x="8771382" y="837819"/>
                    <a:pt x="8703818" y="905383"/>
                    <a:pt x="8620506" y="905383"/>
                  </a:cubicBezTo>
                  <a:lnTo>
                    <a:pt x="150876" y="905383"/>
                  </a:lnTo>
                  <a:cubicBezTo>
                    <a:pt x="67564" y="905383"/>
                    <a:pt x="0" y="837819"/>
                    <a:pt x="0" y="754507"/>
                  </a:cubicBezTo>
                  <a:close/>
                </a:path>
              </a:pathLst>
            </a:custGeom>
            <a:solidFill>
              <a:srgbClr val="FFFFFF"/>
            </a:solidFill>
            <a:ln w="25400" cap="sq">
              <a:solidFill>
                <a:srgbClr val="8064A2"/>
              </a:solidFill>
              <a:prstDash val="solid"/>
              <a:miter/>
            </a:ln>
          </p:spPr>
        </p:sp>
      </p:grpSp>
      <p:grpSp>
        <p:nvGrpSpPr>
          <p:cNvPr name="Group 61" id="61"/>
          <p:cNvGrpSpPr/>
          <p:nvPr/>
        </p:nvGrpSpPr>
        <p:grpSpPr>
          <a:xfrm rot="0">
            <a:off x="5322627" y="2237242"/>
            <a:ext cx="7543800" cy="728662"/>
            <a:chOff x="0" y="0"/>
            <a:chExt cx="10058400" cy="97155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10058400" cy="971550"/>
            </a:xfrm>
            <a:custGeom>
              <a:avLst/>
              <a:gdLst/>
              <a:ahLst/>
              <a:cxnLst/>
              <a:rect r="r" b="b" t="t" l="l"/>
              <a:pathLst>
                <a:path h="971550" w="10058400">
                  <a:moveTo>
                    <a:pt x="0" y="0"/>
                  </a:moveTo>
                  <a:lnTo>
                    <a:pt x="10058400" y="0"/>
                  </a:lnTo>
                  <a:lnTo>
                    <a:pt x="10058400" y="971550"/>
                  </a:lnTo>
                  <a:lnTo>
                    <a:pt x="0" y="97155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51586" r="0" b="-151586"/>
              </a:stretch>
            </a:blipFill>
          </p:spPr>
        </p:sp>
      </p:grpSp>
      <p:grpSp>
        <p:nvGrpSpPr>
          <p:cNvPr name="Group 63" id="63"/>
          <p:cNvGrpSpPr/>
          <p:nvPr/>
        </p:nvGrpSpPr>
        <p:grpSpPr>
          <a:xfrm rot="0">
            <a:off x="5554475" y="-12135"/>
            <a:ext cx="7543800" cy="771525"/>
            <a:chOff x="0" y="0"/>
            <a:chExt cx="10058400" cy="1028700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10058400" cy="1028699"/>
            </a:xfrm>
            <a:custGeom>
              <a:avLst/>
              <a:gdLst/>
              <a:ahLst/>
              <a:cxnLst/>
              <a:rect r="r" b="b" t="t" l="l"/>
              <a:pathLst>
                <a:path h="1028699" w="10058400">
                  <a:moveTo>
                    <a:pt x="0" y="0"/>
                  </a:moveTo>
                  <a:lnTo>
                    <a:pt x="10058400" y="0"/>
                  </a:lnTo>
                  <a:lnTo>
                    <a:pt x="10058400" y="1028699"/>
                  </a:lnTo>
                  <a:lnTo>
                    <a:pt x="0" y="1028699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140520" r="0" b="-140520"/>
              </a:stretch>
            </a:blip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19050"/>
              <a:ext cx="10058400" cy="10477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700"/>
                </a:lnSpc>
              </a:pPr>
              <a:r>
                <a:rPr lang="en-US" sz="2250" b="true">
                  <a:solidFill>
                    <a:srgbClr val="1E2761"/>
                  </a:solidFill>
                  <a:latin typeface="Arimo Bold"/>
                  <a:ea typeface="Arimo Bold"/>
                  <a:cs typeface="Arimo Bold"/>
                  <a:sym typeface="Arimo Bold"/>
                </a:rPr>
                <a:t>2026 文藻盃 MyET 團體賽說明會</a:t>
              </a:r>
            </a:p>
          </p:txBody>
        </p:sp>
      </p:grpSp>
      <p:grpSp>
        <p:nvGrpSpPr>
          <p:cNvPr name="Group 66" id="66"/>
          <p:cNvGrpSpPr/>
          <p:nvPr/>
        </p:nvGrpSpPr>
        <p:grpSpPr>
          <a:xfrm rot="0">
            <a:off x="5198269" y="8311820"/>
            <a:ext cx="8147304" cy="820674"/>
            <a:chOff x="0" y="0"/>
            <a:chExt cx="10863072" cy="1094232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10863072" cy="1094232"/>
            </a:xfrm>
            <a:custGeom>
              <a:avLst/>
              <a:gdLst/>
              <a:ahLst/>
              <a:cxnLst/>
              <a:rect r="r" b="b" t="t" l="l"/>
              <a:pathLst>
                <a:path h="1094232" w="10863072">
                  <a:moveTo>
                    <a:pt x="0" y="182372"/>
                  </a:moveTo>
                  <a:cubicBezTo>
                    <a:pt x="0" y="81661"/>
                    <a:pt x="81661" y="0"/>
                    <a:pt x="182372" y="0"/>
                  </a:cubicBezTo>
                  <a:lnTo>
                    <a:pt x="10680700" y="0"/>
                  </a:lnTo>
                  <a:cubicBezTo>
                    <a:pt x="10781411" y="0"/>
                    <a:pt x="10863072" y="81661"/>
                    <a:pt x="10863072" y="182372"/>
                  </a:cubicBezTo>
                  <a:lnTo>
                    <a:pt x="10863072" y="911860"/>
                  </a:lnTo>
                  <a:cubicBezTo>
                    <a:pt x="10863072" y="1012571"/>
                    <a:pt x="10781411" y="1094232"/>
                    <a:pt x="10680700" y="1094232"/>
                  </a:cubicBezTo>
                  <a:lnTo>
                    <a:pt x="182372" y="1094232"/>
                  </a:lnTo>
                  <a:cubicBezTo>
                    <a:pt x="81661" y="1094232"/>
                    <a:pt x="0" y="1012571"/>
                    <a:pt x="0" y="911860"/>
                  </a:cubicBezTo>
                  <a:close/>
                </a:path>
              </a:pathLst>
            </a:custGeom>
            <a:solidFill>
              <a:srgbClr val="FFFFFF"/>
            </a:solidFill>
            <a:ln w="25400" cap="sq">
              <a:solidFill>
                <a:srgbClr val="C0504D"/>
              </a:solidFill>
              <a:prstDash val="solid"/>
              <a:miter/>
            </a:ln>
          </p:spPr>
        </p:sp>
      </p:grpSp>
      <p:grpSp>
        <p:nvGrpSpPr>
          <p:cNvPr name="Group 68" id="68"/>
          <p:cNvGrpSpPr/>
          <p:nvPr/>
        </p:nvGrpSpPr>
        <p:grpSpPr>
          <a:xfrm rot="0">
            <a:off x="4880820" y="8403603"/>
            <a:ext cx="9189720" cy="647510"/>
            <a:chOff x="0" y="0"/>
            <a:chExt cx="12252960" cy="86334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2252960" cy="863347"/>
            </a:xfrm>
            <a:custGeom>
              <a:avLst/>
              <a:gdLst/>
              <a:ahLst/>
              <a:cxnLst/>
              <a:rect r="r" b="b" t="t" l="l"/>
              <a:pathLst>
                <a:path h="863347" w="12252960">
                  <a:moveTo>
                    <a:pt x="0" y="0"/>
                  </a:moveTo>
                  <a:lnTo>
                    <a:pt x="12252960" y="0"/>
                  </a:lnTo>
                  <a:lnTo>
                    <a:pt x="12252960" y="863347"/>
                  </a:lnTo>
                  <a:lnTo>
                    <a:pt x="0" y="863347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0" t="-226539" r="0" b="-226539"/>
              </a:stretch>
            </a:blipFill>
          </p:spPr>
        </p:sp>
        <p:sp>
          <p:nvSpPr>
            <p:cNvPr name="TextBox 70" id="70"/>
            <p:cNvSpPr txBox="true"/>
            <p:nvPr/>
          </p:nvSpPr>
          <p:spPr>
            <a:xfrm>
              <a:off x="0" y="-19050"/>
              <a:ext cx="12252960" cy="88239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340"/>
                </a:lnSpc>
              </a:pPr>
              <a:r>
                <a:rPr lang="en-US" sz="1950" b="true">
                  <a:solidFill>
                    <a:srgbClr val="1E2761"/>
                  </a:solidFill>
                  <a:latin typeface="Arimo Bold"/>
                  <a:ea typeface="Arimo Bold"/>
                  <a:cs typeface="Arimo Bold"/>
                  <a:sym typeface="Arimo Bold"/>
                </a:rPr>
                <a:t>主辦單位：文藻外語大學 英/外語能力診斷輔導中心</a:t>
              </a:r>
            </a:p>
          </p:txBody>
        </p:sp>
      </p:grpSp>
      <p:grpSp>
        <p:nvGrpSpPr>
          <p:cNvPr name="Group 71" id="71"/>
          <p:cNvGrpSpPr/>
          <p:nvPr/>
        </p:nvGrpSpPr>
        <p:grpSpPr>
          <a:xfrm rot="0">
            <a:off x="5826347" y="2982554"/>
            <a:ext cx="1419054" cy="1419054"/>
            <a:chOff x="0" y="0"/>
            <a:chExt cx="1892071" cy="1892071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73" id="73"/>
          <p:cNvGrpSpPr/>
          <p:nvPr/>
        </p:nvGrpSpPr>
        <p:grpSpPr>
          <a:xfrm rot="0">
            <a:off x="6223368" y="3335969"/>
            <a:ext cx="625002" cy="625002"/>
            <a:chOff x="0" y="0"/>
            <a:chExt cx="833336" cy="833336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F4C9A0"/>
            </a:solidFill>
          </p:spPr>
        </p:sp>
      </p:grpSp>
      <p:grpSp>
        <p:nvGrpSpPr>
          <p:cNvPr name="Group 75" id="75"/>
          <p:cNvGrpSpPr/>
          <p:nvPr/>
        </p:nvGrpSpPr>
        <p:grpSpPr>
          <a:xfrm rot="0">
            <a:off x="6292120" y="3548472"/>
            <a:ext cx="487499" cy="124997"/>
            <a:chOff x="0" y="0"/>
            <a:chExt cx="649999" cy="166662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649986" cy="166624"/>
            </a:xfrm>
            <a:custGeom>
              <a:avLst/>
              <a:gdLst/>
              <a:ahLst/>
              <a:cxnLst/>
              <a:rect r="r" b="b" t="t" l="l"/>
              <a:pathLst>
                <a:path h="166624" w="649986">
                  <a:moveTo>
                    <a:pt x="0" y="83312"/>
                  </a:moveTo>
                  <a:cubicBezTo>
                    <a:pt x="0" y="37338"/>
                    <a:pt x="37338" y="0"/>
                    <a:pt x="83312" y="0"/>
                  </a:cubicBezTo>
                  <a:lnTo>
                    <a:pt x="566674" y="0"/>
                  </a:lnTo>
                  <a:cubicBezTo>
                    <a:pt x="612648" y="0"/>
                    <a:pt x="649986" y="37338"/>
                    <a:pt x="649986" y="83312"/>
                  </a:cubicBezTo>
                  <a:cubicBezTo>
                    <a:pt x="649986" y="129286"/>
                    <a:pt x="612648" y="166624"/>
                    <a:pt x="566674" y="166624"/>
                  </a:cubicBezTo>
                  <a:lnTo>
                    <a:pt x="83312" y="166624"/>
                  </a:lnTo>
                  <a:cubicBezTo>
                    <a:pt x="37338" y="166624"/>
                    <a:pt x="0" y="129413"/>
                    <a:pt x="0" y="83312"/>
                  </a:cubicBezTo>
                  <a:close/>
                </a:path>
              </a:pathLst>
            </a:custGeom>
            <a:solidFill>
              <a:srgbClr val="2B1418"/>
            </a:solidFill>
          </p:spPr>
        </p:sp>
      </p:grpSp>
      <p:grpSp>
        <p:nvGrpSpPr>
          <p:cNvPr name="Group 77" id="77"/>
          <p:cNvGrpSpPr/>
          <p:nvPr/>
        </p:nvGrpSpPr>
        <p:grpSpPr>
          <a:xfrm rot="1900020">
            <a:off x="6335868" y="3504352"/>
            <a:ext cx="112500" cy="28127"/>
            <a:chOff x="0" y="0"/>
            <a:chExt cx="150000" cy="37503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150114" cy="37592"/>
            </a:xfrm>
            <a:custGeom>
              <a:avLst/>
              <a:gdLst/>
              <a:ahLst/>
              <a:cxnLst/>
              <a:rect r="r" b="b" t="t" l="l"/>
              <a:pathLst>
                <a:path h="37592" w="150114">
                  <a:moveTo>
                    <a:pt x="0" y="18796"/>
                  </a:moveTo>
                  <a:cubicBezTo>
                    <a:pt x="0" y="8382"/>
                    <a:pt x="8382" y="0"/>
                    <a:pt x="18796" y="0"/>
                  </a:cubicBezTo>
                  <a:lnTo>
                    <a:pt x="131318" y="0"/>
                  </a:lnTo>
                  <a:cubicBezTo>
                    <a:pt x="141732" y="0"/>
                    <a:pt x="150114" y="8382"/>
                    <a:pt x="150114" y="18796"/>
                  </a:cubicBezTo>
                  <a:cubicBezTo>
                    <a:pt x="150114" y="29210"/>
                    <a:pt x="141732" y="37592"/>
                    <a:pt x="131318" y="37592"/>
                  </a:cubicBezTo>
                  <a:lnTo>
                    <a:pt x="18796" y="37592"/>
                  </a:lnTo>
                  <a:cubicBezTo>
                    <a:pt x="8382" y="37465"/>
                    <a:pt x="0" y="29083"/>
                    <a:pt x="0" y="18796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79" id="79"/>
          <p:cNvGrpSpPr/>
          <p:nvPr/>
        </p:nvGrpSpPr>
        <p:grpSpPr>
          <a:xfrm rot="-1900020">
            <a:off x="6623371" y="3504352"/>
            <a:ext cx="112500" cy="28127"/>
            <a:chOff x="0" y="0"/>
            <a:chExt cx="150000" cy="37503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150114" cy="37592"/>
            </a:xfrm>
            <a:custGeom>
              <a:avLst/>
              <a:gdLst/>
              <a:ahLst/>
              <a:cxnLst/>
              <a:rect r="r" b="b" t="t" l="l"/>
              <a:pathLst>
                <a:path h="37592" w="150114">
                  <a:moveTo>
                    <a:pt x="0" y="18796"/>
                  </a:moveTo>
                  <a:cubicBezTo>
                    <a:pt x="0" y="8382"/>
                    <a:pt x="8382" y="0"/>
                    <a:pt x="18796" y="0"/>
                  </a:cubicBezTo>
                  <a:lnTo>
                    <a:pt x="131318" y="0"/>
                  </a:lnTo>
                  <a:cubicBezTo>
                    <a:pt x="141732" y="0"/>
                    <a:pt x="150114" y="8382"/>
                    <a:pt x="150114" y="18796"/>
                  </a:cubicBezTo>
                  <a:cubicBezTo>
                    <a:pt x="150114" y="29210"/>
                    <a:pt x="141732" y="37592"/>
                    <a:pt x="131318" y="37592"/>
                  </a:cubicBezTo>
                  <a:lnTo>
                    <a:pt x="18796" y="37592"/>
                  </a:lnTo>
                  <a:cubicBezTo>
                    <a:pt x="8382" y="37465"/>
                    <a:pt x="0" y="29083"/>
                    <a:pt x="0" y="18796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1" id="81"/>
          <p:cNvGrpSpPr/>
          <p:nvPr/>
        </p:nvGrpSpPr>
        <p:grpSpPr>
          <a:xfrm rot="0">
            <a:off x="6398371" y="3615347"/>
            <a:ext cx="75000" cy="41253"/>
            <a:chOff x="0" y="0"/>
            <a:chExt cx="100000" cy="55004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99949" cy="54991"/>
            </a:xfrm>
            <a:custGeom>
              <a:avLst/>
              <a:gdLst/>
              <a:ahLst/>
              <a:cxnLst/>
              <a:rect r="r" b="b" t="t" l="l"/>
              <a:pathLst>
                <a:path h="54991" w="99949">
                  <a:moveTo>
                    <a:pt x="0" y="27559"/>
                  </a:moveTo>
                  <a:cubicBezTo>
                    <a:pt x="0" y="12319"/>
                    <a:pt x="22352" y="0"/>
                    <a:pt x="50038" y="0"/>
                  </a:cubicBezTo>
                  <a:cubicBezTo>
                    <a:pt x="77724" y="0"/>
                    <a:pt x="99949" y="12319"/>
                    <a:pt x="99949" y="27559"/>
                  </a:cubicBezTo>
                  <a:cubicBezTo>
                    <a:pt x="99949" y="42799"/>
                    <a:pt x="77597" y="54991"/>
                    <a:pt x="50038" y="54991"/>
                  </a:cubicBezTo>
                  <a:cubicBezTo>
                    <a:pt x="22479" y="54991"/>
                    <a:pt x="0" y="42672"/>
                    <a:pt x="0" y="27559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3" id="83"/>
          <p:cNvGrpSpPr/>
          <p:nvPr/>
        </p:nvGrpSpPr>
        <p:grpSpPr>
          <a:xfrm rot="0">
            <a:off x="6598368" y="3615347"/>
            <a:ext cx="75000" cy="41253"/>
            <a:chOff x="0" y="0"/>
            <a:chExt cx="100000" cy="55004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99949" cy="54991"/>
            </a:xfrm>
            <a:custGeom>
              <a:avLst/>
              <a:gdLst/>
              <a:ahLst/>
              <a:cxnLst/>
              <a:rect r="r" b="b" t="t" l="l"/>
              <a:pathLst>
                <a:path h="54991" w="99949">
                  <a:moveTo>
                    <a:pt x="0" y="27559"/>
                  </a:moveTo>
                  <a:cubicBezTo>
                    <a:pt x="0" y="12319"/>
                    <a:pt x="22352" y="0"/>
                    <a:pt x="50038" y="0"/>
                  </a:cubicBezTo>
                  <a:cubicBezTo>
                    <a:pt x="77724" y="0"/>
                    <a:pt x="99949" y="12319"/>
                    <a:pt x="99949" y="27559"/>
                  </a:cubicBezTo>
                  <a:cubicBezTo>
                    <a:pt x="99949" y="42799"/>
                    <a:pt x="77597" y="54991"/>
                    <a:pt x="50038" y="54991"/>
                  </a:cubicBezTo>
                  <a:cubicBezTo>
                    <a:pt x="22479" y="54991"/>
                    <a:pt x="0" y="42672"/>
                    <a:pt x="0" y="27559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5" id="85"/>
          <p:cNvGrpSpPr/>
          <p:nvPr/>
        </p:nvGrpSpPr>
        <p:grpSpPr>
          <a:xfrm rot="0">
            <a:off x="6467123" y="3748469"/>
            <a:ext cx="110004" cy="123749"/>
            <a:chOff x="0" y="0"/>
            <a:chExt cx="146672" cy="164998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0" y="0"/>
              <a:ext cx="146558" cy="164973"/>
            </a:xfrm>
            <a:custGeom>
              <a:avLst/>
              <a:gdLst/>
              <a:ahLst/>
              <a:cxnLst/>
              <a:rect r="r" b="b" t="t" l="l"/>
              <a:pathLst>
                <a:path h="164973" w="146558">
                  <a:moveTo>
                    <a:pt x="0" y="73279"/>
                  </a:moveTo>
                  <a:cubicBezTo>
                    <a:pt x="0" y="32893"/>
                    <a:pt x="32893" y="0"/>
                    <a:pt x="73279" y="0"/>
                  </a:cubicBezTo>
                  <a:cubicBezTo>
                    <a:pt x="113665" y="0"/>
                    <a:pt x="146558" y="32893"/>
                    <a:pt x="146558" y="73279"/>
                  </a:cubicBezTo>
                  <a:lnTo>
                    <a:pt x="146558" y="91694"/>
                  </a:lnTo>
                  <a:cubicBezTo>
                    <a:pt x="146558" y="132207"/>
                    <a:pt x="113665" y="164973"/>
                    <a:pt x="73279" y="164973"/>
                  </a:cubicBezTo>
                  <a:cubicBezTo>
                    <a:pt x="32893" y="164973"/>
                    <a:pt x="0" y="132207"/>
                    <a:pt x="0" y="91694"/>
                  </a:cubicBezTo>
                  <a:close/>
                </a:path>
              </a:pathLst>
            </a:custGeom>
            <a:solidFill>
              <a:srgbClr val="8A4A3A"/>
            </a:solidFill>
          </p:spPr>
        </p:sp>
      </p:grpSp>
      <p:grpSp>
        <p:nvGrpSpPr>
          <p:cNvPr name="Group 87" id="87"/>
          <p:cNvGrpSpPr/>
          <p:nvPr/>
        </p:nvGrpSpPr>
        <p:grpSpPr>
          <a:xfrm rot="0">
            <a:off x="7276348" y="2982554"/>
            <a:ext cx="1419054" cy="1419054"/>
            <a:chOff x="0" y="0"/>
            <a:chExt cx="1892071" cy="1892071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89" id="89"/>
          <p:cNvGrpSpPr/>
          <p:nvPr/>
        </p:nvGrpSpPr>
        <p:grpSpPr>
          <a:xfrm rot="0">
            <a:off x="7581490" y="3429724"/>
            <a:ext cx="262499" cy="387496"/>
            <a:chOff x="0" y="0"/>
            <a:chExt cx="349999" cy="516661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3A2B1E"/>
            </a:solidFill>
          </p:spPr>
        </p:sp>
      </p:grpSp>
      <p:grpSp>
        <p:nvGrpSpPr>
          <p:cNvPr name="Group 91" id="91"/>
          <p:cNvGrpSpPr/>
          <p:nvPr/>
        </p:nvGrpSpPr>
        <p:grpSpPr>
          <a:xfrm rot="0">
            <a:off x="8127749" y="3429724"/>
            <a:ext cx="262499" cy="387496"/>
            <a:chOff x="0" y="0"/>
            <a:chExt cx="349999" cy="516661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3A2B1E"/>
            </a:solidFill>
          </p:spPr>
        </p:sp>
      </p:grpSp>
      <p:grpSp>
        <p:nvGrpSpPr>
          <p:cNvPr name="Group 93" id="93"/>
          <p:cNvGrpSpPr/>
          <p:nvPr/>
        </p:nvGrpSpPr>
        <p:grpSpPr>
          <a:xfrm rot="0">
            <a:off x="7767123" y="3273466"/>
            <a:ext cx="437502" cy="218751"/>
            <a:chOff x="0" y="0"/>
            <a:chExt cx="583336" cy="291668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583311" cy="291719"/>
            </a:xfrm>
            <a:custGeom>
              <a:avLst/>
              <a:gdLst/>
              <a:ahLst/>
              <a:cxnLst/>
              <a:rect r="r" b="b" t="t" l="l"/>
              <a:pathLst>
                <a:path h="291719" w="583311">
                  <a:moveTo>
                    <a:pt x="0" y="145796"/>
                  </a:moveTo>
                  <a:cubicBezTo>
                    <a:pt x="0" y="65278"/>
                    <a:pt x="130556" y="0"/>
                    <a:pt x="291719" y="0"/>
                  </a:cubicBezTo>
                  <a:cubicBezTo>
                    <a:pt x="452882" y="0"/>
                    <a:pt x="583311" y="65278"/>
                    <a:pt x="583311" y="145796"/>
                  </a:cubicBezTo>
                  <a:cubicBezTo>
                    <a:pt x="583311" y="226314"/>
                    <a:pt x="452755" y="291719"/>
                    <a:pt x="291719" y="291719"/>
                  </a:cubicBezTo>
                  <a:cubicBezTo>
                    <a:pt x="130683" y="291719"/>
                    <a:pt x="0" y="226314"/>
                    <a:pt x="0" y="145796"/>
                  </a:cubicBezTo>
                  <a:close/>
                </a:path>
              </a:pathLst>
            </a:custGeom>
            <a:solidFill>
              <a:srgbClr val="3A2B1E"/>
            </a:solidFill>
          </p:spPr>
        </p:sp>
      </p:grpSp>
      <p:grpSp>
        <p:nvGrpSpPr>
          <p:cNvPr name="Group 95" id="95"/>
          <p:cNvGrpSpPr/>
          <p:nvPr/>
        </p:nvGrpSpPr>
        <p:grpSpPr>
          <a:xfrm rot="0">
            <a:off x="7673369" y="3335969"/>
            <a:ext cx="625002" cy="625002"/>
            <a:chOff x="0" y="0"/>
            <a:chExt cx="833336" cy="833336"/>
          </a:xfrm>
        </p:grpSpPr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F6D2B0"/>
            </a:solidFill>
          </p:spPr>
        </p:sp>
      </p:grpSp>
      <p:grpSp>
        <p:nvGrpSpPr>
          <p:cNvPr name="Group 97" id="97"/>
          <p:cNvGrpSpPr/>
          <p:nvPr/>
        </p:nvGrpSpPr>
        <p:grpSpPr>
          <a:xfrm rot="0">
            <a:off x="7742120" y="3548472"/>
            <a:ext cx="487499" cy="124997"/>
            <a:chOff x="0" y="0"/>
            <a:chExt cx="649999" cy="166662"/>
          </a:xfrm>
        </p:grpSpPr>
        <p:sp>
          <p:nvSpPr>
            <p:cNvPr name="Freeform 98" id="98"/>
            <p:cNvSpPr/>
            <p:nvPr/>
          </p:nvSpPr>
          <p:spPr>
            <a:xfrm flipH="false" flipV="false" rot="0">
              <a:off x="0" y="0"/>
              <a:ext cx="649986" cy="166624"/>
            </a:xfrm>
            <a:custGeom>
              <a:avLst/>
              <a:gdLst/>
              <a:ahLst/>
              <a:cxnLst/>
              <a:rect r="r" b="b" t="t" l="l"/>
              <a:pathLst>
                <a:path h="166624" w="649986">
                  <a:moveTo>
                    <a:pt x="0" y="83312"/>
                  </a:moveTo>
                  <a:cubicBezTo>
                    <a:pt x="0" y="37338"/>
                    <a:pt x="37338" y="0"/>
                    <a:pt x="83312" y="0"/>
                  </a:cubicBezTo>
                  <a:lnTo>
                    <a:pt x="566674" y="0"/>
                  </a:lnTo>
                  <a:cubicBezTo>
                    <a:pt x="612648" y="0"/>
                    <a:pt x="649986" y="37338"/>
                    <a:pt x="649986" y="83312"/>
                  </a:cubicBezTo>
                  <a:cubicBezTo>
                    <a:pt x="649986" y="129286"/>
                    <a:pt x="612648" y="166624"/>
                    <a:pt x="566674" y="166624"/>
                  </a:cubicBezTo>
                  <a:lnTo>
                    <a:pt x="83312" y="166624"/>
                  </a:lnTo>
                  <a:cubicBezTo>
                    <a:pt x="37338" y="166624"/>
                    <a:pt x="0" y="129413"/>
                    <a:pt x="0" y="83312"/>
                  </a:cubicBezTo>
                  <a:close/>
                </a:path>
              </a:pathLst>
            </a:custGeom>
            <a:solidFill>
              <a:srgbClr val="1B3A5C"/>
            </a:solidFill>
          </p:spPr>
        </p:sp>
      </p:grpSp>
      <p:grpSp>
        <p:nvGrpSpPr>
          <p:cNvPr name="Group 99" id="99"/>
          <p:cNvGrpSpPr/>
          <p:nvPr/>
        </p:nvGrpSpPr>
        <p:grpSpPr>
          <a:xfrm rot="0">
            <a:off x="7838999" y="3589096"/>
            <a:ext cx="93755" cy="93755"/>
            <a:chOff x="0" y="0"/>
            <a:chExt cx="125006" cy="125006"/>
          </a:xfrm>
        </p:grpSpPr>
        <p:sp>
          <p:nvSpPr>
            <p:cNvPr name="Freeform 100" id="100"/>
            <p:cNvSpPr/>
            <p:nvPr/>
          </p:nvSpPr>
          <p:spPr>
            <a:xfrm flipH="false" flipV="false" rot="0">
              <a:off x="0" y="0"/>
              <a:ext cx="124968" cy="124968"/>
            </a:xfrm>
            <a:custGeom>
              <a:avLst/>
              <a:gdLst/>
              <a:ahLst/>
              <a:cxnLst/>
              <a:rect r="r" b="b" t="t" l="l"/>
              <a:pathLst>
                <a:path h="124968" w="124968">
                  <a:moveTo>
                    <a:pt x="0" y="62484"/>
                  </a:moveTo>
                  <a:cubicBezTo>
                    <a:pt x="0" y="27940"/>
                    <a:pt x="27940" y="0"/>
                    <a:pt x="62484" y="0"/>
                  </a:cubicBezTo>
                  <a:cubicBezTo>
                    <a:pt x="97028" y="0"/>
                    <a:pt x="124968" y="27940"/>
                    <a:pt x="124968" y="62484"/>
                  </a:cubicBezTo>
                  <a:cubicBezTo>
                    <a:pt x="124968" y="97028"/>
                    <a:pt x="97028" y="124968"/>
                    <a:pt x="62484" y="124968"/>
                  </a:cubicBezTo>
                  <a:cubicBezTo>
                    <a:pt x="27940" y="124968"/>
                    <a:pt x="0" y="97028"/>
                    <a:pt x="0" y="62484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01" id="101"/>
          <p:cNvGrpSpPr/>
          <p:nvPr/>
        </p:nvGrpSpPr>
        <p:grpSpPr>
          <a:xfrm rot="0">
            <a:off x="8038995" y="3589096"/>
            <a:ext cx="93755" cy="93755"/>
            <a:chOff x="0" y="0"/>
            <a:chExt cx="125006" cy="125006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124968" cy="124968"/>
            </a:xfrm>
            <a:custGeom>
              <a:avLst/>
              <a:gdLst/>
              <a:ahLst/>
              <a:cxnLst/>
              <a:rect r="r" b="b" t="t" l="l"/>
              <a:pathLst>
                <a:path h="124968" w="124968">
                  <a:moveTo>
                    <a:pt x="0" y="62484"/>
                  </a:moveTo>
                  <a:cubicBezTo>
                    <a:pt x="0" y="27940"/>
                    <a:pt x="27940" y="0"/>
                    <a:pt x="62484" y="0"/>
                  </a:cubicBezTo>
                  <a:cubicBezTo>
                    <a:pt x="97028" y="0"/>
                    <a:pt x="124968" y="27940"/>
                    <a:pt x="124968" y="62484"/>
                  </a:cubicBezTo>
                  <a:cubicBezTo>
                    <a:pt x="124968" y="97028"/>
                    <a:pt x="97028" y="124968"/>
                    <a:pt x="62484" y="124968"/>
                  </a:cubicBezTo>
                  <a:cubicBezTo>
                    <a:pt x="27940" y="124968"/>
                    <a:pt x="0" y="97028"/>
                    <a:pt x="0" y="62484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03" id="103"/>
          <p:cNvGrpSpPr/>
          <p:nvPr/>
        </p:nvGrpSpPr>
        <p:grpSpPr>
          <a:xfrm rot="0">
            <a:off x="7845247" y="3674221"/>
            <a:ext cx="281254" cy="272253"/>
            <a:chOff x="0" y="0"/>
            <a:chExt cx="375006" cy="363004"/>
          </a:xfrm>
        </p:grpSpPr>
        <p:sp>
          <p:nvSpPr>
            <p:cNvPr name="Freeform 104" id="104"/>
            <p:cNvSpPr/>
            <p:nvPr/>
          </p:nvSpPr>
          <p:spPr>
            <a:xfrm flipH="false" flipV="false" rot="0">
              <a:off x="-41" y="0"/>
              <a:ext cx="317922" cy="363010"/>
            </a:xfrm>
            <a:custGeom>
              <a:avLst/>
              <a:gdLst/>
              <a:ahLst/>
              <a:cxnLst/>
              <a:rect r="r" b="b" t="t" l="l"/>
              <a:pathLst>
                <a:path h="363010" w="317922">
                  <a:moveTo>
                    <a:pt x="317922" y="311912"/>
                  </a:moveTo>
                  <a:cubicBezTo>
                    <a:pt x="257216" y="368808"/>
                    <a:pt x="164760" y="379349"/>
                    <a:pt x="91989" y="337693"/>
                  </a:cubicBezTo>
                  <a:cubicBezTo>
                    <a:pt x="19218" y="296037"/>
                    <a:pt x="-15580" y="212471"/>
                    <a:pt x="6645" y="133604"/>
                  </a:cubicBezTo>
                  <a:cubicBezTo>
                    <a:pt x="28870" y="54737"/>
                    <a:pt x="103038" y="0"/>
                    <a:pt x="187493" y="0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105" id="105"/>
          <p:cNvGrpSpPr/>
          <p:nvPr/>
        </p:nvGrpSpPr>
        <p:grpSpPr>
          <a:xfrm rot="0">
            <a:off x="8726348" y="2982554"/>
            <a:ext cx="1419054" cy="1419054"/>
            <a:chOff x="0" y="0"/>
            <a:chExt cx="1892071" cy="1892071"/>
          </a:xfrm>
        </p:grpSpPr>
        <p:sp>
          <p:nvSpPr>
            <p:cNvPr name="Freeform 106" id="106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107" id="107"/>
          <p:cNvGrpSpPr/>
          <p:nvPr/>
        </p:nvGrpSpPr>
        <p:grpSpPr>
          <a:xfrm rot="0">
            <a:off x="9123369" y="3335969"/>
            <a:ext cx="625002" cy="625002"/>
            <a:chOff x="0" y="0"/>
            <a:chExt cx="833336" cy="833336"/>
          </a:xfrm>
        </p:grpSpPr>
        <p:sp>
          <p:nvSpPr>
            <p:cNvPr name="Freeform 108" id="108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8A4A3A"/>
            </a:solidFill>
          </p:spPr>
        </p:sp>
      </p:grpSp>
      <p:grpSp>
        <p:nvGrpSpPr>
          <p:cNvPr name="Group 109" id="109"/>
          <p:cNvGrpSpPr/>
          <p:nvPr/>
        </p:nvGrpSpPr>
        <p:grpSpPr>
          <a:xfrm rot="0">
            <a:off x="9192120" y="3548472"/>
            <a:ext cx="487499" cy="124997"/>
            <a:chOff x="0" y="0"/>
            <a:chExt cx="649999" cy="166662"/>
          </a:xfrm>
        </p:grpSpPr>
        <p:sp>
          <p:nvSpPr>
            <p:cNvPr name="Freeform 110" id="110"/>
            <p:cNvSpPr/>
            <p:nvPr/>
          </p:nvSpPr>
          <p:spPr>
            <a:xfrm flipH="false" flipV="false" rot="0">
              <a:off x="0" y="0"/>
              <a:ext cx="649986" cy="166624"/>
            </a:xfrm>
            <a:custGeom>
              <a:avLst/>
              <a:gdLst/>
              <a:ahLst/>
              <a:cxnLst/>
              <a:rect r="r" b="b" t="t" l="l"/>
              <a:pathLst>
                <a:path h="166624" w="649986">
                  <a:moveTo>
                    <a:pt x="0" y="83312"/>
                  </a:moveTo>
                  <a:cubicBezTo>
                    <a:pt x="0" y="37338"/>
                    <a:pt x="37338" y="0"/>
                    <a:pt x="83312" y="0"/>
                  </a:cubicBezTo>
                  <a:lnTo>
                    <a:pt x="566674" y="0"/>
                  </a:lnTo>
                  <a:cubicBezTo>
                    <a:pt x="612648" y="0"/>
                    <a:pt x="649986" y="37338"/>
                    <a:pt x="649986" y="83312"/>
                  </a:cubicBezTo>
                  <a:cubicBezTo>
                    <a:pt x="649986" y="129286"/>
                    <a:pt x="612648" y="166624"/>
                    <a:pt x="566674" y="166624"/>
                  </a:cubicBezTo>
                  <a:lnTo>
                    <a:pt x="83312" y="166624"/>
                  </a:lnTo>
                  <a:cubicBezTo>
                    <a:pt x="37338" y="166624"/>
                    <a:pt x="0" y="129413"/>
                    <a:pt x="0" y="83312"/>
                  </a:cubicBezTo>
                  <a:close/>
                </a:path>
              </a:pathLst>
            </a:custGeom>
            <a:solidFill>
              <a:srgbClr val="16151C"/>
            </a:solidFill>
          </p:spPr>
        </p:sp>
      </p:grpSp>
      <p:grpSp>
        <p:nvGrpSpPr>
          <p:cNvPr name="Group 111" id="111"/>
          <p:cNvGrpSpPr/>
          <p:nvPr/>
        </p:nvGrpSpPr>
        <p:grpSpPr>
          <a:xfrm rot="-1080000">
            <a:off x="9223372" y="3523469"/>
            <a:ext cx="124997" cy="31252"/>
            <a:chOff x="0" y="0"/>
            <a:chExt cx="166662" cy="41669"/>
          </a:xfrm>
        </p:grpSpPr>
        <p:sp>
          <p:nvSpPr>
            <p:cNvPr name="Freeform 112" id="112"/>
            <p:cNvSpPr/>
            <p:nvPr/>
          </p:nvSpPr>
          <p:spPr>
            <a:xfrm flipH="false" flipV="false" rot="0">
              <a:off x="0" y="0"/>
              <a:ext cx="166624" cy="41656"/>
            </a:xfrm>
            <a:custGeom>
              <a:avLst/>
              <a:gdLst/>
              <a:ahLst/>
              <a:cxnLst/>
              <a:rect r="r" b="b" t="t" l="l"/>
              <a:pathLst>
                <a:path h="41656" w="166624">
                  <a:moveTo>
                    <a:pt x="0" y="20828"/>
                  </a:moveTo>
                  <a:cubicBezTo>
                    <a:pt x="0" y="9271"/>
                    <a:pt x="9271" y="0"/>
                    <a:pt x="20828" y="0"/>
                  </a:cubicBezTo>
                  <a:lnTo>
                    <a:pt x="145796" y="0"/>
                  </a:lnTo>
                  <a:cubicBezTo>
                    <a:pt x="157353" y="0"/>
                    <a:pt x="166624" y="9271"/>
                    <a:pt x="166624" y="20828"/>
                  </a:cubicBezTo>
                  <a:cubicBezTo>
                    <a:pt x="166624" y="32385"/>
                    <a:pt x="157353" y="41656"/>
                    <a:pt x="145796" y="41656"/>
                  </a:cubicBezTo>
                  <a:lnTo>
                    <a:pt x="20828" y="41656"/>
                  </a:lnTo>
                  <a:cubicBezTo>
                    <a:pt x="9271" y="41656"/>
                    <a:pt x="0" y="32385"/>
                    <a:pt x="0" y="2082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13" id="113"/>
          <p:cNvGrpSpPr/>
          <p:nvPr/>
        </p:nvGrpSpPr>
        <p:grpSpPr>
          <a:xfrm rot="-1399980">
            <a:off x="9523371" y="3506934"/>
            <a:ext cx="124997" cy="31252"/>
            <a:chOff x="0" y="0"/>
            <a:chExt cx="166662" cy="41669"/>
          </a:xfrm>
        </p:grpSpPr>
        <p:sp>
          <p:nvSpPr>
            <p:cNvPr name="Freeform 114" id="114"/>
            <p:cNvSpPr/>
            <p:nvPr/>
          </p:nvSpPr>
          <p:spPr>
            <a:xfrm flipH="false" flipV="false" rot="0">
              <a:off x="0" y="0"/>
              <a:ext cx="166624" cy="41656"/>
            </a:xfrm>
            <a:custGeom>
              <a:avLst/>
              <a:gdLst/>
              <a:ahLst/>
              <a:cxnLst/>
              <a:rect r="r" b="b" t="t" l="l"/>
              <a:pathLst>
                <a:path h="41656" w="166624">
                  <a:moveTo>
                    <a:pt x="0" y="20828"/>
                  </a:moveTo>
                  <a:cubicBezTo>
                    <a:pt x="0" y="9271"/>
                    <a:pt x="9271" y="0"/>
                    <a:pt x="20828" y="0"/>
                  </a:cubicBezTo>
                  <a:lnTo>
                    <a:pt x="145796" y="0"/>
                  </a:lnTo>
                  <a:cubicBezTo>
                    <a:pt x="157353" y="0"/>
                    <a:pt x="166624" y="9271"/>
                    <a:pt x="166624" y="20828"/>
                  </a:cubicBezTo>
                  <a:cubicBezTo>
                    <a:pt x="166624" y="32385"/>
                    <a:pt x="157353" y="41656"/>
                    <a:pt x="145796" y="41656"/>
                  </a:cubicBezTo>
                  <a:lnTo>
                    <a:pt x="20828" y="41656"/>
                  </a:lnTo>
                  <a:cubicBezTo>
                    <a:pt x="9271" y="41656"/>
                    <a:pt x="0" y="32385"/>
                    <a:pt x="0" y="2082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15" id="115"/>
          <p:cNvGrpSpPr/>
          <p:nvPr/>
        </p:nvGrpSpPr>
        <p:grpSpPr>
          <a:xfrm rot="0">
            <a:off x="9298372" y="3598469"/>
            <a:ext cx="75000" cy="75000"/>
            <a:chOff x="0" y="0"/>
            <a:chExt cx="100000" cy="100000"/>
          </a:xfrm>
        </p:grpSpPr>
        <p:sp>
          <p:nvSpPr>
            <p:cNvPr name="Freeform 116" id="116"/>
            <p:cNvSpPr/>
            <p:nvPr/>
          </p:nvSpPr>
          <p:spPr>
            <a:xfrm flipH="false" flipV="false" rot="0">
              <a:off x="0" y="0"/>
              <a:ext cx="99949" cy="99949"/>
            </a:xfrm>
            <a:custGeom>
              <a:avLst/>
              <a:gdLst/>
              <a:ahLst/>
              <a:cxnLst/>
              <a:rect r="r" b="b" t="t" l="l"/>
              <a:pathLst>
                <a:path h="99949" w="99949">
                  <a:moveTo>
                    <a:pt x="0" y="50038"/>
                  </a:moveTo>
                  <a:cubicBezTo>
                    <a:pt x="0" y="22352"/>
                    <a:pt x="22352" y="0"/>
                    <a:pt x="50038" y="0"/>
                  </a:cubicBezTo>
                  <a:cubicBezTo>
                    <a:pt x="77724" y="0"/>
                    <a:pt x="99949" y="22352"/>
                    <a:pt x="99949" y="50038"/>
                  </a:cubicBezTo>
                  <a:cubicBezTo>
                    <a:pt x="99949" y="77724"/>
                    <a:pt x="77597" y="99949"/>
                    <a:pt x="50038" y="99949"/>
                  </a:cubicBezTo>
                  <a:cubicBezTo>
                    <a:pt x="22479" y="99949"/>
                    <a:pt x="0" y="77597"/>
                    <a:pt x="0" y="5003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17" id="117"/>
          <p:cNvGrpSpPr/>
          <p:nvPr/>
        </p:nvGrpSpPr>
        <p:grpSpPr>
          <a:xfrm rot="0">
            <a:off x="9498368" y="3598469"/>
            <a:ext cx="75000" cy="75000"/>
            <a:chOff x="0" y="0"/>
            <a:chExt cx="100000" cy="100000"/>
          </a:xfrm>
        </p:grpSpPr>
        <p:sp>
          <p:nvSpPr>
            <p:cNvPr name="Freeform 118" id="118"/>
            <p:cNvSpPr/>
            <p:nvPr/>
          </p:nvSpPr>
          <p:spPr>
            <a:xfrm flipH="false" flipV="false" rot="0">
              <a:off x="0" y="0"/>
              <a:ext cx="99949" cy="99949"/>
            </a:xfrm>
            <a:custGeom>
              <a:avLst/>
              <a:gdLst/>
              <a:ahLst/>
              <a:cxnLst/>
              <a:rect r="r" b="b" t="t" l="l"/>
              <a:pathLst>
                <a:path h="99949" w="99949">
                  <a:moveTo>
                    <a:pt x="0" y="50038"/>
                  </a:moveTo>
                  <a:cubicBezTo>
                    <a:pt x="0" y="22352"/>
                    <a:pt x="22352" y="0"/>
                    <a:pt x="50038" y="0"/>
                  </a:cubicBezTo>
                  <a:cubicBezTo>
                    <a:pt x="77724" y="0"/>
                    <a:pt x="99949" y="22352"/>
                    <a:pt x="99949" y="50038"/>
                  </a:cubicBezTo>
                  <a:cubicBezTo>
                    <a:pt x="99949" y="77724"/>
                    <a:pt x="77597" y="99949"/>
                    <a:pt x="50038" y="99949"/>
                  </a:cubicBezTo>
                  <a:cubicBezTo>
                    <a:pt x="22479" y="99949"/>
                    <a:pt x="0" y="77597"/>
                    <a:pt x="0" y="5003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19" id="119"/>
          <p:cNvGrpSpPr/>
          <p:nvPr/>
        </p:nvGrpSpPr>
        <p:grpSpPr>
          <a:xfrm rot="1399980">
            <a:off x="9418806" y="3748469"/>
            <a:ext cx="113748" cy="37500"/>
            <a:chOff x="0" y="0"/>
            <a:chExt cx="151663" cy="50000"/>
          </a:xfrm>
        </p:grpSpPr>
        <p:sp>
          <p:nvSpPr>
            <p:cNvPr name="Freeform 120" id="120"/>
            <p:cNvSpPr/>
            <p:nvPr/>
          </p:nvSpPr>
          <p:spPr>
            <a:xfrm flipH="false" flipV="false" rot="0">
              <a:off x="0" y="0"/>
              <a:ext cx="151638" cy="50038"/>
            </a:xfrm>
            <a:custGeom>
              <a:avLst/>
              <a:gdLst/>
              <a:ahLst/>
              <a:cxnLst/>
              <a:rect r="r" b="b" t="t" l="l"/>
              <a:pathLst>
                <a:path h="50038" w="151638">
                  <a:moveTo>
                    <a:pt x="0" y="25019"/>
                  </a:moveTo>
                  <a:cubicBezTo>
                    <a:pt x="0" y="11176"/>
                    <a:pt x="11176" y="0"/>
                    <a:pt x="25019" y="0"/>
                  </a:cubicBezTo>
                  <a:lnTo>
                    <a:pt x="126619" y="0"/>
                  </a:lnTo>
                  <a:cubicBezTo>
                    <a:pt x="140462" y="0"/>
                    <a:pt x="151638" y="11176"/>
                    <a:pt x="151638" y="25019"/>
                  </a:cubicBezTo>
                  <a:cubicBezTo>
                    <a:pt x="151638" y="38862"/>
                    <a:pt x="140462" y="50038"/>
                    <a:pt x="126619" y="50038"/>
                  </a:cubicBezTo>
                  <a:lnTo>
                    <a:pt x="25019" y="50038"/>
                  </a:lnTo>
                  <a:cubicBezTo>
                    <a:pt x="11176" y="50038"/>
                    <a:pt x="0" y="38862"/>
                    <a:pt x="0" y="25019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121" id="121"/>
          <p:cNvGrpSpPr/>
          <p:nvPr/>
        </p:nvGrpSpPr>
        <p:grpSpPr>
          <a:xfrm rot="0">
            <a:off x="10176348" y="2982554"/>
            <a:ext cx="1419054" cy="1419054"/>
            <a:chOff x="0" y="0"/>
            <a:chExt cx="1892071" cy="1892071"/>
          </a:xfrm>
        </p:grpSpPr>
        <p:sp>
          <p:nvSpPr>
            <p:cNvPr name="Freeform 122" id="122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123" id="123"/>
          <p:cNvGrpSpPr/>
          <p:nvPr/>
        </p:nvGrpSpPr>
        <p:grpSpPr>
          <a:xfrm rot="0">
            <a:off x="10573369" y="3335969"/>
            <a:ext cx="625002" cy="625002"/>
            <a:chOff x="0" y="0"/>
            <a:chExt cx="833336" cy="833336"/>
          </a:xfrm>
        </p:grpSpPr>
        <p:sp>
          <p:nvSpPr>
            <p:cNvPr name="Freeform 124" id="124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E0B48C"/>
            </a:solidFill>
          </p:spPr>
        </p:sp>
      </p:grpSp>
      <p:grpSp>
        <p:nvGrpSpPr>
          <p:cNvPr name="Group 125" id="125"/>
          <p:cNvGrpSpPr/>
          <p:nvPr/>
        </p:nvGrpSpPr>
        <p:grpSpPr>
          <a:xfrm rot="0">
            <a:off x="10642121" y="3548472"/>
            <a:ext cx="487499" cy="124997"/>
            <a:chOff x="0" y="0"/>
            <a:chExt cx="649999" cy="166662"/>
          </a:xfrm>
        </p:grpSpPr>
        <p:sp>
          <p:nvSpPr>
            <p:cNvPr name="Freeform 126" id="126"/>
            <p:cNvSpPr/>
            <p:nvPr/>
          </p:nvSpPr>
          <p:spPr>
            <a:xfrm flipH="false" flipV="false" rot="0">
              <a:off x="0" y="0"/>
              <a:ext cx="649986" cy="166624"/>
            </a:xfrm>
            <a:custGeom>
              <a:avLst/>
              <a:gdLst/>
              <a:ahLst/>
              <a:cxnLst/>
              <a:rect r="r" b="b" t="t" l="l"/>
              <a:pathLst>
                <a:path h="166624" w="649986">
                  <a:moveTo>
                    <a:pt x="0" y="83312"/>
                  </a:moveTo>
                  <a:cubicBezTo>
                    <a:pt x="0" y="37338"/>
                    <a:pt x="37338" y="0"/>
                    <a:pt x="83312" y="0"/>
                  </a:cubicBezTo>
                  <a:lnTo>
                    <a:pt x="566674" y="0"/>
                  </a:lnTo>
                  <a:cubicBezTo>
                    <a:pt x="612648" y="0"/>
                    <a:pt x="649986" y="37338"/>
                    <a:pt x="649986" y="83312"/>
                  </a:cubicBezTo>
                  <a:cubicBezTo>
                    <a:pt x="649986" y="129286"/>
                    <a:pt x="612648" y="166624"/>
                    <a:pt x="566674" y="166624"/>
                  </a:cubicBezTo>
                  <a:lnTo>
                    <a:pt x="83312" y="166624"/>
                  </a:lnTo>
                  <a:cubicBezTo>
                    <a:pt x="37338" y="166624"/>
                    <a:pt x="0" y="129413"/>
                    <a:pt x="0" y="83312"/>
                  </a:cubicBezTo>
                  <a:close/>
                </a:path>
              </a:pathLst>
            </a:custGeom>
            <a:solidFill>
              <a:srgbClr val="7A3D12"/>
            </a:solidFill>
          </p:spPr>
        </p:sp>
      </p:grpSp>
      <p:grpSp>
        <p:nvGrpSpPr>
          <p:cNvPr name="Group 127" id="127"/>
          <p:cNvGrpSpPr/>
          <p:nvPr/>
        </p:nvGrpSpPr>
        <p:grpSpPr>
          <a:xfrm rot="600000">
            <a:off x="10685869" y="3510972"/>
            <a:ext cx="112500" cy="28127"/>
            <a:chOff x="0" y="0"/>
            <a:chExt cx="150000" cy="37503"/>
          </a:xfrm>
        </p:grpSpPr>
        <p:sp>
          <p:nvSpPr>
            <p:cNvPr name="Freeform 128" id="128"/>
            <p:cNvSpPr/>
            <p:nvPr/>
          </p:nvSpPr>
          <p:spPr>
            <a:xfrm flipH="false" flipV="false" rot="0">
              <a:off x="0" y="0"/>
              <a:ext cx="150114" cy="37592"/>
            </a:xfrm>
            <a:custGeom>
              <a:avLst/>
              <a:gdLst/>
              <a:ahLst/>
              <a:cxnLst/>
              <a:rect r="r" b="b" t="t" l="l"/>
              <a:pathLst>
                <a:path h="37592" w="150114">
                  <a:moveTo>
                    <a:pt x="0" y="18796"/>
                  </a:moveTo>
                  <a:cubicBezTo>
                    <a:pt x="0" y="8382"/>
                    <a:pt x="8382" y="0"/>
                    <a:pt x="18796" y="0"/>
                  </a:cubicBezTo>
                  <a:lnTo>
                    <a:pt x="131318" y="0"/>
                  </a:lnTo>
                  <a:cubicBezTo>
                    <a:pt x="141732" y="0"/>
                    <a:pt x="150114" y="8382"/>
                    <a:pt x="150114" y="18796"/>
                  </a:cubicBezTo>
                  <a:cubicBezTo>
                    <a:pt x="150114" y="29210"/>
                    <a:pt x="141732" y="37592"/>
                    <a:pt x="131318" y="37592"/>
                  </a:cubicBezTo>
                  <a:lnTo>
                    <a:pt x="18796" y="37592"/>
                  </a:lnTo>
                  <a:cubicBezTo>
                    <a:pt x="8382" y="37465"/>
                    <a:pt x="0" y="29083"/>
                    <a:pt x="0" y="18796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29" id="129"/>
          <p:cNvGrpSpPr/>
          <p:nvPr/>
        </p:nvGrpSpPr>
        <p:grpSpPr>
          <a:xfrm rot="-600000">
            <a:off x="10973372" y="3510972"/>
            <a:ext cx="112500" cy="28127"/>
            <a:chOff x="0" y="0"/>
            <a:chExt cx="150000" cy="37503"/>
          </a:xfrm>
        </p:grpSpPr>
        <p:sp>
          <p:nvSpPr>
            <p:cNvPr name="Freeform 130" id="130"/>
            <p:cNvSpPr/>
            <p:nvPr/>
          </p:nvSpPr>
          <p:spPr>
            <a:xfrm flipH="false" flipV="false" rot="0">
              <a:off x="0" y="0"/>
              <a:ext cx="150114" cy="37592"/>
            </a:xfrm>
            <a:custGeom>
              <a:avLst/>
              <a:gdLst/>
              <a:ahLst/>
              <a:cxnLst/>
              <a:rect r="r" b="b" t="t" l="l"/>
              <a:pathLst>
                <a:path h="37592" w="150114">
                  <a:moveTo>
                    <a:pt x="0" y="18796"/>
                  </a:moveTo>
                  <a:cubicBezTo>
                    <a:pt x="0" y="8382"/>
                    <a:pt x="8382" y="0"/>
                    <a:pt x="18796" y="0"/>
                  </a:cubicBezTo>
                  <a:lnTo>
                    <a:pt x="131318" y="0"/>
                  </a:lnTo>
                  <a:cubicBezTo>
                    <a:pt x="141732" y="0"/>
                    <a:pt x="150114" y="8382"/>
                    <a:pt x="150114" y="18796"/>
                  </a:cubicBezTo>
                  <a:cubicBezTo>
                    <a:pt x="150114" y="29210"/>
                    <a:pt x="141732" y="37592"/>
                    <a:pt x="131318" y="37592"/>
                  </a:cubicBezTo>
                  <a:lnTo>
                    <a:pt x="18796" y="37592"/>
                  </a:lnTo>
                  <a:cubicBezTo>
                    <a:pt x="8382" y="37465"/>
                    <a:pt x="0" y="29083"/>
                    <a:pt x="0" y="18796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31" id="131"/>
          <p:cNvGrpSpPr/>
          <p:nvPr/>
        </p:nvGrpSpPr>
        <p:grpSpPr>
          <a:xfrm rot="0">
            <a:off x="10748372" y="3598469"/>
            <a:ext cx="75000" cy="75000"/>
            <a:chOff x="0" y="0"/>
            <a:chExt cx="100000" cy="100000"/>
          </a:xfrm>
        </p:grpSpPr>
        <p:sp>
          <p:nvSpPr>
            <p:cNvPr name="Freeform 132" id="132"/>
            <p:cNvSpPr/>
            <p:nvPr/>
          </p:nvSpPr>
          <p:spPr>
            <a:xfrm flipH="false" flipV="false" rot="0">
              <a:off x="0" y="0"/>
              <a:ext cx="99949" cy="99949"/>
            </a:xfrm>
            <a:custGeom>
              <a:avLst/>
              <a:gdLst/>
              <a:ahLst/>
              <a:cxnLst/>
              <a:rect r="r" b="b" t="t" l="l"/>
              <a:pathLst>
                <a:path h="99949" w="99949">
                  <a:moveTo>
                    <a:pt x="0" y="50038"/>
                  </a:moveTo>
                  <a:cubicBezTo>
                    <a:pt x="0" y="22352"/>
                    <a:pt x="22352" y="0"/>
                    <a:pt x="50038" y="0"/>
                  </a:cubicBezTo>
                  <a:cubicBezTo>
                    <a:pt x="77724" y="0"/>
                    <a:pt x="99949" y="22352"/>
                    <a:pt x="99949" y="50038"/>
                  </a:cubicBezTo>
                  <a:cubicBezTo>
                    <a:pt x="99949" y="77724"/>
                    <a:pt x="77597" y="99949"/>
                    <a:pt x="50038" y="99949"/>
                  </a:cubicBezTo>
                  <a:cubicBezTo>
                    <a:pt x="22479" y="99949"/>
                    <a:pt x="0" y="77597"/>
                    <a:pt x="0" y="5003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33" id="133"/>
          <p:cNvGrpSpPr/>
          <p:nvPr/>
        </p:nvGrpSpPr>
        <p:grpSpPr>
          <a:xfrm rot="-799980">
            <a:off x="10948368" y="3625472"/>
            <a:ext cx="75000" cy="21003"/>
            <a:chOff x="0" y="0"/>
            <a:chExt cx="100000" cy="28004"/>
          </a:xfrm>
        </p:grpSpPr>
        <p:sp>
          <p:nvSpPr>
            <p:cNvPr name="Freeform 134" id="134"/>
            <p:cNvSpPr/>
            <p:nvPr/>
          </p:nvSpPr>
          <p:spPr>
            <a:xfrm flipH="false" flipV="false" rot="0">
              <a:off x="0" y="0"/>
              <a:ext cx="99949" cy="27940"/>
            </a:xfrm>
            <a:custGeom>
              <a:avLst/>
              <a:gdLst/>
              <a:ahLst/>
              <a:cxnLst/>
              <a:rect r="r" b="b" t="t" l="l"/>
              <a:pathLst>
                <a:path h="27940" w="99949">
                  <a:moveTo>
                    <a:pt x="0" y="13970"/>
                  </a:moveTo>
                  <a:cubicBezTo>
                    <a:pt x="0" y="6223"/>
                    <a:pt x="6223" y="0"/>
                    <a:pt x="13970" y="0"/>
                  </a:cubicBezTo>
                  <a:lnTo>
                    <a:pt x="85979" y="0"/>
                  </a:lnTo>
                  <a:cubicBezTo>
                    <a:pt x="93726" y="0"/>
                    <a:pt x="99949" y="6223"/>
                    <a:pt x="99949" y="13970"/>
                  </a:cubicBezTo>
                  <a:cubicBezTo>
                    <a:pt x="99949" y="21717"/>
                    <a:pt x="93726" y="27940"/>
                    <a:pt x="85979" y="27940"/>
                  </a:cubicBezTo>
                  <a:lnTo>
                    <a:pt x="13970" y="27940"/>
                  </a:lnTo>
                  <a:cubicBezTo>
                    <a:pt x="6223" y="27940"/>
                    <a:pt x="0" y="21717"/>
                    <a:pt x="0" y="13970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35" id="135"/>
          <p:cNvGrpSpPr/>
          <p:nvPr/>
        </p:nvGrpSpPr>
        <p:grpSpPr>
          <a:xfrm rot="0">
            <a:off x="10804617" y="3748469"/>
            <a:ext cx="211245" cy="63751"/>
            <a:chOff x="0" y="0"/>
            <a:chExt cx="281661" cy="85001"/>
          </a:xfrm>
        </p:grpSpPr>
        <p:sp>
          <p:nvSpPr>
            <p:cNvPr name="Freeform 136" id="136"/>
            <p:cNvSpPr/>
            <p:nvPr/>
          </p:nvSpPr>
          <p:spPr>
            <a:xfrm flipH="false" flipV="false" rot="0">
              <a:off x="-53" y="0"/>
              <a:ext cx="181536" cy="85005"/>
            </a:xfrm>
            <a:custGeom>
              <a:avLst/>
              <a:gdLst/>
              <a:ahLst/>
              <a:cxnLst/>
              <a:rect r="r" b="b" t="t" l="l"/>
              <a:pathLst>
                <a:path h="85005" w="181536">
                  <a:moveTo>
                    <a:pt x="181536" y="83185"/>
                  </a:moveTo>
                  <a:cubicBezTo>
                    <a:pt x="128577" y="88011"/>
                    <a:pt x="71300" y="83058"/>
                    <a:pt x="34851" y="70485"/>
                  </a:cubicBezTo>
                  <a:cubicBezTo>
                    <a:pt x="-1598" y="57912"/>
                    <a:pt x="-10234" y="40132"/>
                    <a:pt x="12626" y="24892"/>
                  </a:cubicBezTo>
                  <a:cubicBezTo>
                    <a:pt x="35486" y="9652"/>
                    <a:pt x="85651" y="0"/>
                    <a:pt x="140896" y="0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137" id="137"/>
          <p:cNvGrpSpPr/>
          <p:nvPr/>
        </p:nvGrpSpPr>
        <p:grpSpPr>
          <a:xfrm rot="0">
            <a:off x="10870559" y="3796284"/>
            <a:ext cx="79362" cy="59522"/>
            <a:chOff x="0" y="0"/>
            <a:chExt cx="105816" cy="79362"/>
          </a:xfrm>
        </p:grpSpPr>
        <p:sp>
          <p:nvSpPr>
            <p:cNvPr name="Freeform 138" id="138"/>
            <p:cNvSpPr/>
            <p:nvPr/>
          </p:nvSpPr>
          <p:spPr>
            <a:xfrm flipH="false" flipV="false" rot="0">
              <a:off x="0" y="0"/>
              <a:ext cx="105791" cy="79375"/>
            </a:xfrm>
            <a:custGeom>
              <a:avLst/>
              <a:gdLst/>
              <a:ahLst/>
              <a:cxnLst/>
              <a:rect r="r" b="b" t="t" l="l"/>
              <a:pathLst>
                <a:path h="79375" w="105791">
                  <a:moveTo>
                    <a:pt x="0" y="39624"/>
                  </a:moveTo>
                  <a:cubicBezTo>
                    <a:pt x="0" y="17780"/>
                    <a:pt x="23749" y="0"/>
                    <a:pt x="52959" y="0"/>
                  </a:cubicBezTo>
                  <a:cubicBezTo>
                    <a:pt x="82169" y="0"/>
                    <a:pt x="105791" y="17780"/>
                    <a:pt x="105791" y="39624"/>
                  </a:cubicBezTo>
                  <a:cubicBezTo>
                    <a:pt x="105791" y="61468"/>
                    <a:pt x="82169" y="79375"/>
                    <a:pt x="52959" y="79375"/>
                  </a:cubicBezTo>
                  <a:cubicBezTo>
                    <a:pt x="23749" y="79375"/>
                    <a:pt x="0" y="61595"/>
                    <a:pt x="0" y="39624"/>
                  </a:cubicBezTo>
                  <a:close/>
                </a:path>
              </a:pathLst>
            </a:custGeom>
            <a:solidFill>
              <a:srgbClr val="E8757A"/>
            </a:solidFill>
          </p:spPr>
        </p:sp>
      </p:grpSp>
      <p:grpSp>
        <p:nvGrpSpPr>
          <p:cNvPr name="Group 139" id="139"/>
          <p:cNvGrpSpPr/>
          <p:nvPr/>
        </p:nvGrpSpPr>
        <p:grpSpPr>
          <a:xfrm rot="0">
            <a:off x="11626348" y="2982554"/>
            <a:ext cx="1419054" cy="1419054"/>
            <a:chOff x="0" y="0"/>
            <a:chExt cx="1892071" cy="1892071"/>
          </a:xfrm>
        </p:grpSpPr>
        <p:sp>
          <p:nvSpPr>
            <p:cNvPr name="Freeform 140" id="140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141" id="141"/>
          <p:cNvGrpSpPr/>
          <p:nvPr/>
        </p:nvGrpSpPr>
        <p:grpSpPr>
          <a:xfrm rot="0">
            <a:off x="11931491" y="3429724"/>
            <a:ext cx="262499" cy="387496"/>
            <a:chOff x="0" y="0"/>
            <a:chExt cx="349999" cy="516661"/>
          </a:xfrm>
        </p:grpSpPr>
        <p:sp>
          <p:nvSpPr>
            <p:cNvPr name="Freeform 142" id="142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201C4A"/>
            </a:solidFill>
          </p:spPr>
        </p:sp>
      </p:grpSp>
      <p:grpSp>
        <p:nvGrpSpPr>
          <p:cNvPr name="Group 143" id="143"/>
          <p:cNvGrpSpPr/>
          <p:nvPr/>
        </p:nvGrpSpPr>
        <p:grpSpPr>
          <a:xfrm rot="0">
            <a:off x="12477740" y="3429724"/>
            <a:ext cx="262499" cy="387496"/>
            <a:chOff x="0" y="0"/>
            <a:chExt cx="349999" cy="516661"/>
          </a:xfrm>
        </p:grpSpPr>
        <p:sp>
          <p:nvSpPr>
            <p:cNvPr name="Freeform 144" id="144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201C4A"/>
            </a:solidFill>
          </p:spPr>
        </p:sp>
      </p:grpSp>
      <p:grpSp>
        <p:nvGrpSpPr>
          <p:cNvPr name="Group 145" id="145"/>
          <p:cNvGrpSpPr/>
          <p:nvPr/>
        </p:nvGrpSpPr>
        <p:grpSpPr>
          <a:xfrm rot="0">
            <a:off x="12117124" y="3273466"/>
            <a:ext cx="437502" cy="218751"/>
            <a:chOff x="0" y="0"/>
            <a:chExt cx="583336" cy="291668"/>
          </a:xfrm>
        </p:grpSpPr>
        <p:sp>
          <p:nvSpPr>
            <p:cNvPr name="Freeform 146" id="146"/>
            <p:cNvSpPr/>
            <p:nvPr/>
          </p:nvSpPr>
          <p:spPr>
            <a:xfrm flipH="false" flipV="false" rot="0">
              <a:off x="0" y="0"/>
              <a:ext cx="583311" cy="291719"/>
            </a:xfrm>
            <a:custGeom>
              <a:avLst/>
              <a:gdLst/>
              <a:ahLst/>
              <a:cxnLst/>
              <a:rect r="r" b="b" t="t" l="l"/>
              <a:pathLst>
                <a:path h="291719" w="583311">
                  <a:moveTo>
                    <a:pt x="0" y="145796"/>
                  </a:moveTo>
                  <a:cubicBezTo>
                    <a:pt x="0" y="65278"/>
                    <a:pt x="130556" y="0"/>
                    <a:pt x="291719" y="0"/>
                  </a:cubicBezTo>
                  <a:cubicBezTo>
                    <a:pt x="452882" y="0"/>
                    <a:pt x="583311" y="65278"/>
                    <a:pt x="583311" y="145796"/>
                  </a:cubicBezTo>
                  <a:cubicBezTo>
                    <a:pt x="583311" y="226314"/>
                    <a:pt x="452755" y="291719"/>
                    <a:pt x="291719" y="291719"/>
                  </a:cubicBezTo>
                  <a:cubicBezTo>
                    <a:pt x="130683" y="291719"/>
                    <a:pt x="0" y="226314"/>
                    <a:pt x="0" y="145796"/>
                  </a:cubicBezTo>
                  <a:close/>
                </a:path>
              </a:pathLst>
            </a:custGeom>
            <a:solidFill>
              <a:srgbClr val="201C4A"/>
            </a:solidFill>
          </p:spPr>
        </p:sp>
      </p:grpSp>
      <p:grpSp>
        <p:nvGrpSpPr>
          <p:cNvPr name="Group 147" id="147"/>
          <p:cNvGrpSpPr/>
          <p:nvPr/>
        </p:nvGrpSpPr>
        <p:grpSpPr>
          <a:xfrm rot="0">
            <a:off x="12023369" y="3335969"/>
            <a:ext cx="625002" cy="625002"/>
            <a:chOff x="0" y="0"/>
            <a:chExt cx="833336" cy="833336"/>
          </a:xfrm>
        </p:grpSpPr>
        <p:sp>
          <p:nvSpPr>
            <p:cNvPr name="Freeform 148" id="148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F4C9A0"/>
            </a:solidFill>
          </p:spPr>
        </p:sp>
      </p:grpSp>
      <p:grpSp>
        <p:nvGrpSpPr>
          <p:cNvPr name="Group 149" id="149"/>
          <p:cNvGrpSpPr/>
          <p:nvPr/>
        </p:nvGrpSpPr>
        <p:grpSpPr>
          <a:xfrm rot="0">
            <a:off x="12092121" y="3548472"/>
            <a:ext cx="487499" cy="124997"/>
            <a:chOff x="0" y="0"/>
            <a:chExt cx="649999" cy="166662"/>
          </a:xfrm>
        </p:grpSpPr>
        <p:sp>
          <p:nvSpPr>
            <p:cNvPr name="Freeform 150" id="150"/>
            <p:cNvSpPr/>
            <p:nvPr/>
          </p:nvSpPr>
          <p:spPr>
            <a:xfrm flipH="false" flipV="false" rot="0">
              <a:off x="0" y="0"/>
              <a:ext cx="649986" cy="166624"/>
            </a:xfrm>
            <a:custGeom>
              <a:avLst/>
              <a:gdLst/>
              <a:ahLst/>
              <a:cxnLst/>
              <a:rect r="r" b="b" t="t" l="l"/>
              <a:pathLst>
                <a:path h="166624" w="649986">
                  <a:moveTo>
                    <a:pt x="0" y="83312"/>
                  </a:moveTo>
                  <a:cubicBezTo>
                    <a:pt x="0" y="37338"/>
                    <a:pt x="37338" y="0"/>
                    <a:pt x="83312" y="0"/>
                  </a:cubicBezTo>
                  <a:lnTo>
                    <a:pt x="566674" y="0"/>
                  </a:lnTo>
                  <a:cubicBezTo>
                    <a:pt x="612648" y="0"/>
                    <a:pt x="649986" y="37338"/>
                    <a:pt x="649986" y="83312"/>
                  </a:cubicBezTo>
                  <a:cubicBezTo>
                    <a:pt x="649986" y="129286"/>
                    <a:pt x="612648" y="166624"/>
                    <a:pt x="566674" y="166624"/>
                  </a:cubicBezTo>
                  <a:lnTo>
                    <a:pt x="83312" y="166624"/>
                  </a:lnTo>
                  <a:cubicBezTo>
                    <a:pt x="37338" y="166624"/>
                    <a:pt x="0" y="129413"/>
                    <a:pt x="0" y="83312"/>
                  </a:cubicBezTo>
                  <a:close/>
                </a:path>
              </a:pathLst>
            </a:custGeom>
            <a:solidFill>
              <a:srgbClr val="201C4A"/>
            </a:solidFill>
          </p:spPr>
        </p:sp>
      </p:grpSp>
      <p:grpSp>
        <p:nvGrpSpPr>
          <p:cNvPr name="Group 151" id="151"/>
          <p:cNvGrpSpPr/>
          <p:nvPr/>
        </p:nvGrpSpPr>
        <p:grpSpPr>
          <a:xfrm rot="799980">
            <a:off x="12135869" y="3464671"/>
            <a:ext cx="112500" cy="28127"/>
            <a:chOff x="0" y="0"/>
            <a:chExt cx="150000" cy="37503"/>
          </a:xfrm>
        </p:grpSpPr>
        <p:sp>
          <p:nvSpPr>
            <p:cNvPr name="Freeform 152" id="152"/>
            <p:cNvSpPr/>
            <p:nvPr/>
          </p:nvSpPr>
          <p:spPr>
            <a:xfrm flipH="false" flipV="false" rot="0">
              <a:off x="0" y="0"/>
              <a:ext cx="150114" cy="37592"/>
            </a:xfrm>
            <a:custGeom>
              <a:avLst/>
              <a:gdLst/>
              <a:ahLst/>
              <a:cxnLst/>
              <a:rect r="r" b="b" t="t" l="l"/>
              <a:pathLst>
                <a:path h="37592" w="150114">
                  <a:moveTo>
                    <a:pt x="0" y="18796"/>
                  </a:moveTo>
                  <a:cubicBezTo>
                    <a:pt x="0" y="8382"/>
                    <a:pt x="8382" y="0"/>
                    <a:pt x="18796" y="0"/>
                  </a:cubicBezTo>
                  <a:lnTo>
                    <a:pt x="131318" y="0"/>
                  </a:lnTo>
                  <a:cubicBezTo>
                    <a:pt x="141732" y="0"/>
                    <a:pt x="150114" y="8382"/>
                    <a:pt x="150114" y="18796"/>
                  </a:cubicBezTo>
                  <a:cubicBezTo>
                    <a:pt x="150114" y="29210"/>
                    <a:pt x="141732" y="37592"/>
                    <a:pt x="131318" y="37592"/>
                  </a:cubicBezTo>
                  <a:lnTo>
                    <a:pt x="18796" y="37592"/>
                  </a:lnTo>
                  <a:cubicBezTo>
                    <a:pt x="8382" y="37465"/>
                    <a:pt x="0" y="29083"/>
                    <a:pt x="0" y="18796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53" id="153"/>
          <p:cNvGrpSpPr/>
          <p:nvPr/>
        </p:nvGrpSpPr>
        <p:grpSpPr>
          <a:xfrm rot="-1399980">
            <a:off x="12423372" y="3464671"/>
            <a:ext cx="112500" cy="28127"/>
            <a:chOff x="0" y="0"/>
            <a:chExt cx="150000" cy="37503"/>
          </a:xfrm>
        </p:grpSpPr>
        <p:sp>
          <p:nvSpPr>
            <p:cNvPr name="Freeform 154" id="154"/>
            <p:cNvSpPr/>
            <p:nvPr/>
          </p:nvSpPr>
          <p:spPr>
            <a:xfrm flipH="false" flipV="false" rot="0">
              <a:off x="0" y="0"/>
              <a:ext cx="150114" cy="37592"/>
            </a:xfrm>
            <a:custGeom>
              <a:avLst/>
              <a:gdLst/>
              <a:ahLst/>
              <a:cxnLst/>
              <a:rect r="r" b="b" t="t" l="l"/>
              <a:pathLst>
                <a:path h="37592" w="150114">
                  <a:moveTo>
                    <a:pt x="0" y="18796"/>
                  </a:moveTo>
                  <a:cubicBezTo>
                    <a:pt x="0" y="8382"/>
                    <a:pt x="8382" y="0"/>
                    <a:pt x="18796" y="0"/>
                  </a:cubicBezTo>
                  <a:lnTo>
                    <a:pt x="131318" y="0"/>
                  </a:lnTo>
                  <a:cubicBezTo>
                    <a:pt x="141732" y="0"/>
                    <a:pt x="150114" y="8382"/>
                    <a:pt x="150114" y="18796"/>
                  </a:cubicBezTo>
                  <a:cubicBezTo>
                    <a:pt x="150114" y="29210"/>
                    <a:pt x="141732" y="37592"/>
                    <a:pt x="131318" y="37592"/>
                  </a:cubicBezTo>
                  <a:lnTo>
                    <a:pt x="18796" y="37592"/>
                  </a:lnTo>
                  <a:cubicBezTo>
                    <a:pt x="8382" y="37465"/>
                    <a:pt x="0" y="29083"/>
                    <a:pt x="0" y="18796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55" id="155"/>
          <p:cNvGrpSpPr/>
          <p:nvPr/>
        </p:nvGrpSpPr>
        <p:grpSpPr>
          <a:xfrm rot="0">
            <a:off x="12181494" y="3581590"/>
            <a:ext cx="108747" cy="108747"/>
            <a:chOff x="0" y="0"/>
            <a:chExt cx="144996" cy="144996"/>
          </a:xfrm>
        </p:grpSpPr>
        <p:sp>
          <p:nvSpPr>
            <p:cNvPr name="Freeform 156" id="156"/>
            <p:cNvSpPr/>
            <p:nvPr/>
          </p:nvSpPr>
          <p:spPr>
            <a:xfrm flipH="false" flipV="false" rot="0">
              <a:off x="0" y="0"/>
              <a:ext cx="145034" cy="145034"/>
            </a:xfrm>
            <a:custGeom>
              <a:avLst/>
              <a:gdLst/>
              <a:ahLst/>
              <a:cxnLst/>
              <a:rect r="r" b="b" t="t" l="l"/>
              <a:pathLst>
                <a:path h="145034" w="145034">
                  <a:moveTo>
                    <a:pt x="0" y="72517"/>
                  </a:moveTo>
                  <a:cubicBezTo>
                    <a:pt x="0" y="32512"/>
                    <a:pt x="32512" y="0"/>
                    <a:pt x="72517" y="0"/>
                  </a:cubicBezTo>
                  <a:cubicBezTo>
                    <a:pt x="112522" y="0"/>
                    <a:pt x="145034" y="32512"/>
                    <a:pt x="145034" y="72517"/>
                  </a:cubicBezTo>
                  <a:cubicBezTo>
                    <a:pt x="145034" y="112522"/>
                    <a:pt x="112522" y="145034"/>
                    <a:pt x="72517" y="145034"/>
                  </a:cubicBezTo>
                  <a:cubicBezTo>
                    <a:pt x="32512" y="145034"/>
                    <a:pt x="0" y="112522"/>
                    <a:pt x="0" y="72517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57" id="157"/>
          <p:cNvGrpSpPr/>
          <p:nvPr/>
        </p:nvGrpSpPr>
        <p:grpSpPr>
          <a:xfrm rot="0">
            <a:off x="12381490" y="3581590"/>
            <a:ext cx="108747" cy="108747"/>
            <a:chOff x="0" y="0"/>
            <a:chExt cx="144996" cy="144996"/>
          </a:xfrm>
        </p:grpSpPr>
        <p:sp>
          <p:nvSpPr>
            <p:cNvPr name="Freeform 158" id="158"/>
            <p:cNvSpPr/>
            <p:nvPr/>
          </p:nvSpPr>
          <p:spPr>
            <a:xfrm flipH="false" flipV="false" rot="0">
              <a:off x="0" y="0"/>
              <a:ext cx="145034" cy="145034"/>
            </a:xfrm>
            <a:custGeom>
              <a:avLst/>
              <a:gdLst/>
              <a:ahLst/>
              <a:cxnLst/>
              <a:rect r="r" b="b" t="t" l="l"/>
              <a:pathLst>
                <a:path h="145034" w="145034">
                  <a:moveTo>
                    <a:pt x="0" y="72517"/>
                  </a:moveTo>
                  <a:cubicBezTo>
                    <a:pt x="0" y="32512"/>
                    <a:pt x="32512" y="0"/>
                    <a:pt x="72517" y="0"/>
                  </a:cubicBezTo>
                  <a:cubicBezTo>
                    <a:pt x="112522" y="0"/>
                    <a:pt x="145034" y="32512"/>
                    <a:pt x="145034" y="72517"/>
                  </a:cubicBezTo>
                  <a:cubicBezTo>
                    <a:pt x="145034" y="112522"/>
                    <a:pt x="112522" y="145034"/>
                    <a:pt x="72517" y="145034"/>
                  </a:cubicBezTo>
                  <a:cubicBezTo>
                    <a:pt x="32512" y="145034"/>
                    <a:pt x="0" y="112522"/>
                    <a:pt x="0" y="72517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59" id="159"/>
          <p:cNvGrpSpPr/>
          <p:nvPr/>
        </p:nvGrpSpPr>
        <p:grpSpPr>
          <a:xfrm rot="0">
            <a:off x="12236872" y="3711350"/>
            <a:ext cx="197996" cy="197996"/>
            <a:chOff x="0" y="0"/>
            <a:chExt cx="263995" cy="263995"/>
          </a:xfrm>
        </p:grpSpPr>
        <p:sp>
          <p:nvSpPr>
            <p:cNvPr name="Freeform 160" id="160"/>
            <p:cNvSpPr/>
            <p:nvPr/>
          </p:nvSpPr>
          <p:spPr>
            <a:xfrm flipH="false" flipV="false" rot="0">
              <a:off x="0" y="0"/>
              <a:ext cx="264033" cy="264033"/>
            </a:xfrm>
            <a:custGeom>
              <a:avLst/>
              <a:gdLst/>
              <a:ahLst/>
              <a:cxnLst/>
              <a:rect r="r" b="b" t="t" l="l"/>
              <a:pathLst>
                <a:path h="264033" w="264033">
                  <a:moveTo>
                    <a:pt x="0" y="131953"/>
                  </a:moveTo>
                  <a:cubicBezTo>
                    <a:pt x="0" y="59055"/>
                    <a:pt x="59055" y="0"/>
                    <a:pt x="131953" y="0"/>
                  </a:cubicBezTo>
                  <a:cubicBezTo>
                    <a:pt x="204851" y="0"/>
                    <a:pt x="264033" y="59055"/>
                    <a:pt x="264033" y="131953"/>
                  </a:cubicBezTo>
                  <a:cubicBezTo>
                    <a:pt x="264033" y="204851"/>
                    <a:pt x="204851" y="264033"/>
                    <a:pt x="131953" y="264033"/>
                  </a:cubicBezTo>
                  <a:cubicBezTo>
                    <a:pt x="59055" y="264033"/>
                    <a:pt x="0" y="204851"/>
                    <a:pt x="0" y="131953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161" id="161"/>
          <p:cNvGrpSpPr/>
          <p:nvPr/>
        </p:nvGrpSpPr>
        <p:grpSpPr>
          <a:xfrm rot="0">
            <a:off x="5826347" y="4662554"/>
            <a:ext cx="1419054" cy="1419054"/>
            <a:chOff x="0" y="0"/>
            <a:chExt cx="1892071" cy="1892071"/>
          </a:xfrm>
        </p:grpSpPr>
        <p:sp>
          <p:nvSpPr>
            <p:cNvPr name="Freeform 162" id="162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163" id="163"/>
          <p:cNvGrpSpPr/>
          <p:nvPr/>
        </p:nvGrpSpPr>
        <p:grpSpPr>
          <a:xfrm rot="0">
            <a:off x="6223368" y="5015970"/>
            <a:ext cx="625002" cy="625002"/>
            <a:chOff x="0" y="0"/>
            <a:chExt cx="833336" cy="833336"/>
          </a:xfrm>
        </p:grpSpPr>
        <p:sp>
          <p:nvSpPr>
            <p:cNvPr name="Freeform 164" id="164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6B3A3A"/>
            </a:solidFill>
          </p:spPr>
        </p:sp>
      </p:grpSp>
      <p:grpSp>
        <p:nvGrpSpPr>
          <p:cNvPr name="Group 165" id="165"/>
          <p:cNvGrpSpPr/>
          <p:nvPr/>
        </p:nvGrpSpPr>
        <p:grpSpPr>
          <a:xfrm rot="0">
            <a:off x="6292120" y="5228473"/>
            <a:ext cx="487499" cy="124997"/>
            <a:chOff x="0" y="0"/>
            <a:chExt cx="649999" cy="166662"/>
          </a:xfrm>
        </p:grpSpPr>
        <p:sp>
          <p:nvSpPr>
            <p:cNvPr name="Freeform 166" id="166"/>
            <p:cNvSpPr/>
            <p:nvPr/>
          </p:nvSpPr>
          <p:spPr>
            <a:xfrm flipH="false" flipV="false" rot="0">
              <a:off x="0" y="0"/>
              <a:ext cx="649986" cy="166624"/>
            </a:xfrm>
            <a:custGeom>
              <a:avLst/>
              <a:gdLst/>
              <a:ahLst/>
              <a:cxnLst/>
              <a:rect r="r" b="b" t="t" l="l"/>
              <a:pathLst>
                <a:path h="166624" w="649986">
                  <a:moveTo>
                    <a:pt x="0" y="83312"/>
                  </a:moveTo>
                  <a:cubicBezTo>
                    <a:pt x="0" y="37338"/>
                    <a:pt x="37338" y="0"/>
                    <a:pt x="83312" y="0"/>
                  </a:cubicBezTo>
                  <a:lnTo>
                    <a:pt x="566674" y="0"/>
                  </a:lnTo>
                  <a:cubicBezTo>
                    <a:pt x="612648" y="0"/>
                    <a:pt x="649986" y="37338"/>
                    <a:pt x="649986" y="83312"/>
                  </a:cubicBezTo>
                  <a:cubicBezTo>
                    <a:pt x="649986" y="129286"/>
                    <a:pt x="612648" y="166624"/>
                    <a:pt x="566674" y="166624"/>
                  </a:cubicBezTo>
                  <a:lnTo>
                    <a:pt x="83312" y="166624"/>
                  </a:lnTo>
                  <a:cubicBezTo>
                    <a:pt x="37338" y="166624"/>
                    <a:pt x="0" y="129413"/>
                    <a:pt x="0" y="83312"/>
                  </a:cubicBezTo>
                  <a:close/>
                </a:path>
              </a:pathLst>
            </a:custGeom>
            <a:solidFill>
              <a:srgbClr val="5C1F1B"/>
            </a:solidFill>
          </p:spPr>
        </p:sp>
      </p:grpSp>
      <p:grpSp>
        <p:nvGrpSpPr>
          <p:cNvPr name="Group 167" id="167"/>
          <p:cNvGrpSpPr/>
          <p:nvPr/>
        </p:nvGrpSpPr>
        <p:grpSpPr>
          <a:xfrm rot="600000">
            <a:off x="6335868" y="5190973"/>
            <a:ext cx="112500" cy="28127"/>
            <a:chOff x="0" y="0"/>
            <a:chExt cx="150000" cy="37503"/>
          </a:xfrm>
        </p:grpSpPr>
        <p:sp>
          <p:nvSpPr>
            <p:cNvPr name="Freeform 168" id="168"/>
            <p:cNvSpPr/>
            <p:nvPr/>
          </p:nvSpPr>
          <p:spPr>
            <a:xfrm flipH="false" flipV="false" rot="0">
              <a:off x="0" y="0"/>
              <a:ext cx="150114" cy="37592"/>
            </a:xfrm>
            <a:custGeom>
              <a:avLst/>
              <a:gdLst/>
              <a:ahLst/>
              <a:cxnLst/>
              <a:rect r="r" b="b" t="t" l="l"/>
              <a:pathLst>
                <a:path h="37592" w="150114">
                  <a:moveTo>
                    <a:pt x="0" y="18796"/>
                  </a:moveTo>
                  <a:cubicBezTo>
                    <a:pt x="0" y="8382"/>
                    <a:pt x="8382" y="0"/>
                    <a:pt x="18796" y="0"/>
                  </a:cubicBezTo>
                  <a:lnTo>
                    <a:pt x="131318" y="0"/>
                  </a:lnTo>
                  <a:cubicBezTo>
                    <a:pt x="141732" y="0"/>
                    <a:pt x="150114" y="8382"/>
                    <a:pt x="150114" y="18796"/>
                  </a:cubicBezTo>
                  <a:cubicBezTo>
                    <a:pt x="150114" y="29210"/>
                    <a:pt x="141732" y="37592"/>
                    <a:pt x="131318" y="37592"/>
                  </a:cubicBezTo>
                  <a:lnTo>
                    <a:pt x="18796" y="37592"/>
                  </a:lnTo>
                  <a:cubicBezTo>
                    <a:pt x="8382" y="37465"/>
                    <a:pt x="0" y="29083"/>
                    <a:pt x="0" y="18796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69" id="169"/>
          <p:cNvGrpSpPr/>
          <p:nvPr/>
        </p:nvGrpSpPr>
        <p:grpSpPr>
          <a:xfrm rot="-600000">
            <a:off x="6623371" y="5190973"/>
            <a:ext cx="112500" cy="28127"/>
            <a:chOff x="0" y="0"/>
            <a:chExt cx="150000" cy="37503"/>
          </a:xfrm>
        </p:grpSpPr>
        <p:sp>
          <p:nvSpPr>
            <p:cNvPr name="Freeform 170" id="170"/>
            <p:cNvSpPr/>
            <p:nvPr/>
          </p:nvSpPr>
          <p:spPr>
            <a:xfrm flipH="false" flipV="false" rot="0">
              <a:off x="0" y="0"/>
              <a:ext cx="150114" cy="37592"/>
            </a:xfrm>
            <a:custGeom>
              <a:avLst/>
              <a:gdLst/>
              <a:ahLst/>
              <a:cxnLst/>
              <a:rect r="r" b="b" t="t" l="l"/>
              <a:pathLst>
                <a:path h="37592" w="150114">
                  <a:moveTo>
                    <a:pt x="0" y="18796"/>
                  </a:moveTo>
                  <a:cubicBezTo>
                    <a:pt x="0" y="8382"/>
                    <a:pt x="8382" y="0"/>
                    <a:pt x="18796" y="0"/>
                  </a:cubicBezTo>
                  <a:lnTo>
                    <a:pt x="131318" y="0"/>
                  </a:lnTo>
                  <a:cubicBezTo>
                    <a:pt x="141732" y="0"/>
                    <a:pt x="150114" y="8382"/>
                    <a:pt x="150114" y="18796"/>
                  </a:cubicBezTo>
                  <a:cubicBezTo>
                    <a:pt x="150114" y="29210"/>
                    <a:pt x="141732" y="37592"/>
                    <a:pt x="131318" y="37592"/>
                  </a:cubicBezTo>
                  <a:lnTo>
                    <a:pt x="18796" y="37592"/>
                  </a:lnTo>
                  <a:cubicBezTo>
                    <a:pt x="8382" y="37465"/>
                    <a:pt x="0" y="29083"/>
                    <a:pt x="0" y="18796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71" id="171"/>
          <p:cNvGrpSpPr/>
          <p:nvPr/>
        </p:nvGrpSpPr>
        <p:grpSpPr>
          <a:xfrm rot="0">
            <a:off x="6387122" y="5267220"/>
            <a:ext cx="97498" cy="97498"/>
            <a:chOff x="0" y="0"/>
            <a:chExt cx="129997" cy="129997"/>
          </a:xfrm>
        </p:grpSpPr>
        <p:sp>
          <p:nvSpPr>
            <p:cNvPr name="Freeform 172" id="172"/>
            <p:cNvSpPr/>
            <p:nvPr/>
          </p:nvSpPr>
          <p:spPr>
            <a:xfrm flipH="false" flipV="false" rot="0">
              <a:off x="0" y="0"/>
              <a:ext cx="130048" cy="130048"/>
            </a:xfrm>
            <a:custGeom>
              <a:avLst/>
              <a:gdLst/>
              <a:ahLst/>
              <a:cxnLst/>
              <a:rect r="r" b="b" t="t" l="l"/>
              <a:pathLst>
                <a:path h="130048" w="130048">
                  <a:moveTo>
                    <a:pt x="0" y="49657"/>
                  </a:moveTo>
                  <a:lnTo>
                    <a:pt x="49657" y="49657"/>
                  </a:lnTo>
                  <a:lnTo>
                    <a:pt x="65024" y="0"/>
                  </a:lnTo>
                  <a:lnTo>
                    <a:pt x="80391" y="49657"/>
                  </a:lnTo>
                  <a:lnTo>
                    <a:pt x="130048" y="49657"/>
                  </a:lnTo>
                  <a:lnTo>
                    <a:pt x="89789" y="80391"/>
                  </a:lnTo>
                  <a:lnTo>
                    <a:pt x="105156" y="130048"/>
                  </a:lnTo>
                  <a:lnTo>
                    <a:pt x="65024" y="99314"/>
                  </a:lnTo>
                  <a:lnTo>
                    <a:pt x="24765" y="130048"/>
                  </a:lnTo>
                  <a:lnTo>
                    <a:pt x="40132" y="80391"/>
                  </a:ln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173" id="173"/>
          <p:cNvGrpSpPr/>
          <p:nvPr/>
        </p:nvGrpSpPr>
        <p:grpSpPr>
          <a:xfrm rot="0">
            <a:off x="6587119" y="5267220"/>
            <a:ext cx="97498" cy="97498"/>
            <a:chOff x="0" y="0"/>
            <a:chExt cx="129997" cy="129997"/>
          </a:xfrm>
        </p:grpSpPr>
        <p:sp>
          <p:nvSpPr>
            <p:cNvPr name="Freeform 174" id="174"/>
            <p:cNvSpPr/>
            <p:nvPr/>
          </p:nvSpPr>
          <p:spPr>
            <a:xfrm flipH="false" flipV="false" rot="0">
              <a:off x="0" y="0"/>
              <a:ext cx="130048" cy="130048"/>
            </a:xfrm>
            <a:custGeom>
              <a:avLst/>
              <a:gdLst/>
              <a:ahLst/>
              <a:cxnLst/>
              <a:rect r="r" b="b" t="t" l="l"/>
              <a:pathLst>
                <a:path h="130048" w="130048">
                  <a:moveTo>
                    <a:pt x="0" y="49657"/>
                  </a:moveTo>
                  <a:lnTo>
                    <a:pt x="49657" y="49657"/>
                  </a:lnTo>
                  <a:lnTo>
                    <a:pt x="65024" y="0"/>
                  </a:lnTo>
                  <a:lnTo>
                    <a:pt x="80391" y="49657"/>
                  </a:lnTo>
                  <a:lnTo>
                    <a:pt x="130048" y="49657"/>
                  </a:lnTo>
                  <a:lnTo>
                    <a:pt x="89789" y="80391"/>
                  </a:lnTo>
                  <a:lnTo>
                    <a:pt x="105156" y="130048"/>
                  </a:lnTo>
                  <a:lnTo>
                    <a:pt x="65024" y="99314"/>
                  </a:lnTo>
                  <a:lnTo>
                    <a:pt x="24765" y="130048"/>
                  </a:lnTo>
                  <a:lnTo>
                    <a:pt x="40132" y="80391"/>
                  </a:ln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175" id="175"/>
          <p:cNvGrpSpPr/>
          <p:nvPr/>
        </p:nvGrpSpPr>
        <p:grpSpPr>
          <a:xfrm rot="0">
            <a:off x="6432747" y="5359718"/>
            <a:ext cx="206254" cy="274996"/>
            <a:chOff x="0" y="0"/>
            <a:chExt cx="275006" cy="366662"/>
          </a:xfrm>
        </p:grpSpPr>
        <p:sp>
          <p:nvSpPr>
            <p:cNvPr name="Freeform 176" id="176"/>
            <p:cNvSpPr/>
            <p:nvPr/>
          </p:nvSpPr>
          <p:spPr>
            <a:xfrm flipH="false" flipV="false" rot="0">
              <a:off x="-12" y="0"/>
              <a:ext cx="247535" cy="366732"/>
            </a:xfrm>
            <a:custGeom>
              <a:avLst/>
              <a:gdLst/>
              <a:ahLst/>
              <a:cxnLst/>
              <a:rect r="r" b="b" t="t" l="l"/>
              <a:pathLst>
                <a:path h="366732" w="247535">
                  <a:moveTo>
                    <a:pt x="247535" y="293370"/>
                  </a:moveTo>
                  <a:cubicBezTo>
                    <a:pt x="208800" y="362331"/>
                    <a:pt x="139204" y="385953"/>
                    <a:pt x="80403" y="350139"/>
                  </a:cubicBezTo>
                  <a:cubicBezTo>
                    <a:pt x="21602" y="314325"/>
                    <a:pt x="-10656" y="228600"/>
                    <a:pt x="3187" y="144272"/>
                  </a:cubicBezTo>
                  <a:cubicBezTo>
                    <a:pt x="17030" y="59944"/>
                    <a:pt x="72910" y="0"/>
                    <a:pt x="137553" y="0"/>
                  </a:cubicBezTo>
                  <a:close/>
                </a:path>
              </a:pathLst>
            </a:custGeom>
            <a:solidFill>
              <a:srgbClr val="8A4A3A"/>
            </a:solidFill>
          </p:spPr>
        </p:sp>
      </p:grpSp>
      <p:grpSp>
        <p:nvGrpSpPr>
          <p:cNvPr name="Group 177" id="177"/>
          <p:cNvGrpSpPr/>
          <p:nvPr/>
        </p:nvGrpSpPr>
        <p:grpSpPr>
          <a:xfrm rot="0">
            <a:off x="7276348" y="4662554"/>
            <a:ext cx="1419054" cy="1419054"/>
            <a:chOff x="0" y="0"/>
            <a:chExt cx="1892071" cy="1892071"/>
          </a:xfrm>
        </p:grpSpPr>
        <p:sp>
          <p:nvSpPr>
            <p:cNvPr name="Freeform 178" id="178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179" id="179"/>
          <p:cNvGrpSpPr/>
          <p:nvPr/>
        </p:nvGrpSpPr>
        <p:grpSpPr>
          <a:xfrm rot="0">
            <a:off x="7673369" y="5015970"/>
            <a:ext cx="625002" cy="625002"/>
            <a:chOff x="0" y="0"/>
            <a:chExt cx="833336" cy="833336"/>
          </a:xfrm>
        </p:grpSpPr>
        <p:sp>
          <p:nvSpPr>
            <p:cNvPr name="Freeform 180" id="180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C68642"/>
            </a:solidFill>
          </p:spPr>
        </p:sp>
      </p:grpSp>
      <p:grpSp>
        <p:nvGrpSpPr>
          <p:cNvPr name="Group 181" id="181"/>
          <p:cNvGrpSpPr/>
          <p:nvPr/>
        </p:nvGrpSpPr>
        <p:grpSpPr>
          <a:xfrm rot="0">
            <a:off x="7742120" y="5228473"/>
            <a:ext cx="487499" cy="124997"/>
            <a:chOff x="0" y="0"/>
            <a:chExt cx="649999" cy="166662"/>
          </a:xfrm>
        </p:grpSpPr>
        <p:sp>
          <p:nvSpPr>
            <p:cNvPr name="Freeform 182" id="182"/>
            <p:cNvSpPr/>
            <p:nvPr/>
          </p:nvSpPr>
          <p:spPr>
            <a:xfrm flipH="false" flipV="false" rot="0">
              <a:off x="0" y="0"/>
              <a:ext cx="649986" cy="166624"/>
            </a:xfrm>
            <a:custGeom>
              <a:avLst/>
              <a:gdLst/>
              <a:ahLst/>
              <a:cxnLst/>
              <a:rect r="r" b="b" t="t" l="l"/>
              <a:pathLst>
                <a:path h="166624" w="649986">
                  <a:moveTo>
                    <a:pt x="0" y="83312"/>
                  </a:moveTo>
                  <a:cubicBezTo>
                    <a:pt x="0" y="37338"/>
                    <a:pt x="37338" y="0"/>
                    <a:pt x="83312" y="0"/>
                  </a:cubicBezTo>
                  <a:lnTo>
                    <a:pt x="566674" y="0"/>
                  </a:lnTo>
                  <a:cubicBezTo>
                    <a:pt x="612648" y="0"/>
                    <a:pt x="649986" y="37338"/>
                    <a:pt x="649986" y="83312"/>
                  </a:cubicBezTo>
                  <a:cubicBezTo>
                    <a:pt x="649986" y="129286"/>
                    <a:pt x="612648" y="166624"/>
                    <a:pt x="566674" y="166624"/>
                  </a:cubicBezTo>
                  <a:lnTo>
                    <a:pt x="83312" y="166624"/>
                  </a:lnTo>
                  <a:cubicBezTo>
                    <a:pt x="37338" y="166624"/>
                    <a:pt x="0" y="129413"/>
                    <a:pt x="0" y="83312"/>
                  </a:cubicBezTo>
                  <a:close/>
                </a:path>
              </a:pathLst>
            </a:custGeom>
            <a:solidFill>
              <a:srgbClr val="2B0E1C"/>
            </a:solidFill>
          </p:spPr>
        </p:sp>
      </p:grpSp>
      <p:grpSp>
        <p:nvGrpSpPr>
          <p:cNvPr name="Group 183" id="183"/>
          <p:cNvGrpSpPr/>
          <p:nvPr/>
        </p:nvGrpSpPr>
        <p:grpSpPr>
          <a:xfrm rot="199980">
            <a:off x="7773372" y="5203469"/>
            <a:ext cx="124997" cy="31252"/>
            <a:chOff x="0" y="0"/>
            <a:chExt cx="166662" cy="41669"/>
          </a:xfrm>
        </p:grpSpPr>
        <p:sp>
          <p:nvSpPr>
            <p:cNvPr name="Freeform 184" id="184"/>
            <p:cNvSpPr/>
            <p:nvPr/>
          </p:nvSpPr>
          <p:spPr>
            <a:xfrm flipH="false" flipV="false" rot="0">
              <a:off x="0" y="0"/>
              <a:ext cx="166624" cy="41656"/>
            </a:xfrm>
            <a:custGeom>
              <a:avLst/>
              <a:gdLst/>
              <a:ahLst/>
              <a:cxnLst/>
              <a:rect r="r" b="b" t="t" l="l"/>
              <a:pathLst>
                <a:path h="41656" w="166624">
                  <a:moveTo>
                    <a:pt x="0" y="20828"/>
                  </a:moveTo>
                  <a:cubicBezTo>
                    <a:pt x="0" y="9271"/>
                    <a:pt x="9271" y="0"/>
                    <a:pt x="20828" y="0"/>
                  </a:cubicBezTo>
                  <a:lnTo>
                    <a:pt x="145796" y="0"/>
                  </a:lnTo>
                  <a:cubicBezTo>
                    <a:pt x="157353" y="0"/>
                    <a:pt x="166624" y="9271"/>
                    <a:pt x="166624" y="20828"/>
                  </a:cubicBezTo>
                  <a:cubicBezTo>
                    <a:pt x="166624" y="32385"/>
                    <a:pt x="157353" y="41656"/>
                    <a:pt x="145796" y="41656"/>
                  </a:cubicBezTo>
                  <a:lnTo>
                    <a:pt x="20828" y="41656"/>
                  </a:lnTo>
                  <a:cubicBezTo>
                    <a:pt x="9271" y="41656"/>
                    <a:pt x="0" y="32385"/>
                    <a:pt x="0" y="2082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85" id="185"/>
          <p:cNvGrpSpPr/>
          <p:nvPr/>
        </p:nvGrpSpPr>
        <p:grpSpPr>
          <a:xfrm rot="-199980">
            <a:off x="8073371" y="5203469"/>
            <a:ext cx="124997" cy="31252"/>
            <a:chOff x="0" y="0"/>
            <a:chExt cx="166662" cy="41669"/>
          </a:xfrm>
        </p:grpSpPr>
        <p:sp>
          <p:nvSpPr>
            <p:cNvPr name="Freeform 186" id="186"/>
            <p:cNvSpPr/>
            <p:nvPr/>
          </p:nvSpPr>
          <p:spPr>
            <a:xfrm flipH="false" flipV="false" rot="0">
              <a:off x="0" y="0"/>
              <a:ext cx="166624" cy="41656"/>
            </a:xfrm>
            <a:custGeom>
              <a:avLst/>
              <a:gdLst/>
              <a:ahLst/>
              <a:cxnLst/>
              <a:rect r="r" b="b" t="t" l="l"/>
              <a:pathLst>
                <a:path h="41656" w="166624">
                  <a:moveTo>
                    <a:pt x="0" y="20828"/>
                  </a:moveTo>
                  <a:cubicBezTo>
                    <a:pt x="0" y="9271"/>
                    <a:pt x="9271" y="0"/>
                    <a:pt x="20828" y="0"/>
                  </a:cubicBezTo>
                  <a:lnTo>
                    <a:pt x="145796" y="0"/>
                  </a:lnTo>
                  <a:cubicBezTo>
                    <a:pt x="157353" y="0"/>
                    <a:pt x="166624" y="9271"/>
                    <a:pt x="166624" y="20828"/>
                  </a:cubicBezTo>
                  <a:cubicBezTo>
                    <a:pt x="166624" y="32385"/>
                    <a:pt x="157353" y="41656"/>
                    <a:pt x="145796" y="41656"/>
                  </a:cubicBezTo>
                  <a:lnTo>
                    <a:pt x="20828" y="41656"/>
                  </a:lnTo>
                  <a:cubicBezTo>
                    <a:pt x="9271" y="41656"/>
                    <a:pt x="0" y="32385"/>
                    <a:pt x="0" y="2082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87" id="187"/>
          <p:cNvGrpSpPr/>
          <p:nvPr/>
        </p:nvGrpSpPr>
        <p:grpSpPr>
          <a:xfrm rot="0">
            <a:off x="7848371" y="5308473"/>
            <a:ext cx="75000" cy="16497"/>
            <a:chOff x="0" y="0"/>
            <a:chExt cx="100000" cy="21996"/>
          </a:xfrm>
        </p:grpSpPr>
        <p:sp>
          <p:nvSpPr>
            <p:cNvPr name="Freeform 188" id="188"/>
            <p:cNvSpPr/>
            <p:nvPr/>
          </p:nvSpPr>
          <p:spPr>
            <a:xfrm flipH="false" flipV="false" rot="0">
              <a:off x="0" y="0"/>
              <a:ext cx="100076" cy="22098"/>
            </a:xfrm>
            <a:custGeom>
              <a:avLst/>
              <a:gdLst/>
              <a:ahLst/>
              <a:cxnLst/>
              <a:rect r="r" b="b" t="t" l="l"/>
              <a:pathLst>
                <a:path h="22098" w="100076">
                  <a:moveTo>
                    <a:pt x="0" y="11049"/>
                  </a:moveTo>
                  <a:cubicBezTo>
                    <a:pt x="0" y="4953"/>
                    <a:pt x="4953" y="0"/>
                    <a:pt x="11049" y="0"/>
                  </a:cubicBezTo>
                  <a:lnTo>
                    <a:pt x="89027" y="0"/>
                  </a:lnTo>
                  <a:cubicBezTo>
                    <a:pt x="95123" y="0"/>
                    <a:pt x="100076" y="4953"/>
                    <a:pt x="100076" y="11049"/>
                  </a:cubicBezTo>
                  <a:cubicBezTo>
                    <a:pt x="100076" y="17145"/>
                    <a:pt x="95123" y="22098"/>
                    <a:pt x="89027" y="22098"/>
                  </a:cubicBezTo>
                  <a:lnTo>
                    <a:pt x="11049" y="22098"/>
                  </a:lnTo>
                  <a:cubicBezTo>
                    <a:pt x="4953" y="21971"/>
                    <a:pt x="0" y="17018"/>
                    <a:pt x="0" y="11049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89" id="189"/>
          <p:cNvGrpSpPr/>
          <p:nvPr/>
        </p:nvGrpSpPr>
        <p:grpSpPr>
          <a:xfrm rot="0">
            <a:off x="8048368" y="5308473"/>
            <a:ext cx="75000" cy="16497"/>
            <a:chOff x="0" y="0"/>
            <a:chExt cx="100000" cy="21996"/>
          </a:xfrm>
        </p:grpSpPr>
        <p:sp>
          <p:nvSpPr>
            <p:cNvPr name="Freeform 190" id="190"/>
            <p:cNvSpPr/>
            <p:nvPr/>
          </p:nvSpPr>
          <p:spPr>
            <a:xfrm flipH="false" flipV="false" rot="0">
              <a:off x="0" y="0"/>
              <a:ext cx="100076" cy="22098"/>
            </a:xfrm>
            <a:custGeom>
              <a:avLst/>
              <a:gdLst/>
              <a:ahLst/>
              <a:cxnLst/>
              <a:rect r="r" b="b" t="t" l="l"/>
              <a:pathLst>
                <a:path h="22098" w="100076">
                  <a:moveTo>
                    <a:pt x="0" y="11049"/>
                  </a:moveTo>
                  <a:cubicBezTo>
                    <a:pt x="0" y="4953"/>
                    <a:pt x="4953" y="0"/>
                    <a:pt x="11049" y="0"/>
                  </a:cubicBezTo>
                  <a:lnTo>
                    <a:pt x="89027" y="0"/>
                  </a:lnTo>
                  <a:cubicBezTo>
                    <a:pt x="95123" y="0"/>
                    <a:pt x="100076" y="4953"/>
                    <a:pt x="100076" y="11049"/>
                  </a:cubicBezTo>
                  <a:cubicBezTo>
                    <a:pt x="100076" y="17145"/>
                    <a:pt x="95123" y="22098"/>
                    <a:pt x="89027" y="22098"/>
                  </a:cubicBezTo>
                  <a:lnTo>
                    <a:pt x="11049" y="22098"/>
                  </a:lnTo>
                  <a:cubicBezTo>
                    <a:pt x="4953" y="21971"/>
                    <a:pt x="0" y="17018"/>
                    <a:pt x="0" y="11049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91" id="191"/>
          <p:cNvGrpSpPr/>
          <p:nvPr/>
        </p:nvGrpSpPr>
        <p:grpSpPr>
          <a:xfrm rot="0">
            <a:off x="7904617" y="5428469"/>
            <a:ext cx="146247" cy="41253"/>
            <a:chOff x="0" y="0"/>
            <a:chExt cx="194996" cy="55004"/>
          </a:xfrm>
        </p:grpSpPr>
        <p:sp>
          <p:nvSpPr>
            <p:cNvPr name="Freeform 192" id="192"/>
            <p:cNvSpPr/>
            <p:nvPr/>
          </p:nvSpPr>
          <p:spPr>
            <a:xfrm flipH="false" flipV="false" rot="0">
              <a:off x="29" y="0"/>
              <a:ext cx="123923" cy="55004"/>
            </a:xfrm>
            <a:custGeom>
              <a:avLst/>
              <a:gdLst/>
              <a:ahLst/>
              <a:cxnLst/>
              <a:rect r="r" b="b" t="t" l="l"/>
              <a:pathLst>
                <a:path h="55004" w="123923">
                  <a:moveTo>
                    <a:pt x="123923" y="53975"/>
                  </a:moveTo>
                  <a:cubicBezTo>
                    <a:pt x="87347" y="56896"/>
                    <a:pt x="47977" y="53467"/>
                    <a:pt x="23339" y="45339"/>
                  </a:cubicBezTo>
                  <a:cubicBezTo>
                    <a:pt x="-1299" y="37211"/>
                    <a:pt x="-7014" y="25781"/>
                    <a:pt x="8988" y="16002"/>
                  </a:cubicBezTo>
                  <a:cubicBezTo>
                    <a:pt x="24990" y="6223"/>
                    <a:pt x="59407" y="0"/>
                    <a:pt x="97507" y="0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193" id="193"/>
          <p:cNvGrpSpPr/>
          <p:nvPr/>
        </p:nvGrpSpPr>
        <p:grpSpPr>
          <a:xfrm rot="0">
            <a:off x="8726348" y="4662554"/>
            <a:ext cx="1419054" cy="1419054"/>
            <a:chOff x="0" y="0"/>
            <a:chExt cx="1892071" cy="1892071"/>
          </a:xfrm>
        </p:grpSpPr>
        <p:sp>
          <p:nvSpPr>
            <p:cNvPr name="Freeform 194" id="194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195" id="195"/>
          <p:cNvGrpSpPr/>
          <p:nvPr/>
        </p:nvGrpSpPr>
        <p:grpSpPr>
          <a:xfrm rot="0">
            <a:off x="9031491" y="5109724"/>
            <a:ext cx="262499" cy="387496"/>
            <a:chOff x="0" y="0"/>
            <a:chExt cx="349999" cy="516661"/>
          </a:xfrm>
        </p:grpSpPr>
        <p:sp>
          <p:nvSpPr>
            <p:cNvPr name="Freeform 196" id="196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97" id="197"/>
          <p:cNvGrpSpPr/>
          <p:nvPr/>
        </p:nvGrpSpPr>
        <p:grpSpPr>
          <a:xfrm rot="0">
            <a:off x="9577749" y="5109724"/>
            <a:ext cx="262499" cy="387496"/>
            <a:chOff x="0" y="0"/>
            <a:chExt cx="349999" cy="516661"/>
          </a:xfrm>
        </p:grpSpPr>
        <p:sp>
          <p:nvSpPr>
            <p:cNvPr name="Freeform 198" id="198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99" id="199"/>
          <p:cNvGrpSpPr/>
          <p:nvPr/>
        </p:nvGrpSpPr>
        <p:grpSpPr>
          <a:xfrm rot="0">
            <a:off x="9217123" y="4953467"/>
            <a:ext cx="437502" cy="218751"/>
            <a:chOff x="0" y="0"/>
            <a:chExt cx="583336" cy="291668"/>
          </a:xfrm>
        </p:grpSpPr>
        <p:sp>
          <p:nvSpPr>
            <p:cNvPr name="Freeform 200" id="200"/>
            <p:cNvSpPr/>
            <p:nvPr/>
          </p:nvSpPr>
          <p:spPr>
            <a:xfrm flipH="false" flipV="false" rot="0">
              <a:off x="0" y="0"/>
              <a:ext cx="583311" cy="291719"/>
            </a:xfrm>
            <a:custGeom>
              <a:avLst/>
              <a:gdLst/>
              <a:ahLst/>
              <a:cxnLst/>
              <a:rect r="r" b="b" t="t" l="l"/>
              <a:pathLst>
                <a:path h="291719" w="583311">
                  <a:moveTo>
                    <a:pt x="0" y="145796"/>
                  </a:moveTo>
                  <a:cubicBezTo>
                    <a:pt x="0" y="65278"/>
                    <a:pt x="130556" y="0"/>
                    <a:pt x="291719" y="0"/>
                  </a:cubicBezTo>
                  <a:cubicBezTo>
                    <a:pt x="452882" y="0"/>
                    <a:pt x="583311" y="65278"/>
                    <a:pt x="583311" y="145796"/>
                  </a:cubicBezTo>
                  <a:cubicBezTo>
                    <a:pt x="583311" y="226314"/>
                    <a:pt x="452755" y="291719"/>
                    <a:pt x="291719" y="291719"/>
                  </a:cubicBezTo>
                  <a:cubicBezTo>
                    <a:pt x="130683" y="291719"/>
                    <a:pt x="0" y="226314"/>
                    <a:pt x="0" y="145796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01" id="201"/>
          <p:cNvGrpSpPr/>
          <p:nvPr/>
        </p:nvGrpSpPr>
        <p:grpSpPr>
          <a:xfrm rot="0">
            <a:off x="9123369" y="5015970"/>
            <a:ext cx="625002" cy="625002"/>
            <a:chOff x="0" y="0"/>
            <a:chExt cx="833336" cy="833336"/>
          </a:xfrm>
        </p:grpSpPr>
        <p:sp>
          <p:nvSpPr>
            <p:cNvPr name="Freeform 202" id="202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EFC29A"/>
            </a:solidFill>
          </p:spPr>
        </p:sp>
      </p:grpSp>
      <p:grpSp>
        <p:nvGrpSpPr>
          <p:cNvPr name="Group 203" id="203"/>
          <p:cNvGrpSpPr/>
          <p:nvPr/>
        </p:nvGrpSpPr>
        <p:grpSpPr>
          <a:xfrm rot="0">
            <a:off x="9192120" y="5228473"/>
            <a:ext cx="487499" cy="124997"/>
            <a:chOff x="0" y="0"/>
            <a:chExt cx="649999" cy="166662"/>
          </a:xfrm>
        </p:grpSpPr>
        <p:sp>
          <p:nvSpPr>
            <p:cNvPr name="Freeform 204" id="204"/>
            <p:cNvSpPr/>
            <p:nvPr/>
          </p:nvSpPr>
          <p:spPr>
            <a:xfrm flipH="false" flipV="false" rot="0">
              <a:off x="0" y="0"/>
              <a:ext cx="649986" cy="166624"/>
            </a:xfrm>
            <a:custGeom>
              <a:avLst/>
              <a:gdLst/>
              <a:ahLst/>
              <a:cxnLst/>
              <a:rect r="r" b="b" t="t" l="l"/>
              <a:pathLst>
                <a:path h="166624" w="649986">
                  <a:moveTo>
                    <a:pt x="0" y="83312"/>
                  </a:moveTo>
                  <a:cubicBezTo>
                    <a:pt x="0" y="37338"/>
                    <a:pt x="37338" y="0"/>
                    <a:pt x="83312" y="0"/>
                  </a:cubicBezTo>
                  <a:lnTo>
                    <a:pt x="566674" y="0"/>
                  </a:lnTo>
                  <a:cubicBezTo>
                    <a:pt x="612648" y="0"/>
                    <a:pt x="649986" y="37338"/>
                    <a:pt x="649986" y="83312"/>
                  </a:cubicBezTo>
                  <a:cubicBezTo>
                    <a:pt x="649986" y="129286"/>
                    <a:pt x="612648" y="166624"/>
                    <a:pt x="566674" y="166624"/>
                  </a:cubicBezTo>
                  <a:lnTo>
                    <a:pt x="83312" y="166624"/>
                  </a:lnTo>
                  <a:cubicBezTo>
                    <a:pt x="37338" y="166624"/>
                    <a:pt x="0" y="129413"/>
                    <a:pt x="0" y="8331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05" id="205"/>
          <p:cNvGrpSpPr/>
          <p:nvPr/>
        </p:nvGrpSpPr>
        <p:grpSpPr>
          <a:xfrm rot="799980">
            <a:off x="9298372" y="5305473"/>
            <a:ext cx="75000" cy="21003"/>
            <a:chOff x="0" y="0"/>
            <a:chExt cx="100000" cy="28004"/>
          </a:xfrm>
        </p:grpSpPr>
        <p:sp>
          <p:nvSpPr>
            <p:cNvPr name="Freeform 206" id="206"/>
            <p:cNvSpPr/>
            <p:nvPr/>
          </p:nvSpPr>
          <p:spPr>
            <a:xfrm flipH="false" flipV="false" rot="0">
              <a:off x="0" y="0"/>
              <a:ext cx="99949" cy="27940"/>
            </a:xfrm>
            <a:custGeom>
              <a:avLst/>
              <a:gdLst/>
              <a:ahLst/>
              <a:cxnLst/>
              <a:rect r="r" b="b" t="t" l="l"/>
              <a:pathLst>
                <a:path h="27940" w="99949">
                  <a:moveTo>
                    <a:pt x="0" y="13970"/>
                  </a:moveTo>
                  <a:cubicBezTo>
                    <a:pt x="0" y="6223"/>
                    <a:pt x="6223" y="0"/>
                    <a:pt x="13970" y="0"/>
                  </a:cubicBezTo>
                  <a:lnTo>
                    <a:pt x="85979" y="0"/>
                  </a:lnTo>
                  <a:cubicBezTo>
                    <a:pt x="93726" y="0"/>
                    <a:pt x="99949" y="6223"/>
                    <a:pt x="99949" y="13970"/>
                  </a:cubicBezTo>
                  <a:cubicBezTo>
                    <a:pt x="99949" y="21717"/>
                    <a:pt x="93726" y="27940"/>
                    <a:pt x="85979" y="27940"/>
                  </a:cubicBezTo>
                  <a:lnTo>
                    <a:pt x="13970" y="27940"/>
                  </a:lnTo>
                  <a:cubicBezTo>
                    <a:pt x="6223" y="27940"/>
                    <a:pt x="0" y="21717"/>
                    <a:pt x="0" y="13970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07" id="207"/>
          <p:cNvGrpSpPr/>
          <p:nvPr/>
        </p:nvGrpSpPr>
        <p:grpSpPr>
          <a:xfrm rot="-799980">
            <a:off x="9498368" y="5305473"/>
            <a:ext cx="75000" cy="21003"/>
            <a:chOff x="0" y="0"/>
            <a:chExt cx="100000" cy="28004"/>
          </a:xfrm>
        </p:grpSpPr>
        <p:sp>
          <p:nvSpPr>
            <p:cNvPr name="Freeform 208" id="208"/>
            <p:cNvSpPr/>
            <p:nvPr/>
          </p:nvSpPr>
          <p:spPr>
            <a:xfrm flipH="false" flipV="false" rot="0">
              <a:off x="0" y="0"/>
              <a:ext cx="99949" cy="27940"/>
            </a:xfrm>
            <a:custGeom>
              <a:avLst/>
              <a:gdLst/>
              <a:ahLst/>
              <a:cxnLst/>
              <a:rect r="r" b="b" t="t" l="l"/>
              <a:pathLst>
                <a:path h="27940" w="99949">
                  <a:moveTo>
                    <a:pt x="0" y="13970"/>
                  </a:moveTo>
                  <a:cubicBezTo>
                    <a:pt x="0" y="6223"/>
                    <a:pt x="6223" y="0"/>
                    <a:pt x="13970" y="0"/>
                  </a:cubicBezTo>
                  <a:lnTo>
                    <a:pt x="85979" y="0"/>
                  </a:lnTo>
                  <a:cubicBezTo>
                    <a:pt x="93726" y="0"/>
                    <a:pt x="99949" y="6223"/>
                    <a:pt x="99949" y="13970"/>
                  </a:cubicBezTo>
                  <a:cubicBezTo>
                    <a:pt x="99949" y="21717"/>
                    <a:pt x="93726" y="27940"/>
                    <a:pt x="85979" y="27940"/>
                  </a:cubicBezTo>
                  <a:lnTo>
                    <a:pt x="13970" y="27940"/>
                  </a:lnTo>
                  <a:cubicBezTo>
                    <a:pt x="6223" y="27940"/>
                    <a:pt x="0" y="21717"/>
                    <a:pt x="0" y="13970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09" id="209"/>
          <p:cNvGrpSpPr/>
          <p:nvPr/>
        </p:nvGrpSpPr>
        <p:grpSpPr>
          <a:xfrm rot="0">
            <a:off x="9342120" y="5428469"/>
            <a:ext cx="196872" cy="160877"/>
            <a:chOff x="0" y="0"/>
            <a:chExt cx="262496" cy="214503"/>
          </a:xfrm>
        </p:grpSpPr>
        <p:sp>
          <p:nvSpPr>
            <p:cNvPr name="Freeform 210" id="210"/>
            <p:cNvSpPr/>
            <p:nvPr/>
          </p:nvSpPr>
          <p:spPr>
            <a:xfrm flipH="false" flipV="false" rot="0">
              <a:off x="-14" y="0"/>
              <a:ext cx="214263" cy="214469"/>
            </a:xfrm>
            <a:custGeom>
              <a:avLst/>
              <a:gdLst/>
              <a:ahLst/>
              <a:cxnLst/>
              <a:rect r="r" b="b" t="t" l="l"/>
              <a:pathLst>
                <a:path h="214469" w="214263">
                  <a:moveTo>
                    <a:pt x="214263" y="190246"/>
                  </a:moveTo>
                  <a:cubicBezTo>
                    <a:pt x="169559" y="220091"/>
                    <a:pt x="106186" y="222631"/>
                    <a:pt x="58180" y="196342"/>
                  </a:cubicBezTo>
                  <a:cubicBezTo>
                    <a:pt x="10174" y="170053"/>
                    <a:pt x="-11162" y="121158"/>
                    <a:pt x="5729" y="76073"/>
                  </a:cubicBezTo>
                  <a:cubicBezTo>
                    <a:pt x="22620" y="30988"/>
                    <a:pt x="73547" y="0"/>
                    <a:pt x="131205" y="0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211" id="211"/>
          <p:cNvGrpSpPr/>
          <p:nvPr/>
        </p:nvGrpSpPr>
        <p:grpSpPr>
          <a:xfrm rot="0">
            <a:off x="9271911" y="5364994"/>
            <a:ext cx="92593" cy="59522"/>
            <a:chOff x="0" y="0"/>
            <a:chExt cx="123457" cy="79362"/>
          </a:xfrm>
        </p:grpSpPr>
        <p:sp>
          <p:nvSpPr>
            <p:cNvPr name="Freeform 212" id="212"/>
            <p:cNvSpPr/>
            <p:nvPr/>
          </p:nvSpPr>
          <p:spPr>
            <a:xfrm flipH="false" flipV="false" rot="0">
              <a:off x="0" y="0"/>
              <a:ext cx="123444" cy="79375"/>
            </a:xfrm>
            <a:custGeom>
              <a:avLst/>
              <a:gdLst/>
              <a:ahLst/>
              <a:cxnLst/>
              <a:rect r="r" b="b" t="t" l="l"/>
              <a:pathLst>
                <a:path h="79375" w="123444">
                  <a:moveTo>
                    <a:pt x="0" y="39624"/>
                  </a:moveTo>
                  <a:cubicBezTo>
                    <a:pt x="0" y="17780"/>
                    <a:pt x="27686" y="0"/>
                    <a:pt x="61722" y="0"/>
                  </a:cubicBezTo>
                  <a:cubicBezTo>
                    <a:pt x="95758" y="0"/>
                    <a:pt x="123444" y="17780"/>
                    <a:pt x="123444" y="39624"/>
                  </a:cubicBezTo>
                  <a:cubicBezTo>
                    <a:pt x="123444" y="61468"/>
                    <a:pt x="95758" y="79375"/>
                    <a:pt x="61722" y="79375"/>
                  </a:cubicBezTo>
                  <a:cubicBezTo>
                    <a:pt x="27686" y="79375"/>
                    <a:pt x="0" y="61595"/>
                    <a:pt x="0" y="39624"/>
                  </a:cubicBezTo>
                  <a:close/>
                </a:path>
              </a:pathLst>
            </a:custGeom>
            <a:solidFill>
              <a:srgbClr val="FF9EB0"/>
            </a:solidFill>
          </p:spPr>
        </p:sp>
      </p:grpSp>
      <p:grpSp>
        <p:nvGrpSpPr>
          <p:cNvPr name="Group 213" id="213"/>
          <p:cNvGrpSpPr/>
          <p:nvPr/>
        </p:nvGrpSpPr>
        <p:grpSpPr>
          <a:xfrm rot="0">
            <a:off x="9518209" y="5364994"/>
            <a:ext cx="92593" cy="59522"/>
            <a:chOff x="0" y="0"/>
            <a:chExt cx="123457" cy="79362"/>
          </a:xfrm>
        </p:grpSpPr>
        <p:sp>
          <p:nvSpPr>
            <p:cNvPr name="Freeform 214" id="214"/>
            <p:cNvSpPr/>
            <p:nvPr/>
          </p:nvSpPr>
          <p:spPr>
            <a:xfrm flipH="false" flipV="false" rot="0">
              <a:off x="0" y="0"/>
              <a:ext cx="123444" cy="79375"/>
            </a:xfrm>
            <a:custGeom>
              <a:avLst/>
              <a:gdLst/>
              <a:ahLst/>
              <a:cxnLst/>
              <a:rect r="r" b="b" t="t" l="l"/>
              <a:pathLst>
                <a:path h="79375" w="123444">
                  <a:moveTo>
                    <a:pt x="0" y="39624"/>
                  </a:moveTo>
                  <a:cubicBezTo>
                    <a:pt x="0" y="17780"/>
                    <a:pt x="27686" y="0"/>
                    <a:pt x="61722" y="0"/>
                  </a:cubicBezTo>
                  <a:cubicBezTo>
                    <a:pt x="95758" y="0"/>
                    <a:pt x="123444" y="17780"/>
                    <a:pt x="123444" y="39624"/>
                  </a:cubicBezTo>
                  <a:cubicBezTo>
                    <a:pt x="123444" y="61468"/>
                    <a:pt x="95758" y="79375"/>
                    <a:pt x="61722" y="79375"/>
                  </a:cubicBezTo>
                  <a:cubicBezTo>
                    <a:pt x="27686" y="79375"/>
                    <a:pt x="0" y="61595"/>
                    <a:pt x="0" y="39624"/>
                  </a:cubicBezTo>
                  <a:close/>
                </a:path>
              </a:pathLst>
            </a:custGeom>
            <a:solidFill>
              <a:srgbClr val="FF9EB0"/>
            </a:solidFill>
          </p:spPr>
        </p:sp>
      </p:grpSp>
      <p:grpSp>
        <p:nvGrpSpPr>
          <p:cNvPr name="Group 215" id="215"/>
          <p:cNvGrpSpPr/>
          <p:nvPr/>
        </p:nvGrpSpPr>
        <p:grpSpPr>
          <a:xfrm rot="0">
            <a:off x="10176348" y="4662554"/>
            <a:ext cx="1419054" cy="1419054"/>
            <a:chOff x="0" y="0"/>
            <a:chExt cx="1892071" cy="1892071"/>
          </a:xfrm>
        </p:grpSpPr>
        <p:sp>
          <p:nvSpPr>
            <p:cNvPr name="Freeform 216" id="216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217" id="217"/>
          <p:cNvGrpSpPr/>
          <p:nvPr/>
        </p:nvGrpSpPr>
        <p:grpSpPr>
          <a:xfrm rot="0">
            <a:off x="10481491" y="5109724"/>
            <a:ext cx="262499" cy="387496"/>
            <a:chOff x="0" y="0"/>
            <a:chExt cx="349999" cy="516661"/>
          </a:xfrm>
        </p:grpSpPr>
        <p:sp>
          <p:nvSpPr>
            <p:cNvPr name="Freeform 218" id="218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5C3A28"/>
            </a:solidFill>
          </p:spPr>
        </p:sp>
      </p:grpSp>
      <p:grpSp>
        <p:nvGrpSpPr>
          <p:cNvPr name="Group 219" id="219"/>
          <p:cNvGrpSpPr/>
          <p:nvPr/>
        </p:nvGrpSpPr>
        <p:grpSpPr>
          <a:xfrm rot="0">
            <a:off x="11027750" y="5109724"/>
            <a:ext cx="262499" cy="387496"/>
            <a:chOff x="0" y="0"/>
            <a:chExt cx="349999" cy="516661"/>
          </a:xfrm>
        </p:grpSpPr>
        <p:sp>
          <p:nvSpPr>
            <p:cNvPr name="Freeform 220" id="220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5C3A28"/>
            </a:solidFill>
          </p:spPr>
        </p:sp>
      </p:grpSp>
      <p:grpSp>
        <p:nvGrpSpPr>
          <p:cNvPr name="Group 221" id="221"/>
          <p:cNvGrpSpPr/>
          <p:nvPr/>
        </p:nvGrpSpPr>
        <p:grpSpPr>
          <a:xfrm rot="0">
            <a:off x="10667124" y="4953467"/>
            <a:ext cx="437502" cy="218751"/>
            <a:chOff x="0" y="0"/>
            <a:chExt cx="583336" cy="291668"/>
          </a:xfrm>
        </p:grpSpPr>
        <p:sp>
          <p:nvSpPr>
            <p:cNvPr name="Freeform 222" id="222"/>
            <p:cNvSpPr/>
            <p:nvPr/>
          </p:nvSpPr>
          <p:spPr>
            <a:xfrm flipH="false" flipV="false" rot="0">
              <a:off x="0" y="0"/>
              <a:ext cx="583311" cy="291719"/>
            </a:xfrm>
            <a:custGeom>
              <a:avLst/>
              <a:gdLst/>
              <a:ahLst/>
              <a:cxnLst/>
              <a:rect r="r" b="b" t="t" l="l"/>
              <a:pathLst>
                <a:path h="291719" w="583311">
                  <a:moveTo>
                    <a:pt x="0" y="145796"/>
                  </a:moveTo>
                  <a:cubicBezTo>
                    <a:pt x="0" y="65278"/>
                    <a:pt x="130556" y="0"/>
                    <a:pt x="291719" y="0"/>
                  </a:cubicBezTo>
                  <a:cubicBezTo>
                    <a:pt x="452882" y="0"/>
                    <a:pt x="583311" y="65278"/>
                    <a:pt x="583311" y="145796"/>
                  </a:cubicBezTo>
                  <a:cubicBezTo>
                    <a:pt x="583311" y="226314"/>
                    <a:pt x="452755" y="291719"/>
                    <a:pt x="291719" y="291719"/>
                  </a:cubicBezTo>
                  <a:cubicBezTo>
                    <a:pt x="130683" y="291719"/>
                    <a:pt x="0" y="226314"/>
                    <a:pt x="0" y="145796"/>
                  </a:cubicBezTo>
                  <a:close/>
                </a:path>
              </a:pathLst>
            </a:custGeom>
            <a:solidFill>
              <a:srgbClr val="5C3A28"/>
            </a:solidFill>
          </p:spPr>
        </p:sp>
      </p:grpSp>
      <p:grpSp>
        <p:nvGrpSpPr>
          <p:cNvPr name="Group 223" id="223"/>
          <p:cNvGrpSpPr/>
          <p:nvPr/>
        </p:nvGrpSpPr>
        <p:grpSpPr>
          <a:xfrm rot="0">
            <a:off x="10573369" y="5015970"/>
            <a:ext cx="625002" cy="625002"/>
            <a:chOff x="0" y="0"/>
            <a:chExt cx="833336" cy="833336"/>
          </a:xfrm>
        </p:grpSpPr>
        <p:sp>
          <p:nvSpPr>
            <p:cNvPr name="Freeform 224" id="224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F6D2B0"/>
            </a:solidFill>
          </p:spPr>
        </p:sp>
      </p:grpSp>
      <p:grpSp>
        <p:nvGrpSpPr>
          <p:cNvPr name="Group 225" id="225"/>
          <p:cNvGrpSpPr/>
          <p:nvPr/>
        </p:nvGrpSpPr>
        <p:grpSpPr>
          <a:xfrm rot="0">
            <a:off x="10642121" y="5228473"/>
            <a:ext cx="487499" cy="124997"/>
            <a:chOff x="0" y="0"/>
            <a:chExt cx="649999" cy="166662"/>
          </a:xfrm>
        </p:grpSpPr>
        <p:sp>
          <p:nvSpPr>
            <p:cNvPr name="Freeform 226" id="226"/>
            <p:cNvSpPr/>
            <p:nvPr/>
          </p:nvSpPr>
          <p:spPr>
            <a:xfrm flipH="false" flipV="false" rot="0">
              <a:off x="0" y="0"/>
              <a:ext cx="649986" cy="166624"/>
            </a:xfrm>
            <a:custGeom>
              <a:avLst/>
              <a:gdLst/>
              <a:ahLst/>
              <a:cxnLst/>
              <a:rect r="r" b="b" t="t" l="l"/>
              <a:pathLst>
                <a:path h="166624" w="649986">
                  <a:moveTo>
                    <a:pt x="0" y="83312"/>
                  </a:moveTo>
                  <a:cubicBezTo>
                    <a:pt x="0" y="37338"/>
                    <a:pt x="37338" y="0"/>
                    <a:pt x="83312" y="0"/>
                  </a:cubicBezTo>
                  <a:lnTo>
                    <a:pt x="566674" y="0"/>
                  </a:lnTo>
                  <a:cubicBezTo>
                    <a:pt x="612648" y="0"/>
                    <a:pt x="649986" y="37338"/>
                    <a:pt x="649986" y="83312"/>
                  </a:cubicBezTo>
                  <a:cubicBezTo>
                    <a:pt x="649986" y="129286"/>
                    <a:pt x="612648" y="166624"/>
                    <a:pt x="566674" y="166624"/>
                  </a:cubicBezTo>
                  <a:lnTo>
                    <a:pt x="83312" y="166624"/>
                  </a:lnTo>
                  <a:cubicBezTo>
                    <a:pt x="37338" y="166624"/>
                    <a:pt x="0" y="129413"/>
                    <a:pt x="0" y="83312"/>
                  </a:cubicBezTo>
                  <a:close/>
                </a:path>
              </a:pathLst>
            </a:custGeom>
            <a:solidFill>
              <a:srgbClr val="5C1B3A"/>
            </a:solidFill>
          </p:spPr>
        </p:sp>
      </p:grpSp>
      <p:grpSp>
        <p:nvGrpSpPr>
          <p:cNvPr name="Group 227" id="227"/>
          <p:cNvGrpSpPr/>
          <p:nvPr/>
        </p:nvGrpSpPr>
        <p:grpSpPr>
          <a:xfrm rot="0">
            <a:off x="10748372" y="5278469"/>
            <a:ext cx="75000" cy="75000"/>
            <a:chOff x="0" y="0"/>
            <a:chExt cx="100000" cy="100000"/>
          </a:xfrm>
        </p:grpSpPr>
        <p:sp>
          <p:nvSpPr>
            <p:cNvPr name="Freeform 228" id="228"/>
            <p:cNvSpPr/>
            <p:nvPr/>
          </p:nvSpPr>
          <p:spPr>
            <a:xfrm flipH="false" flipV="false" rot="0">
              <a:off x="0" y="0"/>
              <a:ext cx="99949" cy="99949"/>
            </a:xfrm>
            <a:custGeom>
              <a:avLst/>
              <a:gdLst/>
              <a:ahLst/>
              <a:cxnLst/>
              <a:rect r="r" b="b" t="t" l="l"/>
              <a:pathLst>
                <a:path h="99949" w="99949">
                  <a:moveTo>
                    <a:pt x="0" y="50038"/>
                  </a:moveTo>
                  <a:cubicBezTo>
                    <a:pt x="0" y="22352"/>
                    <a:pt x="22352" y="0"/>
                    <a:pt x="50038" y="0"/>
                  </a:cubicBezTo>
                  <a:cubicBezTo>
                    <a:pt x="77724" y="0"/>
                    <a:pt x="99949" y="22352"/>
                    <a:pt x="99949" y="50038"/>
                  </a:cubicBezTo>
                  <a:cubicBezTo>
                    <a:pt x="99949" y="77724"/>
                    <a:pt x="77597" y="99949"/>
                    <a:pt x="50038" y="99949"/>
                  </a:cubicBezTo>
                  <a:cubicBezTo>
                    <a:pt x="22479" y="99949"/>
                    <a:pt x="0" y="77597"/>
                    <a:pt x="0" y="5003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29" id="229"/>
          <p:cNvGrpSpPr/>
          <p:nvPr/>
        </p:nvGrpSpPr>
        <p:grpSpPr>
          <a:xfrm rot="-799980">
            <a:off x="10948368" y="5305473"/>
            <a:ext cx="75000" cy="21003"/>
            <a:chOff x="0" y="0"/>
            <a:chExt cx="100000" cy="28004"/>
          </a:xfrm>
        </p:grpSpPr>
        <p:sp>
          <p:nvSpPr>
            <p:cNvPr name="Freeform 230" id="230"/>
            <p:cNvSpPr/>
            <p:nvPr/>
          </p:nvSpPr>
          <p:spPr>
            <a:xfrm flipH="false" flipV="false" rot="0">
              <a:off x="0" y="0"/>
              <a:ext cx="99949" cy="27940"/>
            </a:xfrm>
            <a:custGeom>
              <a:avLst/>
              <a:gdLst/>
              <a:ahLst/>
              <a:cxnLst/>
              <a:rect r="r" b="b" t="t" l="l"/>
              <a:pathLst>
                <a:path h="27940" w="99949">
                  <a:moveTo>
                    <a:pt x="0" y="13970"/>
                  </a:moveTo>
                  <a:cubicBezTo>
                    <a:pt x="0" y="6223"/>
                    <a:pt x="6223" y="0"/>
                    <a:pt x="13970" y="0"/>
                  </a:cubicBezTo>
                  <a:lnTo>
                    <a:pt x="85979" y="0"/>
                  </a:lnTo>
                  <a:cubicBezTo>
                    <a:pt x="93726" y="0"/>
                    <a:pt x="99949" y="6223"/>
                    <a:pt x="99949" y="13970"/>
                  </a:cubicBezTo>
                  <a:cubicBezTo>
                    <a:pt x="99949" y="21717"/>
                    <a:pt x="93726" y="27940"/>
                    <a:pt x="85979" y="27940"/>
                  </a:cubicBezTo>
                  <a:lnTo>
                    <a:pt x="13970" y="27940"/>
                  </a:lnTo>
                  <a:cubicBezTo>
                    <a:pt x="6223" y="27940"/>
                    <a:pt x="0" y="21717"/>
                    <a:pt x="0" y="13970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31" id="231"/>
          <p:cNvGrpSpPr/>
          <p:nvPr/>
        </p:nvGrpSpPr>
        <p:grpSpPr>
          <a:xfrm rot="0">
            <a:off x="10792120" y="5428469"/>
            <a:ext cx="225000" cy="197996"/>
            <a:chOff x="0" y="0"/>
            <a:chExt cx="299999" cy="263995"/>
          </a:xfrm>
        </p:grpSpPr>
        <p:sp>
          <p:nvSpPr>
            <p:cNvPr name="Freeform 232" id="232"/>
            <p:cNvSpPr/>
            <p:nvPr/>
          </p:nvSpPr>
          <p:spPr>
            <a:xfrm flipH="false" flipV="false" rot="0">
              <a:off x="-47" y="0"/>
              <a:ext cx="249094" cy="264040"/>
            </a:xfrm>
            <a:custGeom>
              <a:avLst/>
              <a:gdLst/>
              <a:ahLst/>
              <a:cxnLst/>
              <a:rect r="r" b="b" t="t" l="l"/>
              <a:pathLst>
                <a:path h="264040" w="249094">
                  <a:moveTo>
                    <a:pt x="249094" y="231140"/>
                  </a:moveTo>
                  <a:cubicBezTo>
                    <a:pt x="199056" y="269875"/>
                    <a:pt x="125904" y="274955"/>
                    <a:pt x="69516" y="243459"/>
                  </a:cubicBezTo>
                  <a:cubicBezTo>
                    <a:pt x="13128" y="211963"/>
                    <a:pt x="-12653" y="151511"/>
                    <a:pt x="6016" y="95123"/>
                  </a:cubicBezTo>
                  <a:cubicBezTo>
                    <a:pt x="24685" y="38735"/>
                    <a:pt x="83359" y="0"/>
                    <a:pt x="150034" y="0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233" id="233"/>
          <p:cNvGrpSpPr/>
          <p:nvPr/>
        </p:nvGrpSpPr>
        <p:grpSpPr>
          <a:xfrm rot="0">
            <a:off x="11626348" y="4662554"/>
            <a:ext cx="1419054" cy="1419054"/>
            <a:chOff x="0" y="0"/>
            <a:chExt cx="1892071" cy="1892071"/>
          </a:xfrm>
        </p:grpSpPr>
        <p:sp>
          <p:nvSpPr>
            <p:cNvPr name="Freeform 234" id="234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235" id="235"/>
          <p:cNvGrpSpPr/>
          <p:nvPr/>
        </p:nvGrpSpPr>
        <p:grpSpPr>
          <a:xfrm rot="0">
            <a:off x="11931491" y="5109724"/>
            <a:ext cx="262499" cy="387496"/>
            <a:chOff x="0" y="0"/>
            <a:chExt cx="349999" cy="516661"/>
          </a:xfrm>
        </p:grpSpPr>
        <p:sp>
          <p:nvSpPr>
            <p:cNvPr name="Freeform 236" id="236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11182D"/>
            </a:solidFill>
          </p:spPr>
        </p:sp>
      </p:grpSp>
      <p:grpSp>
        <p:nvGrpSpPr>
          <p:cNvPr name="Group 237" id="237"/>
          <p:cNvGrpSpPr/>
          <p:nvPr/>
        </p:nvGrpSpPr>
        <p:grpSpPr>
          <a:xfrm rot="0">
            <a:off x="12477740" y="5109724"/>
            <a:ext cx="262499" cy="387496"/>
            <a:chOff x="0" y="0"/>
            <a:chExt cx="349999" cy="516661"/>
          </a:xfrm>
        </p:grpSpPr>
        <p:sp>
          <p:nvSpPr>
            <p:cNvPr name="Freeform 238" id="238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11182D"/>
            </a:solidFill>
          </p:spPr>
        </p:sp>
      </p:grpSp>
      <p:grpSp>
        <p:nvGrpSpPr>
          <p:cNvPr name="Group 239" id="239"/>
          <p:cNvGrpSpPr/>
          <p:nvPr/>
        </p:nvGrpSpPr>
        <p:grpSpPr>
          <a:xfrm rot="0">
            <a:off x="12117124" y="4953467"/>
            <a:ext cx="437502" cy="218751"/>
            <a:chOff x="0" y="0"/>
            <a:chExt cx="583336" cy="291668"/>
          </a:xfrm>
        </p:grpSpPr>
        <p:sp>
          <p:nvSpPr>
            <p:cNvPr name="Freeform 240" id="240"/>
            <p:cNvSpPr/>
            <p:nvPr/>
          </p:nvSpPr>
          <p:spPr>
            <a:xfrm flipH="false" flipV="false" rot="0">
              <a:off x="0" y="0"/>
              <a:ext cx="583311" cy="291719"/>
            </a:xfrm>
            <a:custGeom>
              <a:avLst/>
              <a:gdLst/>
              <a:ahLst/>
              <a:cxnLst/>
              <a:rect r="r" b="b" t="t" l="l"/>
              <a:pathLst>
                <a:path h="291719" w="583311">
                  <a:moveTo>
                    <a:pt x="0" y="145796"/>
                  </a:moveTo>
                  <a:cubicBezTo>
                    <a:pt x="0" y="65278"/>
                    <a:pt x="130556" y="0"/>
                    <a:pt x="291719" y="0"/>
                  </a:cubicBezTo>
                  <a:cubicBezTo>
                    <a:pt x="452882" y="0"/>
                    <a:pt x="583311" y="65278"/>
                    <a:pt x="583311" y="145796"/>
                  </a:cubicBezTo>
                  <a:cubicBezTo>
                    <a:pt x="583311" y="226314"/>
                    <a:pt x="452755" y="291719"/>
                    <a:pt x="291719" y="291719"/>
                  </a:cubicBezTo>
                  <a:cubicBezTo>
                    <a:pt x="130683" y="291719"/>
                    <a:pt x="0" y="226314"/>
                    <a:pt x="0" y="145796"/>
                  </a:cubicBezTo>
                  <a:close/>
                </a:path>
              </a:pathLst>
            </a:custGeom>
            <a:solidFill>
              <a:srgbClr val="11182D"/>
            </a:solidFill>
          </p:spPr>
        </p:sp>
      </p:grpSp>
      <p:grpSp>
        <p:nvGrpSpPr>
          <p:cNvPr name="Group 241" id="241"/>
          <p:cNvGrpSpPr/>
          <p:nvPr/>
        </p:nvGrpSpPr>
        <p:grpSpPr>
          <a:xfrm rot="0">
            <a:off x="12023369" y="5015970"/>
            <a:ext cx="625002" cy="625002"/>
            <a:chOff x="0" y="0"/>
            <a:chExt cx="833336" cy="833336"/>
          </a:xfrm>
        </p:grpSpPr>
        <p:sp>
          <p:nvSpPr>
            <p:cNvPr name="Freeform 242" id="242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5C3A28"/>
            </a:solidFill>
          </p:spPr>
        </p:sp>
      </p:grpSp>
      <p:grpSp>
        <p:nvGrpSpPr>
          <p:cNvPr name="Group 243" id="243"/>
          <p:cNvGrpSpPr/>
          <p:nvPr/>
        </p:nvGrpSpPr>
        <p:grpSpPr>
          <a:xfrm rot="0">
            <a:off x="12092121" y="5228473"/>
            <a:ext cx="487499" cy="124997"/>
            <a:chOff x="0" y="0"/>
            <a:chExt cx="649999" cy="166662"/>
          </a:xfrm>
        </p:grpSpPr>
        <p:sp>
          <p:nvSpPr>
            <p:cNvPr name="Freeform 244" id="244"/>
            <p:cNvSpPr/>
            <p:nvPr/>
          </p:nvSpPr>
          <p:spPr>
            <a:xfrm flipH="false" flipV="false" rot="0">
              <a:off x="0" y="0"/>
              <a:ext cx="649986" cy="166624"/>
            </a:xfrm>
            <a:custGeom>
              <a:avLst/>
              <a:gdLst/>
              <a:ahLst/>
              <a:cxnLst/>
              <a:rect r="r" b="b" t="t" l="l"/>
              <a:pathLst>
                <a:path h="166624" w="649986">
                  <a:moveTo>
                    <a:pt x="0" y="83312"/>
                  </a:moveTo>
                  <a:cubicBezTo>
                    <a:pt x="0" y="37338"/>
                    <a:pt x="37338" y="0"/>
                    <a:pt x="83312" y="0"/>
                  </a:cubicBezTo>
                  <a:lnTo>
                    <a:pt x="566674" y="0"/>
                  </a:lnTo>
                  <a:cubicBezTo>
                    <a:pt x="612648" y="0"/>
                    <a:pt x="649986" y="37338"/>
                    <a:pt x="649986" y="83312"/>
                  </a:cubicBezTo>
                  <a:cubicBezTo>
                    <a:pt x="649986" y="129286"/>
                    <a:pt x="612648" y="166624"/>
                    <a:pt x="566674" y="166624"/>
                  </a:cubicBezTo>
                  <a:lnTo>
                    <a:pt x="83312" y="166624"/>
                  </a:lnTo>
                  <a:cubicBezTo>
                    <a:pt x="37338" y="166624"/>
                    <a:pt x="0" y="129413"/>
                    <a:pt x="0" y="83312"/>
                  </a:cubicBezTo>
                  <a:close/>
                </a:path>
              </a:pathLst>
            </a:custGeom>
            <a:solidFill>
              <a:srgbClr val="11182D"/>
            </a:solidFill>
          </p:spPr>
        </p:sp>
      </p:grpSp>
      <p:grpSp>
        <p:nvGrpSpPr>
          <p:cNvPr name="Group 245" id="245"/>
          <p:cNvGrpSpPr/>
          <p:nvPr/>
        </p:nvGrpSpPr>
        <p:grpSpPr>
          <a:xfrm rot="1900020">
            <a:off x="12135869" y="5184353"/>
            <a:ext cx="112500" cy="28127"/>
            <a:chOff x="0" y="0"/>
            <a:chExt cx="150000" cy="37503"/>
          </a:xfrm>
        </p:grpSpPr>
        <p:sp>
          <p:nvSpPr>
            <p:cNvPr name="Freeform 246" id="246"/>
            <p:cNvSpPr/>
            <p:nvPr/>
          </p:nvSpPr>
          <p:spPr>
            <a:xfrm flipH="false" flipV="false" rot="0">
              <a:off x="0" y="0"/>
              <a:ext cx="150114" cy="37592"/>
            </a:xfrm>
            <a:custGeom>
              <a:avLst/>
              <a:gdLst/>
              <a:ahLst/>
              <a:cxnLst/>
              <a:rect r="r" b="b" t="t" l="l"/>
              <a:pathLst>
                <a:path h="37592" w="150114">
                  <a:moveTo>
                    <a:pt x="0" y="18796"/>
                  </a:moveTo>
                  <a:cubicBezTo>
                    <a:pt x="0" y="8382"/>
                    <a:pt x="8382" y="0"/>
                    <a:pt x="18796" y="0"/>
                  </a:cubicBezTo>
                  <a:lnTo>
                    <a:pt x="131318" y="0"/>
                  </a:lnTo>
                  <a:cubicBezTo>
                    <a:pt x="141732" y="0"/>
                    <a:pt x="150114" y="8382"/>
                    <a:pt x="150114" y="18796"/>
                  </a:cubicBezTo>
                  <a:cubicBezTo>
                    <a:pt x="150114" y="29210"/>
                    <a:pt x="141732" y="37592"/>
                    <a:pt x="131318" y="37592"/>
                  </a:cubicBezTo>
                  <a:lnTo>
                    <a:pt x="18796" y="37592"/>
                  </a:lnTo>
                  <a:cubicBezTo>
                    <a:pt x="8382" y="37465"/>
                    <a:pt x="0" y="29083"/>
                    <a:pt x="0" y="18796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47" id="247"/>
          <p:cNvGrpSpPr/>
          <p:nvPr/>
        </p:nvGrpSpPr>
        <p:grpSpPr>
          <a:xfrm rot="-1900020">
            <a:off x="12423372" y="5184353"/>
            <a:ext cx="112500" cy="28127"/>
            <a:chOff x="0" y="0"/>
            <a:chExt cx="150000" cy="37503"/>
          </a:xfrm>
        </p:grpSpPr>
        <p:sp>
          <p:nvSpPr>
            <p:cNvPr name="Freeform 248" id="248"/>
            <p:cNvSpPr/>
            <p:nvPr/>
          </p:nvSpPr>
          <p:spPr>
            <a:xfrm flipH="false" flipV="false" rot="0">
              <a:off x="0" y="0"/>
              <a:ext cx="150114" cy="37592"/>
            </a:xfrm>
            <a:custGeom>
              <a:avLst/>
              <a:gdLst/>
              <a:ahLst/>
              <a:cxnLst/>
              <a:rect r="r" b="b" t="t" l="l"/>
              <a:pathLst>
                <a:path h="37592" w="150114">
                  <a:moveTo>
                    <a:pt x="0" y="18796"/>
                  </a:moveTo>
                  <a:cubicBezTo>
                    <a:pt x="0" y="8382"/>
                    <a:pt x="8382" y="0"/>
                    <a:pt x="18796" y="0"/>
                  </a:cubicBezTo>
                  <a:lnTo>
                    <a:pt x="131318" y="0"/>
                  </a:lnTo>
                  <a:cubicBezTo>
                    <a:pt x="141732" y="0"/>
                    <a:pt x="150114" y="8382"/>
                    <a:pt x="150114" y="18796"/>
                  </a:cubicBezTo>
                  <a:cubicBezTo>
                    <a:pt x="150114" y="29210"/>
                    <a:pt x="141732" y="37592"/>
                    <a:pt x="131318" y="37592"/>
                  </a:cubicBezTo>
                  <a:lnTo>
                    <a:pt x="18796" y="37592"/>
                  </a:lnTo>
                  <a:cubicBezTo>
                    <a:pt x="8382" y="37465"/>
                    <a:pt x="0" y="29083"/>
                    <a:pt x="0" y="18796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49" id="249"/>
          <p:cNvGrpSpPr/>
          <p:nvPr/>
        </p:nvGrpSpPr>
        <p:grpSpPr>
          <a:xfrm rot="0">
            <a:off x="12198372" y="5295348"/>
            <a:ext cx="75000" cy="41253"/>
            <a:chOff x="0" y="0"/>
            <a:chExt cx="100000" cy="55004"/>
          </a:xfrm>
        </p:grpSpPr>
        <p:sp>
          <p:nvSpPr>
            <p:cNvPr name="Freeform 250" id="250"/>
            <p:cNvSpPr/>
            <p:nvPr/>
          </p:nvSpPr>
          <p:spPr>
            <a:xfrm flipH="false" flipV="false" rot="0">
              <a:off x="0" y="0"/>
              <a:ext cx="99949" cy="54991"/>
            </a:xfrm>
            <a:custGeom>
              <a:avLst/>
              <a:gdLst/>
              <a:ahLst/>
              <a:cxnLst/>
              <a:rect r="r" b="b" t="t" l="l"/>
              <a:pathLst>
                <a:path h="54991" w="99949">
                  <a:moveTo>
                    <a:pt x="0" y="27559"/>
                  </a:moveTo>
                  <a:cubicBezTo>
                    <a:pt x="0" y="12319"/>
                    <a:pt x="22352" y="0"/>
                    <a:pt x="50038" y="0"/>
                  </a:cubicBezTo>
                  <a:cubicBezTo>
                    <a:pt x="77724" y="0"/>
                    <a:pt x="99949" y="12319"/>
                    <a:pt x="99949" y="27559"/>
                  </a:cubicBezTo>
                  <a:cubicBezTo>
                    <a:pt x="99949" y="42799"/>
                    <a:pt x="77597" y="54991"/>
                    <a:pt x="50038" y="54991"/>
                  </a:cubicBezTo>
                  <a:cubicBezTo>
                    <a:pt x="22479" y="54991"/>
                    <a:pt x="0" y="42672"/>
                    <a:pt x="0" y="27559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51" id="251"/>
          <p:cNvGrpSpPr/>
          <p:nvPr/>
        </p:nvGrpSpPr>
        <p:grpSpPr>
          <a:xfrm rot="0">
            <a:off x="12398369" y="5295348"/>
            <a:ext cx="75000" cy="41253"/>
            <a:chOff x="0" y="0"/>
            <a:chExt cx="100000" cy="55004"/>
          </a:xfrm>
        </p:grpSpPr>
        <p:sp>
          <p:nvSpPr>
            <p:cNvPr name="Freeform 252" id="252"/>
            <p:cNvSpPr/>
            <p:nvPr/>
          </p:nvSpPr>
          <p:spPr>
            <a:xfrm flipH="false" flipV="false" rot="0">
              <a:off x="0" y="0"/>
              <a:ext cx="99949" cy="54991"/>
            </a:xfrm>
            <a:custGeom>
              <a:avLst/>
              <a:gdLst/>
              <a:ahLst/>
              <a:cxnLst/>
              <a:rect r="r" b="b" t="t" l="l"/>
              <a:pathLst>
                <a:path h="54991" w="99949">
                  <a:moveTo>
                    <a:pt x="0" y="27559"/>
                  </a:moveTo>
                  <a:cubicBezTo>
                    <a:pt x="0" y="12319"/>
                    <a:pt x="22352" y="0"/>
                    <a:pt x="50038" y="0"/>
                  </a:cubicBezTo>
                  <a:cubicBezTo>
                    <a:pt x="77724" y="0"/>
                    <a:pt x="99949" y="12319"/>
                    <a:pt x="99949" y="27559"/>
                  </a:cubicBezTo>
                  <a:cubicBezTo>
                    <a:pt x="99949" y="42799"/>
                    <a:pt x="77597" y="54991"/>
                    <a:pt x="50038" y="54991"/>
                  </a:cubicBezTo>
                  <a:cubicBezTo>
                    <a:pt x="22479" y="54991"/>
                    <a:pt x="0" y="42672"/>
                    <a:pt x="0" y="27559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53" id="253"/>
          <p:cNvGrpSpPr/>
          <p:nvPr/>
        </p:nvGrpSpPr>
        <p:grpSpPr>
          <a:xfrm rot="0">
            <a:off x="12242121" y="5428469"/>
            <a:ext cx="150000" cy="111376"/>
            <a:chOff x="0" y="0"/>
            <a:chExt cx="200000" cy="148501"/>
          </a:xfrm>
        </p:grpSpPr>
        <p:sp>
          <p:nvSpPr>
            <p:cNvPr name="Freeform 254" id="254"/>
            <p:cNvSpPr/>
            <p:nvPr/>
          </p:nvSpPr>
          <p:spPr>
            <a:xfrm flipH="false" flipV="false" rot="0">
              <a:off x="0" y="0"/>
              <a:ext cx="200025" cy="148590"/>
            </a:xfrm>
            <a:custGeom>
              <a:avLst/>
              <a:gdLst/>
              <a:ahLst/>
              <a:cxnLst/>
              <a:rect r="r" b="b" t="t" l="l"/>
              <a:pathLst>
                <a:path h="148590" w="200025">
                  <a:moveTo>
                    <a:pt x="0" y="74295"/>
                  </a:moveTo>
                  <a:cubicBezTo>
                    <a:pt x="0" y="33274"/>
                    <a:pt x="33274" y="0"/>
                    <a:pt x="74295" y="0"/>
                  </a:cubicBezTo>
                  <a:lnTo>
                    <a:pt x="125730" y="0"/>
                  </a:lnTo>
                  <a:cubicBezTo>
                    <a:pt x="166751" y="0"/>
                    <a:pt x="200025" y="33274"/>
                    <a:pt x="200025" y="74295"/>
                  </a:cubicBezTo>
                  <a:cubicBezTo>
                    <a:pt x="200025" y="115316"/>
                    <a:pt x="166751" y="148590"/>
                    <a:pt x="125730" y="148590"/>
                  </a:cubicBezTo>
                  <a:lnTo>
                    <a:pt x="74295" y="148590"/>
                  </a:lnTo>
                  <a:cubicBezTo>
                    <a:pt x="33274" y="148463"/>
                    <a:pt x="0" y="115316"/>
                    <a:pt x="0" y="74295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255" id="255"/>
          <p:cNvGrpSpPr/>
          <p:nvPr/>
        </p:nvGrpSpPr>
        <p:grpSpPr>
          <a:xfrm rot="0">
            <a:off x="5826347" y="6342555"/>
            <a:ext cx="1419054" cy="1419054"/>
            <a:chOff x="0" y="0"/>
            <a:chExt cx="1892071" cy="1892071"/>
          </a:xfrm>
        </p:grpSpPr>
        <p:sp>
          <p:nvSpPr>
            <p:cNvPr name="Freeform 256" id="256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257" id="257"/>
          <p:cNvGrpSpPr/>
          <p:nvPr/>
        </p:nvGrpSpPr>
        <p:grpSpPr>
          <a:xfrm rot="0">
            <a:off x="6143368" y="6789715"/>
            <a:ext cx="250003" cy="374999"/>
            <a:chOff x="0" y="0"/>
            <a:chExt cx="333337" cy="499999"/>
          </a:xfrm>
        </p:grpSpPr>
        <p:sp>
          <p:nvSpPr>
            <p:cNvPr name="Freeform 258" id="258"/>
            <p:cNvSpPr/>
            <p:nvPr/>
          </p:nvSpPr>
          <p:spPr>
            <a:xfrm flipH="false" flipV="false" rot="0">
              <a:off x="0" y="0"/>
              <a:ext cx="333375" cy="499999"/>
            </a:xfrm>
            <a:custGeom>
              <a:avLst/>
              <a:gdLst/>
              <a:ahLst/>
              <a:cxnLst/>
              <a:rect r="r" b="b" t="t" l="l"/>
              <a:pathLst>
                <a:path h="499999" w="333375">
                  <a:moveTo>
                    <a:pt x="0" y="250063"/>
                  </a:moveTo>
                  <a:cubicBezTo>
                    <a:pt x="0" y="111887"/>
                    <a:pt x="74676" y="0"/>
                    <a:pt x="166624" y="0"/>
                  </a:cubicBezTo>
                  <a:cubicBezTo>
                    <a:pt x="258572" y="0"/>
                    <a:pt x="333375" y="111887"/>
                    <a:pt x="333375" y="250063"/>
                  </a:cubicBezTo>
                  <a:cubicBezTo>
                    <a:pt x="333375" y="388239"/>
                    <a:pt x="258699" y="499999"/>
                    <a:pt x="166624" y="499999"/>
                  </a:cubicBezTo>
                  <a:cubicBezTo>
                    <a:pt x="74549" y="499999"/>
                    <a:pt x="0" y="388112"/>
                    <a:pt x="0" y="250063"/>
                  </a:cubicBezTo>
                  <a:close/>
                </a:path>
              </a:pathLst>
            </a:custGeom>
            <a:solidFill>
              <a:srgbClr val="5C3A28"/>
            </a:solidFill>
          </p:spPr>
        </p:sp>
      </p:grpSp>
      <p:grpSp>
        <p:nvGrpSpPr>
          <p:cNvPr name="Group 259" id="259"/>
          <p:cNvGrpSpPr/>
          <p:nvPr/>
        </p:nvGrpSpPr>
        <p:grpSpPr>
          <a:xfrm rot="0">
            <a:off x="6678368" y="6789715"/>
            <a:ext cx="250003" cy="374999"/>
            <a:chOff x="0" y="0"/>
            <a:chExt cx="333337" cy="499999"/>
          </a:xfrm>
        </p:grpSpPr>
        <p:sp>
          <p:nvSpPr>
            <p:cNvPr name="Freeform 260" id="260"/>
            <p:cNvSpPr/>
            <p:nvPr/>
          </p:nvSpPr>
          <p:spPr>
            <a:xfrm flipH="false" flipV="false" rot="0">
              <a:off x="0" y="0"/>
              <a:ext cx="333375" cy="499999"/>
            </a:xfrm>
            <a:custGeom>
              <a:avLst/>
              <a:gdLst/>
              <a:ahLst/>
              <a:cxnLst/>
              <a:rect r="r" b="b" t="t" l="l"/>
              <a:pathLst>
                <a:path h="499999" w="333375">
                  <a:moveTo>
                    <a:pt x="0" y="250063"/>
                  </a:moveTo>
                  <a:cubicBezTo>
                    <a:pt x="0" y="111887"/>
                    <a:pt x="74676" y="0"/>
                    <a:pt x="166624" y="0"/>
                  </a:cubicBezTo>
                  <a:cubicBezTo>
                    <a:pt x="258572" y="0"/>
                    <a:pt x="333375" y="111887"/>
                    <a:pt x="333375" y="250063"/>
                  </a:cubicBezTo>
                  <a:cubicBezTo>
                    <a:pt x="333375" y="388239"/>
                    <a:pt x="258699" y="499999"/>
                    <a:pt x="166624" y="499999"/>
                  </a:cubicBezTo>
                  <a:cubicBezTo>
                    <a:pt x="74549" y="499999"/>
                    <a:pt x="0" y="388112"/>
                    <a:pt x="0" y="250063"/>
                  </a:cubicBezTo>
                  <a:close/>
                </a:path>
              </a:pathLst>
            </a:custGeom>
            <a:solidFill>
              <a:srgbClr val="5C3A28"/>
            </a:solidFill>
          </p:spPr>
        </p:sp>
      </p:grpSp>
      <p:grpSp>
        <p:nvGrpSpPr>
          <p:cNvPr name="Group 261" id="261"/>
          <p:cNvGrpSpPr/>
          <p:nvPr/>
        </p:nvGrpSpPr>
        <p:grpSpPr>
          <a:xfrm rot="0">
            <a:off x="6298368" y="6645974"/>
            <a:ext cx="475002" cy="199996"/>
            <a:chOff x="0" y="0"/>
            <a:chExt cx="633336" cy="266662"/>
          </a:xfrm>
        </p:grpSpPr>
        <p:sp>
          <p:nvSpPr>
            <p:cNvPr name="Freeform 262" id="262"/>
            <p:cNvSpPr/>
            <p:nvPr/>
          </p:nvSpPr>
          <p:spPr>
            <a:xfrm flipH="false" flipV="false" rot="0">
              <a:off x="0" y="0"/>
              <a:ext cx="633349" cy="266700"/>
            </a:xfrm>
            <a:custGeom>
              <a:avLst/>
              <a:gdLst/>
              <a:ahLst/>
              <a:cxnLst/>
              <a:rect r="r" b="b" t="t" l="l"/>
              <a:pathLst>
                <a:path h="266700" w="633349">
                  <a:moveTo>
                    <a:pt x="0" y="133350"/>
                  </a:moveTo>
                  <a:cubicBezTo>
                    <a:pt x="0" y="59690"/>
                    <a:pt x="141732" y="0"/>
                    <a:pt x="316611" y="0"/>
                  </a:cubicBezTo>
                  <a:cubicBezTo>
                    <a:pt x="491490" y="0"/>
                    <a:pt x="633349" y="59690"/>
                    <a:pt x="633349" y="133350"/>
                  </a:cubicBezTo>
                  <a:cubicBezTo>
                    <a:pt x="633349" y="207010"/>
                    <a:pt x="491617" y="266700"/>
                    <a:pt x="316611" y="266700"/>
                  </a:cubicBezTo>
                  <a:cubicBezTo>
                    <a:pt x="141605" y="266700"/>
                    <a:pt x="0" y="207010"/>
                    <a:pt x="0" y="133350"/>
                  </a:cubicBezTo>
                  <a:close/>
                </a:path>
              </a:pathLst>
            </a:custGeom>
            <a:solidFill>
              <a:srgbClr val="5C3A28"/>
            </a:solidFill>
          </p:spPr>
        </p:sp>
      </p:grpSp>
      <p:grpSp>
        <p:nvGrpSpPr>
          <p:cNvPr name="Group 263" id="263"/>
          <p:cNvGrpSpPr/>
          <p:nvPr/>
        </p:nvGrpSpPr>
        <p:grpSpPr>
          <a:xfrm rot="0">
            <a:off x="6223368" y="6695970"/>
            <a:ext cx="625002" cy="625002"/>
            <a:chOff x="0" y="0"/>
            <a:chExt cx="833336" cy="833336"/>
          </a:xfrm>
        </p:grpSpPr>
        <p:sp>
          <p:nvSpPr>
            <p:cNvPr name="Freeform 264" id="264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F6D2B0"/>
            </a:solidFill>
          </p:spPr>
        </p:sp>
      </p:grpSp>
      <p:grpSp>
        <p:nvGrpSpPr>
          <p:cNvPr name="Group 265" id="265"/>
          <p:cNvGrpSpPr/>
          <p:nvPr/>
        </p:nvGrpSpPr>
        <p:grpSpPr>
          <a:xfrm rot="0">
            <a:off x="6251191" y="6464417"/>
            <a:ext cx="569347" cy="213103"/>
            <a:chOff x="0" y="0"/>
            <a:chExt cx="759130" cy="284137"/>
          </a:xfrm>
        </p:grpSpPr>
        <p:sp>
          <p:nvSpPr>
            <p:cNvPr name="Freeform 266" id="266"/>
            <p:cNvSpPr/>
            <p:nvPr/>
          </p:nvSpPr>
          <p:spPr>
            <a:xfrm flipH="false" flipV="false" rot="0">
              <a:off x="0" y="0"/>
              <a:ext cx="759079" cy="284099"/>
            </a:xfrm>
            <a:custGeom>
              <a:avLst/>
              <a:gdLst/>
              <a:ahLst/>
              <a:cxnLst/>
              <a:rect r="r" b="b" t="t" l="l"/>
              <a:pathLst>
                <a:path h="284099" w="759079">
                  <a:moveTo>
                    <a:pt x="0" y="142113"/>
                  </a:moveTo>
                  <a:cubicBezTo>
                    <a:pt x="0" y="63627"/>
                    <a:pt x="169926" y="0"/>
                    <a:pt x="379603" y="0"/>
                  </a:cubicBezTo>
                  <a:cubicBezTo>
                    <a:pt x="589280" y="0"/>
                    <a:pt x="759079" y="63627"/>
                    <a:pt x="759079" y="142113"/>
                  </a:cubicBezTo>
                  <a:cubicBezTo>
                    <a:pt x="759079" y="220599"/>
                    <a:pt x="589153" y="284099"/>
                    <a:pt x="379603" y="284099"/>
                  </a:cubicBezTo>
                  <a:cubicBezTo>
                    <a:pt x="170053" y="284099"/>
                    <a:pt x="0" y="220472"/>
                    <a:pt x="0" y="142113"/>
                  </a:cubicBezTo>
                  <a:close/>
                </a:path>
              </a:pathLst>
            </a:custGeom>
            <a:solidFill>
              <a:srgbClr val="FFE58A"/>
            </a:solidFill>
            <a:ln w="38100" cap="sq">
              <a:solidFill>
                <a:srgbClr val="FFB6C1"/>
              </a:solidFill>
              <a:prstDash val="solid"/>
              <a:miter/>
            </a:ln>
          </p:spPr>
        </p:sp>
      </p:grpSp>
      <p:grpSp>
        <p:nvGrpSpPr>
          <p:cNvPr name="Group 267" id="267"/>
          <p:cNvGrpSpPr/>
          <p:nvPr/>
        </p:nvGrpSpPr>
        <p:grpSpPr>
          <a:xfrm rot="799980">
            <a:off x="6410868" y="6983216"/>
            <a:ext cx="68751" cy="19250"/>
            <a:chOff x="0" y="0"/>
            <a:chExt cx="91669" cy="25667"/>
          </a:xfrm>
        </p:grpSpPr>
        <p:sp>
          <p:nvSpPr>
            <p:cNvPr name="Freeform 268" id="268"/>
            <p:cNvSpPr/>
            <p:nvPr/>
          </p:nvSpPr>
          <p:spPr>
            <a:xfrm flipH="false" flipV="false" rot="0">
              <a:off x="0" y="0"/>
              <a:ext cx="91694" cy="25654"/>
            </a:xfrm>
            <a:custGeom>
              <a:avLst/>
              <a:gdLst/>
              <a:ahLst/>
              <a:cxnLst/>
              <a:rect r="r" b="b" t="t" l="l"/>
              <a:pathLst>
                <a:path h="25654" w="91694">
                  <a:moveTo>
                    <a:pt x="0" y="12827"/>
                  </a:moveTo>
                  <a:cubicBezTo>
                    <a:pt x="0" y="5715"/>
                    <a:pt x="5715" y="0"/>
                    <a:pt x="12827" y="0"/>
                  </a:cubicBezTo>
                  <a:lnTo>
                    <a:pt x="78867" y="0"/>
                  </a:lnTo>
                  <a:cubicBezTo>
                    <a:pt x="85979" y="0"/>
                    <a:pt x="91694" y="5715"/>
                    <a:pt x="91694" y="12827"/>
                  </a:cubicBezTo>
                  <a:cubicBezTo>
                    <a:pt x="91694" y="19939"/>
                    <a:pt x="85979" y="25654"/>
                    <a:pt x="78867" y="25654"/>
                  </a:cubicBezTo>
                  <a:lnTo>
                    <a:pt x="12827" y="25654"/>
                  </a:lnTo>
                  <a:cubicBezTo>
                    <a:pt x="5715" y="25654"/>
                    <a:pt x="0" y="19939"/>
                    <a:pt x="0" y="12827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69" id="269"/>
          <p:cNvGrpSpPr/>
          <p:nvPr/>
        </p:nvGrpSpPr>
        <p:grpSpPr>
          <a:xfrm rot="-799980">
            <a:off x="6592119" y="6983216"/>
            <a:ext cx="68751" cy="19250"/>
            <a:chOff x="0" y="0"/>
            <a:chExt cx="91669" cy="25667"/>
          </a:xfrm>
        </p:grpSpPr>
        <p:sp>
          <p:nvSpPr>
            <p:cNvPr name="Freeform 270" id="270"/>
            <p:cNvSpPr/>
            <p:nvPr/>
          </p:nvSpPr>
          <p:spPr>
            <a:xfrm flipH="false" flipV="false" rot="0">
              <a:off x="0" y="0"/>
              <a:ext cx="91694" cy="25654"/>
            </a:xfrm>
            <a:custGeom>
              <a:avLst/>
              <a:gdLst/>
              <a:ahLst/>
              <a:cxnLst/>
              <a:rect r="r" b="b" t="t" l="l"/>
              <a:pathLst>
                <a:path h="25654" w="91694">
                  <a:moveTo>
                    <a:pt x="0" y="12827"/>
                  </a:moveTo>
                  <a:cubicBezTo>
                    <a:pt x="0" y="5715"/>
                    <a:pt x="5715" y="0"/>
                    <a:pt x="12827" y="0"/>
                  </a:cubicBezTo>
                  <a:lnTo>
                    <a:pt x="78867" y="0"/>
                  </a:lnTo>
                  <a:cubicBezTo>
                    <a:pt x="85979" y="0"/>
                    <a:pt x="91694" y="5715"/>
                    <a:pt x="91694" y="12827"/>
                  </a:cubicBezTo>
                  <a:cubicBezTo>
                    <a:pt x="91694" y="19939"/>
                    <a:pt x="85979" y="25654"/>
                    <a:pt x="78867" y="25654"/>
                  </a:cubicBezTo>
                  <a:lnTo>
                    <a:pt x="12827" y="25654"/>
                  </a:lnTo>
                  <a:cubicBezTo>
                    <a:pt x="5715" y="25654"/>
                    <a:pt x="0" y="19939"/>
                    <a:pt x="0" y="12827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71" id="271"/>
          <p:cNvGrpSpPr/>
          <p:nvPr/>
        </p:nvGrpSpPr>
        <p:grpSpPr>
          <a:xfrm rot="0">
            <a:off x="6460874" y="7095973"/>
            <a:ext cx="157496" cy="48749"/>
            <a:chOff x="0" y="0"/>
            <a:chExt cx="209994" cy="64999"/>
          </a:xfrm>
        </p:grpSpPr>
        <p:sp>
          <p:nvSpPr>
            <p:cNvPr name="Freeform 272" id="272"/>
            <p:cNvSpPr/>
            <p:nvPr/>
          </p:nvSpPr>
          <p:spPr>
            <a:xfrm flipH="false" flipV="false" rot="0">
              <a:off x="-27" y="0"/>
              <a:ext cx="136044" cy="64960"/>
            </a:xfrm>
            <a:custGeom>
              <a:avLst/>
              <a:gdLst/>
              <a:ahLst/>
              <a:cxnLst/>
              <a:rect r="r" b="b" t="t" l="l"/>
              <a:pathLst>
                <a:path h="64960" w="136044">
                  <a:moveTo>
                    <a:pt x="136044" y="63500"/>
                  </a:moveTo>
                  <a:cubicBezTo>
                    <a:pt x="96547" y="67310"/>
                    <a:pt x="53621" y="63500"/>
                    <a:pt x="26316" y="53975"/>
                  </a:cubicBezTo>
                  <a:cubicBezTo>
                    <a:pt x="-989" y="44450"/>
                    <a:pt x="-7720" y="30734"/>
                    <a:pt x="9298" y="19177"/>
                  </a:cubicBezTo>
                  <a:cubicBezTo>
                    <a:pt x="26316" y="7620"/>
                    <a:pt x="63781" y="0"/>
                    <a:pt x="105056" y="0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273" id="273"/>
          <p:cNvGrpSpPr/>
          <p:nvPr/>
        </p:nvGrpSpPr>
        <p:grpSpPr>
          <a:xfrm rot="0">
            <a:off x="5881106" y="6574088"/>
            <a:ext cx="119043" cy="119043"/>
            <a:chOff x="0" y="0"/>
            <a:chExt cx="158725" cy="158725"/>
          </a:xfrm>
        </p:grpSpPr>
        <p:sp>
          <p:nvSpPr>
            <p:cNvPr name="Freeform 274" id="274"/>
            <p:cNvSpPr/>
            <p:nvPr/>
          </p:nvSpPr>
          <p:spPr>
            <a:xfrm flipH="false" flipV="false" rot="0">
              <a:off x="0" y="0"/>
              <a:ext cx="158623" cy="158750"/>
            </a:xfrm>
            <a:custGeom>
              <a:avLst/>
              <a:gdLst/>
              <a:ahLst/>
              <a:cxnLst/>
              <a:rect r="r" b="b" t="t" l="l"/>
              <a:pathLst>
                <a:path h="158750" w="158623">
                  <a:moveTo>
                    <a:pt x="0" y="60579"/>
                  </a:moveTo>
                  <a:lnTo>
                    <a:pt x="60579" y="60579"/>
                  </a:lnTo>
                  <a:lnTo>
                    <a:pt x="79375" y="0"/>
                  </a:lnTo>
                  <a:lnTo>
                    <a:pt x="98044" y="60579"/>
                  </a:lnTo>
                  <a:lnTo>
                    <a:pt x="158623" y="60579"/>
                  </a:lnTo>
                  <a:lnTo>
                    <a:pt x="109728" y="98044"/>
                  </a:lnTo>
                  <a:lnTo>
                    <a:pt x="128524" y="158623"/>
                  </a:lnTo>
                  <a:lnTo>
                    <a:pt x="79375" y="121285"/>
                  </a:lnTo>
                  <a:lnTo>
                    <a:pt x="30353" y="158750"/>
                  </a:lnTo>
                  <a:lnTo>
                    <a:pt x="49022" y="98044"/>
                  </a:lnTo>
                  <a:close/>
                </a:path>
              </a:pathLst>
            </a:custGeom>
            <a:solidFill>
              <a:srgbClr val="FF9EB0"/>
            </a:solidFill>
          </p:spPr>
        </p:sp>
      </p:grpSp>
      <p:grpSp>
        <p:nvGrpSpPr>
          <p:cNvPr name="Group 275" id="275"/>
          <p:cNvGrpSpPr/>
          <p:nvPr/>
        </p:nvGrpSpPr>
        <p:grpSpPr>
          <a:xfrm rot="0">
            <a:off x="7041823" y="7183498"/>
            <a:ext cx="83334" cy="83334"/>
            <a:chOff x="0" y="0"/>
            <a:chExt cx="111112" cy="111112"/>
          </a:xfrm>
        </p:grpSpPr>
        <p:sp>
          <p:nvSpPr>
            <p:cNvPr name="Freeform 276" id="276"/>
            <p:cNvSpPr/>
            <p:nvPr/>
          </p:nvSpPr>
          <p:spPr>
            <a:xfrm flipH="false" flipV="false" rot="0">
              <a:off x="0" y="0"/>
              <a:ext cx="111125" cy="111125"/>
            </a:xfrm>
            <a:custGeom>
              <a:avLst/>
              <a:gdLst/>
              <a:ahLst/>
              <a:cxnLst/>
              <a:rect r="r" b="b" t="t" l="l"/>
              <a:pathLst>
                <a:path h="111125" w="111125">
                  <a:moveTo>
                    <a:pt x="0" y="42418"/>
                  </a:moveTo>
                  <a:lnTo>
                    <a:pt x="42418" y="42418"/>
                  </a:lnTo>
                  <a:lnTo>
                    <a:pt x="55499" y="0"/>
                  </a:lnTo>
                  <a:lnTo>
                    <a:pt x="68707" y="42418"/>
                  </a:lnTo>
                  <a:lnTo>
                    <a:pt x="111125" y="42418"/>
                  </a:lnTo>
                  <a:lnTo>
                    <a:pt x="76835" y="68707"/>
                  </a:lnTo>
                  <a:lnTo>
                    <a:pt x="89916" y="111125"/>
                  </a:lnTo>
                  <a:lnTo>
                    <a:pt x="55499" y="84836"/>
                  </a:lnTo>
                  <a:lnTo>
                    <a:pt x="21209" y="111125"/>
                  </a:lnTo>
                  <a:lnTo>
                    <a:pt x="34290" y="68707"/>
                  </a:lnTo>
                  <a:close/>
                </a:path>
              </a:pathLst>
            </a:custGeom>
            <a:solidFill>
              <a:srgbClr val="FF9EB0"/>
            </a:solidFill>
          </p:spPr>
        </p:sp>
      </p:grpSp>
      <p:grpSp>
        <p:nvGrpSpPr>
          <p:cNvPr name="Group 277" id="277"/>
          <p:cNvGrpSpPr/>
          <p:nvPr/>
        </p:nvGrpSpPr>
        <p:grpSpPr>
          <a:xfrm rot="0">
            <a:off x="6382522" y="7046995"/>
            <a:ext cx="99203" cy="63779"/>
            <a:chOff x="0" y="0"/>
            <a:chExt cx="132270" cy="85039"/>
          </a:xfrm>
        </p:grpSpPr>
        <p:sp>
          <p:nvSpPr>
            <p:cNvPr name="Freeform 278" id="278"/>
            <p:cNvSpPr/>
            <p:nvPr/>
          </p:nvSpPr>
          <p:spPr>
            <a:xfrm flipH="false" flipV="false" rot="0">
              <a:off x="0" y="0"/>
              <a:ext cx="132334" cy="85090"/>
            </a:xfrm>
            <a:custGeom>
              <a:avLst/>
              <a:gdLst/>
              <a:ahLst/>
              <a:cxnLst/>
              <a:rect r="r" b="b" t="t" l="l"/>
              <a:pathLst>
                <a:path h="85090" w="132334">
                  <a:moveTo>
                    <a:pt x="0" y="42545"/>
                  </a:moveTo>
                  <a:cubicBezTo>
                    <a:pt x="0" y="19050"/>
                    <a:pt x="29591" y="0"/>
                    <a:pt x="66167" y="0"/>
                  </a:cubicBezTo>
                  <a:cubicBezTo>
                    <a:pt x="102743" y="0"/>
                    <a:pt x="132334" y="19050"/>
                    <a:pt x="132334" y="42545"/>
                  </a:cubicBezTo>
                  <a:cubicBezTo>
                    <a:pt x="132334" y="66040"/>
                    <a:pt x="102616" y="85090"/>
                    <a:pt x="66167" y="85090"/>
                  </a:cubicBezTo>
                  <a:cubicBezTo>
                    <a:pt x="29718" y="85090"/>
                    <a:pt x="0" y="66040"/>
                    <a:pt x="0" y="42545"/>
                  </a:cubicBezTo>
                  <a:close/>
                </a:path>
              </a:pathLst>
            </a:custGeom>
            <a:solidFill>
              <a:srgbClr val="FF9EB0"/>
            </a:solidFill>
          </p:spPr>
        </p:sp>
      </p:grpSp>
      <p:grpSp>
        <p:nvGrpSpPr>
          <p:cNvPr name="Group 279" id="279"/>
          <p:cNvGrpSpPr/>
          <p:nvPr/>
        </p:nvGrpSpPr>
        <p:grpSpPr>
          <a:xfrm rot="0">
            <a:off x="6613379" y="7046995"/>
            <a:ext cx="99203" cy="63779"/>
            <a:chOff x="0" y="0"/>
            <a:chExt cx="132270" cy="85039"/>
          </a:xfrm>
        </p:grpSpPr>
        <p:sp>
          <p:nvSpPr>
            <p:cNvPr name="Freeform 280" id="280"/>
            <p:cNvSpPr/>
            <p:nvPr/>
          </p:nvSpPr>
          <p:spPr>
            <a:xfrm flipH="false" flipV="false" rot="0">
              <a:off x="0" y="0"/>
              <a:ext cx="132334" cy="85090"/>
            </a:xfrm>
            <a:custGeom>
              <a:avLst/>
              <a:gdLst/>
              <a:ahLst/>
              <a:cxnLst/>
              <a:rect r="r" b="b" t="t" l="l"/>
              <a:pathLst>
                <a:path h="85090" w="132334">
                  <a:moveTo>
                    <a:pt x="0" y="42545"/>
                  </a:moveTo>
                  <a:cubicBezTo>
                    <a:pt x="0" y="19050"/>
                    <a:pt x="29591" y="0"/>
                    <a:pt x="66167" y="0"/>
                  </a:cubicBezTo>
                  <a:cubicBezTo>
                    <a:pt x="102743" y="0"/>
                    <a:pt x="132334" y="19050"/>
                    <a:pt x="132334" y="42545"/>
                  </a:cubicBezTo>
                  <a:cubicBezTo>
                    <a:pt x="132334" y="66040"/>
                    <a:pt x="102616" y="85090"/>
                    <a:pt x="66167" y="85090"/>
                  </a:cubicBezTo>
                  <a:cubicBezTo>
                    <a:pt x="29718" y="85090"/>
                    <a:pt x="0" y="66040"/>
                    <a:pt x="0" y="42545"/>
                  </a:cubicBezTo>
                  <a:close/>
                </a:path>
              </a:pathLst>
            </a:custGeom>
            <a:solidFill>
              <a:srgbClr val="FF9EB0"/>
            </a:solidFill>
          </p:spPr>
        </p:sp>
      </p:grpSp>
      <p:grpSp>
        <p:nvGrpSpPr>
          <p:cNvPr name="Group 281" id="281"/>
          <p:cNvGrpSpPr/>
          <p:nvPr/>
        </p:nvGrpSpPr>
        <p:grpSpPr>
          <a:xfrm rot="0">
            <a:off x="7276348" y="6342555"/>
            <a:ext cx="1419054" cy="1419054"/>
            <a:chOff x="0" y="0"/>
            <a:chExt cx="1892071" cy="1892071"/>
          </a:xfrm>
        </p:grpSpPr>
        <p:sp>
          <p:nvSpPr>
            <p:cNvPr name="Freeform 282" id="282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283" id="283"/>
          <p:cNvGrpSpPr/>
          <p:nvPr/>
        </p:nvGrpSpPr>
        <p:grpSpPr>
          <a:xfrm rot="0">
            <a:off x="7593368" y="6789715"/>
            <a:ext cx="250003" cy="374999"/>
            <a:chOff x="0" y="0"/>
            <a:chExt cx="333337" cy="499999"/>
          </a:xfrm>
        </p:grpSpPr>
        <p:sp>
          <p:nvSpPr>
            <p:cNvPr name="Freeform 284" id="284"/>
            <p:cNvSpPr/>
            <p:nvPr/>
          </p:nvSpPr>
          <p:spPr>
            <a:xfrm flipH="false" flipV="false" rot="0">
              <a:off x="0" y="0"/>
              <a:ext cx="333375" cy="499999"/>
            </a:xfrm>
            <a:custGeom>
              <a:avLst/>
              <a:gdLst/>
              <a:ahLst/>
              <a:cxnLst/>
              <a:rect r="r" b="b" t="t" l="l"/>
              <a:pathLst>
                <a:path h="499999" w="333375">
                  <a:moveTo>
                    <a:pt x="0" y="250063"/>
                  </a:moveTo>
                  <a:cubicBezTo>
                    <a:pt x="0" y="111887"/>
                    <a:pt x="74676" y="0"/>
                    <a:pt x="166624" y="0"/>
                  </a:cubicBezTo>
                  <a:cubicBezTo>
                    <a:pt x="258572" y="0"/>
                    <a:pt x="333375" y="111887"/>
                    <a:pt x="333375" y="250063"/>
                  </a:cubicBezTo>
                  <a:cubicBezTo>
                    <a:pt x="333375" y="388239"/>
                    <a:pt x="258699" y="499999"/>
                    <a:pt x="166624" y="499999"/>
                  </a:cubicBezTo>
                  <a:cubicBezTo>
                    <a:pt x="74549" y="499999"/>
                    <a:pt x="0" y="388112"/>
                    <a:pt x="0" y="250063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85" id="285"/>
          <p:cNvGrpSpPr/>
          <p:nvPr/>
        </p:nvGrpSpPr>
        <p:grpSpPr>
          <a:xfrm rot="0">
            <a:off x="8128368" y="6789715"/>
            <a:ext cx="250003" cy="374999"/>
            <a:chOff x="0" y="0"/>
            <a:chExt cx="333337" cy="499999"/>
          </a:xfrm>
        </p:grpSpPr>
        <p:sp>
          <p:nvSpPr>
            <p:cNvPr name="Freeform 286" id="286"/>
            <p:cNvSpPr/>
            <p:nvPr/>
          </p:nvSpPr>
          <p:spPr>
            <a:xfrm flipH="false" flipV="false" rot="0">
              <a:off x="0" y="0"/>
              <a:ext cx="333375" cy="499999"/>
            </a:xfrm>
            <a:custGeom>
              <a:avLst/>
              <a:gdLst/>
              <a:ahLst/>
              <a:cxnLst/>
              <a:rect r="r" b="b" t="t" l="l"/>
              <a:pathLst>
                <a:path h="499999" w="333375">
                  <a:moveTo>
                    <a:pt x="0" y="250063"/>
                  </a:moveTo>
                  <a:cubicBezTo>
                    <a:pt x="0" y="111887"/>
                    <a:pt x="74676" y="0"/>
                    <a:pt x="166624" y="0"/>
                  </a:cubicBezTo>
                  <a:cubicBezTo>
                    <a:pt x="258572" y="0"/>
                    <a:pt x="333375" y="111887"/>
                    <a:pt x="333375" y="250063"/>
                  </a:cubicBezTo>
                  <a:cubicBezTo>
                    <a:pt x="333375" y="388239"/>
                    <a:pt x="258699" y="499999"/>
                    <a:pt x="166624" y="499999"/>
                  </a:cubicBezTo>
                  <a:cubicBezTo>
                    <a:pt x="74549" y="499999"/>
                    <a:pt x="0" y="388112"/>
                    <a:pt x="0" y="250063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87" id="287"/>
          <p:cNvGrpSpPr/>
          <p:nvPr/>
        </p:nvGrpSpPr>
        <p:grpSpPr>
          <a:xfrm rot="0">
            <a:off x="7748368" y="6645974"/>
            <a:ext cx="475002" cy="199996"/>
            <a:chOff x="0" y="0"/>
            <a:chExt cx="633336" cy="266662"/>
          </a:xfrm>
        </p:grpSpPr>
        <p:sp>
          <p:nvSpPr>
            <p:cNvPr name="Freeform 288" id="288"/>
            <p:cNvSpPr/>
            <p:nvPr/>
          </p:nvSpPr>
          <p:spPr>
            <a:xfrm flipH="false" flipV="false" rot="0">
              <a:off x="0" y="0"/>
              <a:ext cx="633349" cy="266700"/>
            </a:xfrm>
            <a:custGeom>
              <a:avLst/>
              <a:gdLst/>
              <a:ahLst/>
              <a:cxnLst/>
              <a:rect r="r" b="b" t="t" l="l"/>
              <a:pathLst>
                <a:path h="266700" w="633349">
                  <a:moveTo>
                    <a:pt x="0" y="133350"/>
                  </a:moveTo>
                  <a:cubicBezTo>
                    <a:pt x="0" y="59690"/>
                    <a:pt x="141732" y="0"/>
                    <a:pt x="316611" y="0"/>
                  </a:cubicBezTo>
                  <a:cubicBezTo>
                    <a:pt x="491490" y="0"/>
                    <a:pt x="633349" y="59690"/>
                    <a:pt x="633349" y="133350"/>
                  </a:cubicBezTo>
                  <a:cubicBezTo>
                    <a:pt x="633349" y="207010"/>
                    <a:pt x="491617" y="266700"/>
                    <a:pt x="316611" y="266700"/>
                  </a:cubicBezTo>
                  <a:cubicBezTo>
                    <a:pt x="141605" y="266700"/>
                    <a:pt x="0" y="207010"/>
                    <a:pt x="0" y="133350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89" id="289"/>
          <p:cNvGrpSpPr/>
          <p:nvPr/>
        </p:nvGrpSpPr>
        <p:grpSpPr>
          <a:xfrm rot="0">
            <a:off x="7673369" y="6695970"/>
            <a:ext cx="625002" cy="625002"/>
            <a:chOff x="0" y="0"/>
            <a:chExt cx="833336" cy="833336"/>
          </a:xfrm>
        </p:grpSpPr>
        <p:sp>
          <p:nvSpPr>
            <p:cNvPr name="Freeform 290" id="290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E0B48C"/>
            </a:solidFill>
          </p:spPr>
        </p:sp>
      </p:grpSp>
      <p:grpSp>
        <p:nvGrpSpPr>
          <p:cNvPr name="Group 291" id="291"/>
          <p:cNvGrpSpPr/>
          <p:nvPr/>
        </p:nvGrpSpPr>
        <p:grpSpPr>
          <a:xfrm rot="0">
            <a:off x="7701191" y="6464417"/>
            <a:ext cx="569347" cy="213103"/>
            <a:chOff x="0" y="0"/>
            <a:chExt cx="759130" cy="284137"/>
          </a:xfrm>
        </p:grpSpPr>
        <p:sp>
          <p:nvSpPr>
            <p:cNvPr name="Freeform 292" id="292"/>
            <p:cNvSpPr/>
            <p:nvPr/>
          </p:nvSpPr>
          <p:spPr>
            <a:xfrm flipH="false" flipV="false" rot="0">
              <a:off x="0" y="0"/>
              <a:ext cx="759079" cy="284099"/>
            </a:xfrm>
            <a:custGeom>
              <a:avLst/>
              <a:gdLst/>
              <a:ahLst/>
              <a:cxnLst/>
              <a:rect r="r" b="b" t="t" l="l"/>
              <a:pathLst>
                <a:path h="284099" w="759079">
                  <a:moveTo>
                    <a:pt x="0" y="142113"/>
                  </a:moveTo>
                  <a:cubicBezTo>
                    <a:pt x="0" y="63627"/>
                    <a:pt x="169926" y="0"/>
                    <a:pt x="379603" y="0"/>
                  </a:cubicBezTo>
                  <a:cubicBezTo>
                    <a:pt x="589280" y="0"/>
                    <a:pt x="759079" y="63627"/>
                    <a:pt x="759079" y="142113"/>
                  </a:cubicBezTo>
                  <a:cubicBezTo>
                    <a:pt x="759079" y="220599"/>
                    <a:pt x="589153" y="284099"/>
                    <a:pt x="379603" y="284099"/>
                  </a:cubicBezTo>
                  <a:cubicBezTo>
                    <a:pt x="170053" y="284099"/>
                    <a:pt x="0" y="220472"/>
                    <a:pt x="0" y="142113"/>
                  </a:cubicBezTo>
                  <a:close/>
                </a:path>
              </a:pathLst>
            </a:custGeom>
            <a:solidFill>
              <a:srgbClr val="FFE58A"/>
            </a:solidFill>
            <a:ln w="38100" cap="sq">
              <a:solidFill>
                <a:srgbClr val="8FE0C0"/>
              </a:solidFill>
              <a:prstDash val="solid"/>
              <a:miter/>
            </a:ln>
          </p:spPr>
        </p:sp>
      </p:grpSp>
      <p:grpSp>
        <p:nvGrpSpPr>
          <p:cNvPr name="Group 293" id="293"/>
          <p:cNvGrpSpPr/>
          <p:nvPr/>
        </p:nvGrpSpPr>
        <p:grpSpPr>
          <a:xfrm rot="0">
            <a:off x="7860868" y="6958470"/>
            <a:ext cx="68751" cy="68751"/>
            <a:chOff x="0" y="0"/>
            <a:chExt cx="91669" cy="91669"/>
          </a:xfrm>
        </p:grpSpPr>
        <p:sp>
          <p:nvSpPr>
            <p:cNvPr name="Freeform 294" id="294"/>
            <p:cNvSpPr/>
            <p:nvPr/>
          </p:nvSpPr>
          <p:spPr>
            <a:xfrm flipH="false" flipV="false" rot="0">
              <a:off x="0" y="0"/>
              <a:ext cx="91694" cy="91694"/>
            </a:xfrm>
            <a:custGeom>
              <a:avLst/>
              <a:gdLst/>
              <a:ahLst/>
              <a:cxnLst/>
              <a:rect r="r" b="b" t="t" l="l"/>
              <a:pathLst>
                <a:path h="91694" w="91694">
                  <a:moveTo>
                    <a:pt x="0" y="45847"/>
                  </a:moveTo>
                  <a:cubicBezTo>
                    <a:pt x="0" y="20574"/>
                    <a:pt x="20574" y="0"/>
                    <a:pt x="45847" y="0"/>
                  </a:cubicBezTo>
                  <a:cubicBezTo>
                    <a:pt x="71120" y="0"/>
                    <a:pt x="91694" y="20574"/>
                    <a:pt x="91694" y="45847"/>
                  </a:cubicBezTo>
                  <a:cubicBezTo>
                    <a:pt x="91694" y="71120"/>
                    <a:pt x="71120" y="91694"/>
                    <a:pt x="45847" y="91694"/>
                  </a:cubicBezTo>
                  <a:cubicBezTo>
                    <a:pt x="20574" y="91694"/>
                    <a:pt x="0" y="71120"/>
                    <a:pt x="0" y="45847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95" id="295"/>
          <p:cNvGrpSpPr/>
          <p:nvPr/>
        </p:nvGrpSpPr>
        <p:grpSpPr>
          <a:xfrm rot="-799980">
            <a:off x="8042119" y="6983216"/>
            <a:ext cx="68751" cy="19250"/>
            <a:chOff x="0" y="0"/>
            <a:chExt cx="91669" cy="25667"/>
          </a:xfrm>
        </p:grpSpPr>
        <p:sp>
          <p:nvSpPr>
            <p:cNvPr name="Freeform 296" id="296"/>
            <p:cNvSpPr/>
            <p:nvPr/>
          </p:nvSpPr>
          <p:spPr>
            <a:xfrm flipH="false" flipV="false" rot="0">
              <a:off x="0" y="0"/>
              <a:ext cx="91694" cy="25654"/>
            </a:xfrm>
            <a:custGeom>
              <a:avLst/>
              <a:gdLst/>
              <a:ahLst/>
              <a:cxnLst/>
              <a:rect r="r" b="b" t="t" l="l"/>
              <a:pathLst>
                <a:path h="25654" w="91694">
                  <a:moveTo>
                    <a:pt x="0" y="12827"/>
                  </a:moveTo>
                  <a:cubicBezTo>
                    <a:pt x="0" y="5715"/>
                    <a:pt x="5715" y="0"/>
                    <a:pt x="12827" y="0"/>
                  </a:cubicBezTo>
                  <a:lnTo>
                    <a:pt x="78867" y="0"/>
                  </a:lnTo>
                  <a:cubicBezTo>
                    <a:pt x="85979" y="0"/>
                    <a:pt x="91694" y="5715"/>
                    <a:pt x="91694" y="12827"/>
                  </a:cubicBezTo>
                  <a:cubicBezTo>
                    <a:pt x="91694" y="19939"/>
                    <a:pt x="85979" y="25654"/>
                    <a:pt x="78867" y="25654"/>
                  </a:cubicBezTo>
                  <a:lnTo>
                    <a:pt x="12827" y="25654"/>
                  </a:lnTo>
                  <a:cubicBezTo>
                    <a:pt x="5715" y="25654"/>
                    <a:pt x="0" y="19939"/>
                    <a:pt x="0" y="12827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97" id="297"/>
          <p:cNvGrpSpPr/>
          <p:nvPr/>
        </p:nvGrpSpPr>
        <p:grpSpPr>
          <a:xfrm rot="0">
            <a:off x="7910874" y="7095973"/>
            <a:ext cx="180003" cy="59998"/>
            <a:chOff x="0" y="0"/>
            <a:chExt cx="240005" cy="79997"/>
          </a:xfrm>
        </p:grpSpPr>
        <p:sp>
          <p:nvSpPr>
            <p:cNvPr name="Freeform 298" id="298"/>
            <p:cNvSpPr/>
            <p:nvPr/>
          </p:nvSpPr>
          <p:spPr>
            <a:xfrm flipH="false" flipV="false" rot="0">
              <a:off x="-24" y="0"/>
              <a:ext cx="158012" cy="80000"/>
            </a:xfrm>
            <a:custGeom>
              <a:avLst/>
              <a:gdLst/>
              <a:ahLst/>
              <a:cxnLst/>
              <a:rect r="r" b="b" t="t" l="l"/>
              <a:pathLst>
                <a:path h="80000" w="158012">
                  <a:moveTo>
                    <a:pt x="158012" y="77978"/>
                  </a:moveTo>
                  <a:cubicBezTo>
                    <a:pt x="112927" y="82931"/>
                    <a:pt x="63270" y="78613"/>
                    <a:pt x="31266" y="66929"/>
                  </a:cubicBezTo>
                  <a:cubicBezTo>
                    <a:pt x="-738" y="55245"/>
                    <a:pt x="-8993" y="38354"/>
                    <a:pt x="10311" y="23876"/>
                  </a:cubicBezTo>
                  <a:cubicBezTo>
                    <a:pt x="29615" y="9398"/>
                    <a:pt x="72541" y="0"/>
                    <a:pt x="120039" y="0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299" id="299"/>
          <p:cNvGrpSpPr/>
          <p:nvPr/>
        </p:nvGrpSpPr>
        <p:grpSpPr>
          <a:xfrm rot="0">
            <a:off x="7331107" y="6574088"/>
            <a:ext cx="119043" cy="119043"/>
            <a:chOff x="0" y="0"/>
            <a:chExt cx="158725" cy="158725"/>
          </a:xfrm>
        </p:grpSpPr>
        <p:sp>
          <p:nvSpPr>
            <p:cNvPr name="Freeform 300" id="300"/>
            <p:cNvSpPr/>
            <p:nvPr/>
          </p:nvSpPr>
          <p:spPr>
            <a:xfrm flipH="false" flipV="false" rot="0">
              <a:off x="0" y="0"/>
              <a:ext cx="158623" cy="158750"/>
            </a:xfrm>
            <a:custGeom>
              <a:avLst/>
              <a:gdLst/>
              <a:ahLst/>
              <a:cxnLst/>
              <a:rect r="r" b="b" t="t" l="l"/>
              <a:pathLst>
                <a:path h="158750" w="158623">
                  <a:moveTo>
                    <a:pt x="0" y="60579"/>
                  </a:moveTo>
                  <a:lnTo>
                    <a:pt x="60579" y="60579"/>
                  </a:lnTo>
                  <a:lnTo>
                    <a:pt x="79375" y="0"/>
                  </a:lnTo>
                  <a:lnTo>
                    <a:pt x="98044" y="60579"/>
                  </a:lnTo>
                  <a:lnTo>
                    <a:pt x="158623" y="60579"/>
                  </a:lnTo>
                  <a:lnTo>
                    <a:pt x="109728" y="98044"/>
                  </a:lnTo>
                  <a:lnTo>
                    <a:pt x="128524" y="158623"/>
                  </a:lnTo>
                  <a:lnTo>
                    <a:pt x="79375" y="121285"/>
                  </a:lnTo>
                  <a:lnTo>
                    <a:pt x="30353" y="158750"/>
                  </a:lnTo>
                  <a:lnTo>
                    <a:pt x="49022" y="98044"/>
                  </a:lnTo>
                  <a:close/>
                </a:path>
              </a:pathLst>
            </a:custGeom>
            <a:solidFill>
              <a:srgbClr val="8FE0C0"/>
            </a:solidFill>
          </p:spPr>
        </p:sp>
      </p:grpSp>
      <p:grpSp>
        <p:nvGrpSpPr>
          <p:cNvPr name="Group 301" id="301"/>
          <p:cNvGrpSpPr/>
          <p:nvPr/>
        </p:nvGrpSpPr>
        <p:grpSpPr>
          <a:xfrm rot="0">
            <a:off x="8491823" y="7183498"/>
            <a:ext cx="83334" cy="83334"/>
            <a:chOff x="0" y="0"/>
            <a:chExt cx="111112" cy="111112"/>
          </a:xfrm>
        </p:grpSpPr>
        <p:sp>
          <p:nvSpPr>
            <p:cNvPr name="Freeform 302" id="302"/>
            <p:cNvSpPr/>
            <p:nvPr/>
          </p:nvSpPr>
          <p:spPr>
            <a:xfrm flipH="false" flipV="false" rot="0">
              <a:off x="0" y="0"/>
              <a:ext cx="111125" cy="111125"/>
            </a:xfrm>
            <a:custGeom>
              <a:avLst/>
              <a:gdLst/>
              <a:ahLst/>
              <a:cxnLst/>
              <a:rect r="r" b="b" t="t" l="l"/>
              <a:pathLst>
                <a:path h="111125" w="111125">
                  <a:moveTo>
                    <a:pt x="0" y="42418"/>
                  </a:moveTo>
                  <a:lnTo>
                    <a:pt x="42418" y="42418"/>
                  </a:lnTo>
                  <a:lnTo>
                    <a:pt x="55499" y="0"/>
                  </a:lnTo>
                  <a:lnTo>
                    <a:pt x="68707" y="42418"/>
                  </a:lnTo>
                  <a:lnTo>
                    <a:pt x="111125" y="42418"/>
                  </a:lnTo>
                  <a:lnTo>
                    <a:pt x="76835" y="68707"/>
                  </a:lnTo>
                  <a:lnTo>
                    <a:pt x="89916" y="111125"/>
                  </a:lnTo>
                  <a:lnTo>
                    <a:pt x="55499" y="84836"/>
                  </a:lnTo>
                  <a:lnTo>
                    <a:pt x="21209" y="111125"/>
                  </a:lnTo>
                  <a:lnTo>
                    <a:pt x="34290" y="68707"/>
                  </a:lnTo>
                  <a:close/>
                </a:path>
              </a:pathLst>
            </a:custGeom>
            <a:solidFill>
              <a:srgbClr val="8FE0C0"/>
            </a:solidFill>
          </p:spPr>
        </p:sp>
      </p:grpSp>
      <p:grpSp>
        <p:nvGrpSpPr>
          <p:cNvPr name="Group 303" id="303"/>
          <p:cNvGrpSpPr/>
          <p:nvPr/>
        </p:nvGrpSpPr>
        <p:grpSpPr>
          <a:xfrm rot="0">
            <a:off x="8726348" y="6342555"/>
            <a:ext cx="1419054" cy="1419054"/>
            <a:chOff x="0" y="0"/>
            <a:chExt cx="1892071" cy="1892071"/>
          </a:xfrm>
        </p:grpSpPr>
        <p:sp>
          <p:nvSpPr>
            <p:cNvPr name="Freeform 304" id="304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305" id="305"/>
          <p:cNvGrpSpPr/>
          <p:nvPr/>
        </p:nvGrpSpPr>
        <p:grpSpPr>
          <a:xfrm rot="0">
            <a:off x="9043368" y="6789715"/>
            <a:ext cx="250003" cy="374999"/>
            <a:chOff x="0" y="0"/>
            <a:chExt cx="333337" cy="499999"/>
          </a:xfrm>
        </p:grpSpPr>
        <p:sp>
          <p:nvSpPr>
            <p:cNvPr name="Freeform 306" id="306"/>
            <p:cNvSpPr/>
            <p:nvPr/>
          </p:nvSpPr>
          <p:spPr>
            <a:xfrm flipH="false" flipV="false" rot="0">
              <a:off x="0" y="0"/>
              <a:ext cx="333375" cy="499999"/>
            </a:xfrm>
            <a:custGeom>
              <a:avLst/>
              <a:gdLst/>
              <a:ahLst/>
              <a:cxnLst/>
              <a:rect r="r" b="b" t="t" l="l"/>
              <a:pathLst>
                <a:path h="499999" w="333375">
                  <a:moveTo>
                    <a:pt x="0" y="250063"/>
                  </a:moveTo>
                  <a:cubicBezTo>
                    <a:pt x="0" y="111887"/>
                    <a:pt x="74676" y="0"/>
                    <a:pt x="166624" y="0"/>
                  </a:cubicBezTo>
                  <a:cubicBezTo>
                    <a:pt x="258572" y="0"/>
                    <a:pt x="333375" y="111887"/>
                    <a:pt x="333375" y="250063"/>
                  </a:cubicBezTo>
                  <a:cubicBezTo>
                    <a:pt x="333375" y="388239"/>
                    <a:pt x="258699" y="499999"/>
                    <a:pt x="166624" y="499999"/>
                  </a:cubicBezTo>
                  <a:cubicBezTo>
                    <a:pt x="74549" y="499999"/>
                    <a:pt x="0" y="388112"/>
                    <a:pt x="0" y="250063"/>
                  </a:cubicBezTo>
                  <a:close/>
                </a:path>
              </a:pathLst>
            </a:custGeom>
            <a:solidFill>
              <a:srgbClr val="4A2A5C"/>
            </a:solidFill>
          </p:spPr>
        </p:sp>
      </p:grpSp>
      <p:grpSp>
        <p:nvGrpSpPr>
          <p:cNvPr name="Group 307" id="307"/>
          <p:cNvGrpSpPr/>
          <p:nvPr/>
        </p:nvGrpSpPr>
        <p:grpSpPr>
          <a:xfrm rot="0">
            <a:off x="9578369" y="6789715"/>
            <a:ext cx="250003" cy="374999"/>
            <a:chOff x="0" y="0"/>
            <a:chExt cx="333337" cy="499999"/>
          </a:xfrm>
        </p:grpSpPr>
        <p:sp>
          <p:nvSpPr>
            <p:cNvPr name="Freeform 308" id="308"/>
            <p:cNvSpPr/>
            <p:nvPr/>
          </p:nvSpPr>
          <p:spPr>
            <a:xfrm flipH="false" flipV="false" rot="0">
              <a:off x="0" y="0"/>
              <a:ext cx="333375" cy="499999"/>
            </a:xfrm>
            <a:custGeom>
              <a:avLst/>
              <a:gdLst/>
              <a:ahLst/>
              <a:cxnLst/>
              <a:rect r="r" b="b" t="t" l="l"/>
              <a:pathLst>
                <a:path h="499999" w="333375">
                  <a:moveTo>
                    <a:pt x="0" y="250063"/>
                  </a:moveTo>
                  <a:cubicBezTo>
                    <a:pt x="0" y="111887"/>
                    <a:pt x="74676" y="0"/>
                    <a:pt x="166624" y="0"/>
                  </a:cubicBezTo>
                  <a:cubicBezTo>
                    <a:pt x="258572" y="0"/>
                    <a:pt x="333375" y="111887"/>
                    <a:pt x="333375" y="250063"/>
                  </a:cubicBezTo>
                  <a:cubicBezTo>
                    <a:pt x="333375" y="388239"/>
                    <a:pt x="258699" y="499999"/>
                    <a:pt x="166624" y="499999"/>
                  </a:cubicBezTo>
                  <a:cubicBezTo>
                    <a:pt x="74549" y="499999"/>
                    <a:pt x="0" y="388112"/>
                    <a:pt x="0" y="250063"/>
                  </a:cubicBezTo>
                  <a:close/>
                </a:path>
              </a:pathLst>
            </a:custGeom>
            <a:solidFill>
              <a:srgbClr val="4A2A5C"/>
            </a:solidFill>
          </p:spPr>
        </p:sp>
      </p:grpSp>
      <p:grpSp>
        <p:nvGrpSpPr>
          <p:cNvPr name="Group 309" id="309"/>
          <p:cNvGrpSpPr/>
          <p:nvPr/>
        </p:nvGrpSpPr>
        <p:grpSpPr>
          <a:xfrm rot="0">
            <a:off x="9198369" y="6645974"/>
            <a:ext cx="475002" cy="199996"/>
            <a:chOff x="0" y="0"/>
            <a:chExt cx="633336" cy="266662"/>
          </a:xfrm>
        </p:grpSpPr>
        <p:sp>
          <p:nvSpPr>
            <p:cNvPr name="Freeform 310" id="310"/>
            <p:cNvSpPr/>
            <p:nvPr/>
          </p:nvSpPr>
          <p:spPr>
            <a:xfrm flipH="false" flipV="false" rot="0">
              <a:off x="0" y="0"/>
              <a:ext cx="633349" cy="266700"/>
            </a:xfrm>
            <a:custGeom>
              <a:avLst/>
              <a:gdLst/>
              <a:ahLst/>
              <a:cxnLst/>
              <a:rect r="r" b="b" t="t" l="l"/>
              <a:pathLst>
                <a:path h="266700" w="633349">
                  <a:moveTo>
                    <a:pt x="0" y="133350"/>
                  </a:moveTo>
                  <a:cubicBezTo>
                    <a:pt x="0" y="59690"/>
                    <a:pt x="141732" y="0"/>
                    <a:pt x="316611" y="0"/>
                  </a:cubicBezTo>
                  <a:cubicBezTo>
                    <a:pt x="491490" y="0"/>
                    <a:pt x="633349" y="59690"/>
                    <a:pt x="633349" y="133350"/>
                  </a:cubicBezTo>
                  <a:cubicBezTo>
                    <a:pt x="633349" y="207010"/>
                    <a:pt x="491617" y="266700"/>
                    <a:pt x="316611" y="266700"/>
                  </a:cubicBezTo>
                  <a:cubicBezTo>
                    <a:pt x="141605" y="266700"/>
                    <a:pt x="0" y="207010"/>
                    <a:pt x="0" y="133350"/>
                  </a:cubicBezTo>
                  <a:close/>
                </a:path>
              </a:pathLst>
            </a:custGeom>
            <a:solidFill>
              <a:srgbClr val="4A2A5C"/>
            </a:solidFill>
          </p:spPr>
        </p:sp>
      </p:grpSp>
      <p:grpSp>
        <p:nvGrpSpPr>
          <p:cNvPr name="Group 311" id="311"/>
          <p:cNvGrpSpPr/>
          <p:nvPr/>
        </p:nvGrpSpPr>
        <p:grpSpPr>
          <a:xfrm rot="0">
            <a:off x="9123369" y="6695970"/>
            <a:ext cx="625002" cy="625002"/>
            <a:chOff x="0" y="0"/>
            <a:chExt cx="833336" cy="833336"/>
          </a:xfrm>
        </p:grpSpPr>
        <p:sp>
          <p:nvSpPr>
            <p:cNvPr name="Freeform 312" id="312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F4C9A0"/>
            </a:solidFill>
          </p:spPr>
        </p:sp>
      </p:grpSp>
      <p:grpSp>
        <p:nvGrpSpPr>
          <p:cNvPr name="Group 313" id="313"/>
          <p:cNvGrpSpPr/>
          <p:nvPr/>
        </p:nvGrpSpPr>
        <p:grpSpPr>
          <a:xfrm rot="0">
            <a:off x="9151191" y="6464417"/>
            <a:ext cx="569347" cy="213103"/>
            <a:chOff x="0" y="0"/>
            <a:chExt cx="759130" cy="284137"/>
          </a:xfrm>
        </p:grpSpPr>
        <p:sp>
          <p:nvSpPr>
            <p:cNvPr name="Freeform 314" id="314"/>
            <p:cNvSpPr/>
            <p:nvPr/>
          </p:nvSpPr>
          <p:spPr>
            <a:xfrm flipH="false" flipV="false" rot="0">
              <a:off x="0" y="0"/>
              <a:ext cx="759079" cy="284099"/>
            </a:xfrm>
            <a:custGeom>
              <a:avLst/>
              <a:gdLst/>
              <a:ahLst/>
              <a:cxnLst/>
              <a:rect r="r" b="b" t="t" l="l"/>
              <a:pathLst>
                <a:path h="284099" w="759079">
                  <a:moveTo>
                    <a:pt x="0" y="142113"/>
                  </a:moveTo>
                  <a:cubicBezTo>
                    <a:pt x="0" y="63627"/>
                    <a:pt x="169926" y="0"/>
                    <a:pt x="379603" y="0"/>
                  </a:cubicBezTo>
                  <a:cubicBezTo>
                    <a:pt x="589280" y="0"/>
                    <a:pt x="759079" y="63627"/>
                    <a:pt x="759079" y="142113"/>
                  </a:cubicBezTo>
                  <a:cubicBezTo>
                    <a:pt x="759079" y="220599"/>
                    <a:pt x="589153" y="284099"/>
                    <a:pt x="379603" y="284099"/>
                  </a:cubicBezTo>
                  <a:cubicBezTo>
                    <a:pt x="170053" y="284099"/>
                    <a:pt x="0" y="220472"/>
                    <a:pt x="0" y="142113"/>
                  </a:cubicBezTo>
                  <a:close/>
                </a:path>
              </a:pathLst>
            </a:custGeom>
            <a:solidFill>
              <a:srgbClr val="FFE58A"/>
            </a:solidFill>
            <a:ln w="38100" cap="sq">
              <a:solidFill>
                <a:srgbClr val="C9A0DC"/>
              </a:solidFill>
              <a:prstDash val="solid"/>
              <a:miter/>
            </a:ln>
          </p:spPr>
        </p:sp>
      </p:grpSp>
      <p:grpSp>
        <p:nvGrpSpPr>
          <p:cNvPr name="Group 315" id="315"/>
          <p:cNvGrpSpPr/>
          <p:nvPr/>
        </p:nvGrpSpPr>
        <p:grpSpPr>
          <a:xfrm rot="0">
            <a:off x="9295400" y="6943001"/>
            <a:ext cx="99689" cy="99689"/>
            <a:chOff x="0" y="0"/>
            <a:chExt cx="132918" cy="132918"/>
          </a:xfrm>
        </p:grpSpPr>
        <p:sp>
          <p:nvSpPr>
            <p:cNvPr name="Freeform 316" id="316"/>
            <p:cNvSpPr/>
            <p:nvPr/>
          </p:nvSpPr>
          <p:spPr>
            <a:xfrm flipH="false" flipV="false" rot="0">
              <a:off x="0" y="0"/>
              <a:ext cx="132842" cy="132842"/>
            </a:xfrm>
            <a:custGeom>
              <a:avLst/>
              <a:gdLst/>
              <a:ahLst/>
              <a:cxnLst/>
              <a:rect r="r" b="b" t="t" l="l"/>
              <a:pathLst>
                <a:path h="132842" w="132842">
                  <a:moveTo>
                    <a:pt x="0" y="66421"/>
                  </a:moveTo>
                  <a:cubicBezTo>
                    <a:pt x="0" y="29718"/>
                    <a:pt x="29718" y="0"/>
                    <a:pt x="66421" y="0"/>
                  </a:cubicBezTo>
                  <a:cubicBezTo>
                    <a:pt x="103124" y="0"/>
                    <a:pt x="132842" y="29718"/>
                    <a:pt x="132842" y="66421"/>
                  </a:cubicBezTo>
                  <a:cubicBezTo>
                    <a:pt x="132842" y="103124"/>
                    <a:pt x="103124" y="132842"/>
                    <a:pt x="66421" y="132842"/>
                  </a:cubicBezTo>
                  <a:cubicBezTo>
                    <a:pt x="29718" y="132842"/>
                    <a:pt x="0" y="103124"/>
                    <a:pt x="0" y="664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317" id="317"/>
          <p:cNvGrpSpPr/>
          <p:nvPr/>
        </p:nvGrpSpPr>
        <p:grpSpPr>
          <a:xfrm rot="0">
            <a:off x="9476651" y="6943001"/>
            <a:ext cx="99689" cy="99689"/>
            <a:chOff x="0" y="0"/>
            <a:chExt cx="132918" cy="132918"/>
          </a:xfrm>
        </p:grpSpPr>
        <p:sp>
          <p:nvSpPr>
            <p:cNvPr name="Freeform 318" id="318"/>
            <p:cNvSpPr/>
            <p:nvPr/>
          </p:nvSpPr>
          <p:spPr>
            <a:xfrm flipH="false" flipV="false" rot="0">
              <a:off x="0" y="0"/>
              <a:ext cx="132842" cy="132842"/>
            </a:xfrm>
            <a:custGeom>
              <a:avLst/>
              <a:gdLst/>
              <a:ahLst/>
              <a:cxnLst/>
              <a:rect r="r" b="b" t="t" l="l"/>
              <a:pathLst>
                <a:path h="132842" w="132842">
                  <a:moveTo>
                    <a:pt x="0" y="66421"/>
                  </a:moveTo>
                  <a:cubicBezTo>
                    <a:pt x="0" y="29718"/>
                    <a:pt x="29718" y="0"/>
                    <a:pt x="66421" y="0"/>
                  </a:cubicBezTo>
                  <a:cubicBezTo>
                    <a:pt x="103124" y="0"/>
                    <a:pt x="132842" y="29718"/>
                    <a:pt x="132842" y="66421"/>
                  </a:cubicBezTo>
                  <a:cubicBezTo>
                    <a:pt x="132842" y="103124"/>
                    <a:pt x="103124" y="132842"/>
                    <a:pt x="66421" y="132842"/>
                  </a:cubicBezTo>
                  <a:cubicBezTo>
                    <a:pt x="29718" y="132842"/>
                    <a:pt x="0" y="103124"/>
                    <a:pt x="0" y="664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319" id="319"/>
          <p:cNvGrpSpPr/>
          <p:nvPr/>
        </p:nvGrpSpPr>
        <p:grpSpPr>
          <a:xfrm rot="0">
            <a:off x="9405871" y="7084724"/>
            <a:ext cx="59998" cy="59998"/>
            <a:chOff x="0" y="0"/>
            <a:chExt cx="79997" cy="79997"/>
          </a:xfrm>
        </p:grpSpPr>
        <p:sp>
          <p:nvSpPr>
            <p:cNvPr name="Freeform 320" id="320"/>
            <p:cNvSpPr/>
            <p:nvPr/>
          </p:nvSpPr>
          <p:spPr>
            <a:xfrm flipH="false" flipV="false" rot="0">
              <a:off x="0" y="0"/>
              <a:ext cx="80010" cy="80010"/>
            </a:xfrm>
            <a:custGeom>
              <a:avLst/>
              <a:gdLst/>
              <a:ahLst/>
              <a:cxnLst/>
              <a:rect r="r" b="b" t="t" l="l"/>
              <a:pathLst>
                <a:path h="80010" w="80010">
                  <a:moveTo>
                    <a:pt x="0" y="40005"/>
                  </a:moveTo>
                  <a:cubicBezTo>
                    <a:pt x="0" y="17907"/>
                    <a:pt x="17907" y="0"/>
                    <a:pt x="40005" y="0"/>
                  </a:cubicBezTo>
                  <a:cubicBezTo>
                    <a:pt x="62103" y="0"/>
                    <a:pt x="80010" y="17907"/>
                    <a:pt x="80010" y="40005"/>
                  </a:cubicBezTo>
                  <a:cubicBezTo>
                    <a:pt x="80010" y="62103"/>
                    <a:pt x="62103" y="80010"/>
                    <a:pt x="40005" y="80010"/>
                  </a:cubicBezTo>
                  <a:cubicBezTo>
                    <a:pt x="17907" y="80010"/>
                    <a:pt x="0" y="62103"/>
                    <a:pt x="0" y="40005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321" id="321"/>
          <p:cNvGrpSpPr/>
          <p:nvPr/>
        </p:nvGrpSpPr>
        <p:grpSpPr>
          <a:xfrm rot="0">
            <a:off x="8781107" y="6574088"/>
            <a:ext cx="119043" cy="119043"/>
            <a:chOff x="0" y="0"/>
            <a:chExt cx="158725" cy="158725"/>
          </a:xfrm>
        </p:grpSpPr>
        <p:sp>
          <p:nvSpPr>
            <p:cNvPr name="Freeform 322" id="322"/>
            <p:cNvSpPr/>
            <p:nvPr/>
          </p:nvSpPr>
          <p:spPr>
            <a:xfrm flipH="false" flipV="false" rot="0">
              <a:off x="0" y="0"/>
              <a:ext cx="158623" cy="158750"/>
            </a:xfrm>
            <a:custGeom>
              <a:avLst/>
              <a:gdLst/>
              <a:ahLst/>
              <a:cxnLst/>
              <a:rect r="r" b="b" t="t" l="l"/>
              <a:pathLst>
                <a:path h="158750" w="158623">
                  <a:moveTo>
                    <a:pt x="0" y="60579"/>
                  </a:moveTo>
                  <a:lnTo>
                    <a:pt x="60579" y="60579"/>
                  </a:lnTo>
                  <a:lnTo>
                    <a:pt x="79375" y="0"/>
                  </a:lnTo>
                  <a:lnTo>
                    <a:pt x="98044" y="60579"/>
                  </a:lnTo>
                  <a:lnTo>
                    <a:pt x="158623" y="60579"/>
                  </a:lnTo>
                  <a:lnTo>
                    <a:pt x="109728" y="98044"/>
                  </a:lnTo>
                  <a:lnTo>
                    <a:pt x="128524" y="158623"/>
                  </a:lnTo>
                  <a:lnTo>
                    <a:pt x="79375" y="121285"/>
                  </a:lnTo>
                  <a:lnTo>
                    <a:pt x="30353" y="158750"/>
                  </a:lnTo>
                  <a:lnTo>
                    <a:pt x="49022" y="98044"/>
                  </a:lnTo>
                  <a:close/>
                </a:path>
              </a:pathLst>
            </a:custGeom>
            <a:solidFill>
              <a:srgbClr val="C9A0DC"/>
            </a:solidFill>
          </p:spPr>
        </p:sp>
      </p:grpSp>
      <p:grpSp>
        <p:nvGrpSpPr>
          <p:cNvPr name="Group 323" id="323"/>
          <p:cNvGrpSpPr/>
          <p:nvPr/>
        </p:nvGrpSpPr>
        <p:grpSpPr>
          <a:xfrm rot="0">
            <a:off x="9941824" y="7183498"/>
            <a:ext cx="83334" cy="83334"/>
            <a:chOff x="0" y="0"/>
            <a:chExt cx="111112" cy="111112"/>
          </a:xfrm>
        </p:grpSpPr>
        <p:sp>
          <p:nvSpPr>
            <p:cNvPr name="Freeform 324" id="324"/>
            <p:cNvSpPr/>
            <p:nvPr/>
          </p:nvSpPr>
          <p:spPr>
            <a:xfrm flipH="false" flipV="false" rot="0">
              <a:off x="0" y="0"/>
              <a:ext cx="111125" cy="111125"/>
            </a:xfrm>
            <a:custGeom>
              <a:avLst/>
              <a:gdLst/>
              <a:ahLst/>
              <a:cxnLst/>
              <a:rect r="r" b="b" t="t" l="l"/>
              <a:pathLst>
                <a:path h="111125" w="111125">
                  <a:moveTo>
                    <a:pt x="0" y="42418"/>
                  </a:moveTo>
                  <a:lnTo>
                    <a:pt x="42418" y="42418"/>
                  </a:lnTo>
                  <a:lnTo>
                    <a:pt x="55499" y="0"/>
                  </a:lnTo>
                  <a:lnTo>
                    <a:pt x="68707" y="42418"/>
                  </a:lnTo>
                  <a:lnTo>
                    <a:pt x="111125" y="42418"/>
                  </a:lnTo>
                  <a:lnTo>
                    <a:pt x="76835" y="68707"/>
                  </a:lnTo>
                  <a:lnTo>
                    <a:pt x="89916" y="111125"/>
                  </a:lnTo>
                  <a:lnTo>
                    <a:pt x="55499" y="84836"/>
                  </a:lnTo>
                  <a:lnTo>
                    <a:pt x="21209" y="111125"/>
                  </a:lnTo>
                  <a:lnTo>
                    <a:pt x="34290" y="68707"/>
                  </a:lnTo>
                  <a:close/>
                </a:path>
              </a:pathLst>
            </a:custGeom>
            <a:solidFill>
              <a:srgbClr val="C9A0DC"/>
            </a:solidFill>
          </p:spPr>
        </p:sp>
      </p:grpSp>
      <p:grpSp>
        <p:nvGrpSpPr>
          <p:cNvPr name="Group 325" id="325"/>
          <p:cNvGrpSpPr/>
          <p:nvPr/>
        </p:nvGrpSpPr>
        <p:grpSpPr>
          <a:xfrm rot="0">
            <a:off x="10176348" y="6342555"/>
            <a:ext cx="1419054" cy="1419054"/>
            <a:chOff x="0" y="0"/>
            <a:chExt cx="1892071" cy="1892071"/>
          </a:xfrm>
        </p:grpSpPr>
        <p:sp>
          <p:nvSpPr>
            <p:cNvPr name="Freeform 326" id="326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327" id="327"/>
          <p:cNvGrpSpPr/>
          <p:nvPr/>
        </p:nvGrpSpPr>
        <p:grpSpPr>
          <a:xfrm rot="0">
            <a:off x="10493369" y="6789715"/>
            <a:ext cx="250003" cy="374999"/>
            <a:chOff x="0" y="0"/>
            <a:chExt cx="333337" cy="499999"/>
          </a:xfrm>
        </p:grpSpPr>
        <p:sp>
          <p:nvSpPr>
            <p:cNvPr name="Freeform 328" id="328"/>
            <p:cNvSpPr/>
            <p:nvPr/>
          </p:nvSpPr>
          <p:spPr>
            <a:xfrm flipH="false" flipV="false" rot="0">
              <a:off x="0" y="0"/>
              <a:ext cx="333375" cy="499999"/>
            </a:xfrm>
            <a:custGeom>
              <a:avLst/>
              <a:gdLst/>
              <a:ahLst/>
              <a:cxnLst/>
              <a:rect r="r" b="b" t="t" l="l"/>
              <a:pathLst>
                <a:path h="499999" w="333375">
                  <a:moveTo>
                    <a:pt x="0" y="250063"/>
                  </a:moveTo>
                  <a:cubicBezTo>
                    <a:pt x="0" y="111887"/>
                    <a:pt x="74676" y="0"/>
                    <a:pt x="166624" y="0"/>
                  </a:cubicBezTo>
                  <a:cubicBezTo>
                    <a:pt x="258572" y="0"/>
                    <a:pt x="333375" y="111887"/>
                    <a:pt x="333375" y="250063"/>
                  </a:cubicBezTo>
                  <a:cubicBezTo>
                    <a:pt x="333375" y="388239"/>
                    <a:pt x="258699" y="499999"/>
                    <a:pt x="166624" y="499999"/>
                  </a:cubicBezTo>
                  <a:cubicBezTo>
                    <a:pt x="74549" y="499999"/>
                    <a:pt x="0" y="388112"/>
                    <a:pt x="0" y="250063"/>
                  </a:cubicBezTo>
                  <a:close/>
                </a:path>
              </a:pathLst>
            </a:custGeom>
            <a:solidFill>
              <a:srgbClr val="7A3D12"/>
            </a:solidFill>
          </p:spPr>
        </p:sp>
      </p:grpSp>
      <p:grpSp>
        <p:nvGrpSpPr>
          <p:cNvPr name="Group 329" id="329"/>
          <p:cNvGrpSpPr/>
          <p:nvPr/>
        </p:nvGrpSpPr>
        <p:grpSpPr>
          <a:xfrm rot="0">
            <a:off x="11028369" y="6789715"/>
            <a:ext cx="250003" cy="374999"/>
            <a:chOff x="0" y="0"/>
            <a:chExt cx="333337" cy="499999"/>
          </a:xfrm>
        </p:grpSpPr>
        <p:sp>
          <p:nvSpPr>
            <p:cNvPr name="Freeform 330" id="330"/>
            <p:cNvSpPr/>
            <p:nvPr/>
          </p:nvSpPr>
          <p:spPr>
            <a:xfrm flipH="false" flipV="false" rot="0">
              <a:off x="0" y="0"/>
              <a:ext cx="333375" cy="499999"/>
            </a:xfrm>
            <a:custGeom>
              <a:avLst/>
              <a:gdLst/>
              <a:ahLst/>
              <a:cxnLst/>
              <a:rect r="r" b="b" t="t" l="l"/>
              <a:pathLst>
                <a:path h="499999" w="333375">
                  <a:moveTo>
                    <a:pt x="0" y="250063"/>
                  </a:moveTo>
                  <a:cubicBezTo>
                    <a:pt x="0" y="111887"/>
                    <a:pt x="74676" y="0"/>
                    <a:pt x="166624" y="0"/>
                  </a:cubicBezTo>
                  <a:cubicBezTo>
                    <a:pt x="258572" y="0"/>
                    <a:pt x="333375" y="111887"/>
                    <a:pt x="333375" y="250063"/>
                  </a:cubicBezTo>
                  <a:cubicBezTo>
                    <a:pt x="333375" y="388239"/>
                    <a:pt x="258699" y="499999"/>
                    <a:pt x="166624" y="499999"/>
                  </a:cubicBezTo>
                  <a:cubicBezTo>
                    <a:pt x="74549" y="499999"/>
                    <a:pt x="0" y="388112"/>
                    <a:pt x="0" y="250063"/>
                  </a:cubicBezTo>
                  <a:close/>
                </a:path>
              </a:pathLst>
            </a:custGeom>
            <a:solidFill>
              <a:srgbClr val="7A3D12"/>
            </a:solidFill>
          </p:spPr>
        </p:sp>
      </p:grpSp>
      <p:grpSp>
        <p:nvGrpSpPr>
          <p:cNvPr name="Group 331" id="331"/>
          <p:cNvGrpSpPr/>
          <p:nvPr/>
        </p:nvGrpSpPr>
        <p:grpSpPr>
          <a:xfrm rot="0">
            <a:off x="10648369" y="6645974"/>
            <a:ext cx="475002" cy="199996"/>
            <a:chOff x="0" y="0"/>
            <a:chExt cx="633336" cy="266662"/>
          </a:xfrm>
        </p:grpSpPr>
        <p:sp>
          <p:nvSpPr>
            <p:cNvPr name="Freeform 332" id="332"/>
            <p:cNvSpPr/>
            <p:nvPr/>
          </p:nvSpPr>
          <p:spPr>
            <a:xfrm flipH="false" flipV="false" rot="0">
              <a:off x="0" y="0"/>
              <a:ext cx="633349" cy="266700"/>
            </a:xfrm>
            <a:custGeom>
              <a:avLst/>
              <a:gdLst/>
              <a:ahLst/>
              <a:cxnLst/>
              <a:rect r="r" b="b" t="t" l="l"/>
              <a:pathLst>
                <a:path h="266700" w="633349">
                  <a:moveTo>
                    <a:pt x="0" y="133350"/>
                  </a:moveTo>
                  <a:cubicBezTo>
                    <a:pt x="0" y="59690"/>
                    <a:pt x="141732" y="0"/>
                    <a:pt x="316611" y="0"/>
                  </a:cubicBezTo>
                  <a:cubicBezTo>
                    <a:pt x="491490" y="0"/>
                    <a:pt x="633349" y="59690"/>
                    <a:pt x="633349" y="133350"/>
                  </a:cubicBezTo>
                  <a:cubicBezTo>
                    <a:pt x="633349" y="207010"/>
                    <a:pt x="491617" y="266700"/>
                    <a:pt x="316611" y="266700"/>
                  </a:cubicBezTo>
                  <a:cubicBezTo>
                    <a:pt x="141605" y="266700"/>
                    <a:pt x="0" y="207010"/>
                    <a:pt x="0" y="133350"/>
                  </a:cubicBezTo>
                  <a:close/>
                </a:path>
              </a:pathLst>
            </a:custGeom>
            <a:solidFill>
              <a:srgbClr val="7A3D12"/>
            </a:solidFill>
          </p:spPr>
        </p:sp>
      </p:grpSp>
      <p:grpSp>
        <p:nvGrpSpPr>
          <p:cNvPr name="Group 333" id="333"/>
          <p:cNvGrpSpPr/>
          <p:nvPr/>
        </p:nvGrpSpPr>
        <p:grpSpPr>
          <a:xfrm rot="0">
            <a:off x="10573369" y="6695970"/>
            <a:ext cx="625002" cy="625002"/>
            <a:chOff x="0" y="0"/>
            <a:chExt cx="833336" cy="833336"/>
          </a:xfrm>
        </p:grpSpPr>
        <p:sp>
          <p:nvSpPr>
            <p:cNvPr name="Freeform 334" id="334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EFC29A"/>
            </a:solidFill>
          </p:spPr>
        </p:sp>
      </p:grpSp>
      <p:grpSp>
        <p:nvGrpSpPr>
          <p:cNvPr name="Group 335" id="335"/>
          <p:cNvGrpSpPr/>
          <p:nvPr/>
        </p:nvGrpSpPr>
        <p:grpSpPr>
          <a:xfrm rot="0">
            <a:off x="10601192" y="6464417"/>
            <a:ext cx="569347" cy="213103"/>
            <a:chOff x="0" y="0"/>
            <a:chExt cx="759130" cy="284137"/>
          </a:xfrm>
        </p:grpSpPr>
        <p:sp>
          <p:nvSpPr>
            <p:cNvPr name="Freeform 336" id="336"/>
            <p:cNvSpPr/>
            <p:nvPr/>
          </p:nvSpPr>
          <p:spPr>
            <a:xfrm flipH="false" flipV="false" rot="0">
              <a:off x="0" y="0"/>
              <a:ext cx="759079" cy="284099"/>
            </a:xfrm>
            <a:custGeom>
              <a:avLst/>
              <a:gdLst/>
              <a:ahLst/>
              <a:cxnLst/>
              <a:rect r="r" b="b" t="t" l="l"/>
              <a:pathLst>
                <a:path h="284099" w="759079">
                  <a:moveTo>
                    <a:pt x="0" y="142113"/>
                  </a:moveTo>
                  <a:cubicBezTo>
                    <a:pt x="0" y="63627"/>
                    <a:pt x="169926" y="0"/>
                    <a:pt x="379603" y="0"/>
                  </a:cubicBezTo>
                  <a:cubicBezTo>
                    <a:pt x="589280" y="0"/>
                    <a:pt x="759079" y="63627"/>
                    <a:pt x="759079" y="142113"/>
                  </a:cubicBezTo>
                  <a:cubicBezTo>
                    <a:pt x="759079" y="220599"/>
                    <a:pt x="589153" y="284099"/>
                    <a:pt x="379603" y="284099"/>
                  </a:cubicBezTo>
                  <a:cubicBezTo>
                    <a:pt x="170053" y="284099"/>
                    <a:pt x="0" y="220472"/>
                    <a:pt x="0" y="142113"/>
                  </a:cubicBezTo>
                  <a:close/>
                </a:path>
              </a:pathLst>
            </a:custGeom>
            <a:solidFill>
              <a:srgbClr val="FFE58A"/>
            </a:solidFill>
            <a:ln w="38100" cap="sq">
              <a:solidFill>
                <a:srgbClr val="FFD84D"/>
              </a:solidFill>
              <a:prstDash val="solid"/>
              <a:miter/>
            </a:ln>
          </p:spPr>
        </p:sp>
      </p:grpSp>
      <p:grpSp>
        <p:nvGrpSpPr>
          <p:cNvPr name="Group 337" id="337"/>
          <p:cNvGrpSpPr/>
          <p:nvPr/>
        </p:nvGrpSpPr>
        <p:grpSpPr>
          <a:xfrm rot="0">
            <a:off x="10752277" y="6949878"/>
            <a:ext cx="85935" cy="85935"/>
            <a:chOff x="0" y="0"/>
            <a:chExt cx="114579" cy="114579"/>
          </a:xfrm>
        </p:grpSpPr>
        <p:sp>
          <p:nvSpPr>
            <p:cNvPr name="Freeform 338" id="338"/>
            <p:cNvSpPr/>
            <p:nvPr/>
          </p:nvSpPr>
          <p:spPr>
            <a:xfrm flipH="false" flipV="false" rot="0">
              <a:off x="0" y="0"/>
              <a:ext cx="114554" cy="114554"/>
            </a:xfrm>
            <a:custGeom>
              <a:avLst/>
              <a:gdLst/>
              <a:ahLst/>
              <a:cxnLst/>
              <a:rect r="r" b="b" t="t" l="l"/>
              <a:pathLst>
                <a:path h="114554" w="114554">
                  <a:moveTo>
                    <a:pt x="0" y="57277"/>
                  </a:moveTo>
                  <a:cubicBezTo>
                    <a:pt x="0" y="25654"/>
                    <a:pt x="25654" y="0"/>
                    <a:pt x="57277" y="0"/>
                  </a:cubicBezTo>
                  <a:cubicBezTo>
                    <a:pt x="88900" y="0"/>
                    <a:pt x="114554" y="25654"/>
                    <a:pt x="114554" y="57277"/>
                  </a:cubicBezTo>
                  <a:cubicBezTo>
                    <a:pt x="114554" y="88900"/>
                    <a:pt x="88900" y="114554"/>
                    <a:pt x="57277" y="114554"/>
                  </a:cubicBezTo>
                  <a:cubicBezTo>
                    <a:pt x="25654" y="114554"/>
                    <a:pt x="0" y="88900"/>
                    <a:pt x="0" y="57277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339" id="339"/>
          <p:cNvGrpSpPr/>
          <p:nvPr/>
        </p:nvGrpSpPr>
        <p:grpSpPr>
          <a:xfrm rot="0">
            <a:off x="10933528" y="6949878"/>
            <a:ext cx="85935" cy="85935"/>
            <a:chOff x="0" y="0"/>
            <a:chExt cx="114579" cy="114579"/>
          </a:xfrm>
        </p:grpSpPr>
        <p:sp>
          <p:nvSpPr>
            <p:cNvPr name="Freeform 340" id="340"/>
            <p:cNvSpPr/>
            <p:nvPr/>
          </p:nvSpPr>
          <p:spPr>
            <a:xfrm flipH="false" flipV="false" rot="0">
              <a:off x="0" y="0"/>
              <a:ext cx="114554" cy="114554"/>
            </a:xfrm>
            <a:custGeom>
              <a:avLst/>
              <a:gdLst/>
              <a:ahLst/>
              <a:cxnLst/>
              <a:rect r="r" b="b" t="t" l="l"/>
              <a:pathLst>
                <a:path h="114554" w="114554">
                  <a:moveTo>
                    <a:pt x="0" y="57277"/>
                  </a:moveTo>
                  <a:cubicBezTo>
                    <a:pt x="0" y="25654"/>
                    <a:pt x="25654" y="0"/>
                    <a:pt x="57277" y="0"/>
                  </a:cubicBezTo>
                  <a:cubicBezTo>
                    <a:pt x="88900" y="0"/>
                    <a:pt x="114554" y="25654"/>
                    <a:pt x="114554" y="57277"/>
                  </a:cubicBezTo>
                  <a:cubicBezTo>
                    <a:pt x="114554" y="88900"/>
                    <a:pt x="88900" y="114554"/>
                    <a:pt x="57277" y="114554"/>
                  </a:cubicBezTo>
                  <a:cubicBezTo>
                    <a:pt x="25654" y="114554"/>
                    <a:pt x="0" y="88900"/>
                    <a:pt x="0" y="57277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341" id="341"/>
          <p:cNvGrpSpPr/>
          <p:nvPr/>
        </p:nvGrpSpPr>
        <p:grpSpPr>
          <a:xfrm rot="0">
            <a:off x="10773366" y="7073475"/>
            <a:ext cx="225000" cy="82496"/>
            <a:chOff x="0" y="0"/>
            <a:chExt cx="299999" cy="109995"/>
          </a:xfrm>
        </p:grpSpPr>
        <p:sp>
          <p:nvSpPr>
            <p:cNvPr name="Freeform 342" id="342"/>
            <p:cNvSpPr/>
            <p:nvPr/>
          </p:nvSpPr>
          <p:spPr>
            <a:xfrm flipH="false" flipV="false" rot="0">
              <a:off x="40" y="0"/>
              <a:ext cx="201636" cy="110075"/>
            </a:xfrm>
            <a:custGeom>
              <a:avLst/>
              <a:gdLst/>
              <a:ahLst/>
              <a:cxnLst/>
              <a:rect r="r" b="b" t="t" l="l"/>
              <a:pathLst>
                <a:path h="110075" w="201636">
                  <a:moveTo>
                    <a:pt x="201636" y="106680"/>
                  </a:moveTo>
                  <a:cubicBezTo>
                    <a:pt x="145375" y="114300"/>
                    <a:pt x="82256" y="108839"/>
                    <a:pt x="41108" y="92837"/>
                  </a:cubicBezTo>
                  <a:cubicBezTo>
                    <a:pt x="-40" y="76835"/>
                    <a:pt x="-11470" y="53467"/>
                    <a:pt x="12152" y="33274"/>
                  </a:cubicBezTo>
                  <a:cubicBezTo>
                    <a:pt x="35774" y="13081"/>
                    <a:pt x="90003" y="0"/>
                    <a:pt x="149947" y="0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343" id="343"/>
          <p:cNvGrpSpPr/>
          <p:nvPr/>
        </p:nvGrpSpPr>
        <p:grpSpPr>
          <a:xfrm rot="0">
            <a:off x="10231107" y="6574088"/>
            <a:ext cx="119043" cy="119043"/>
            <a:chOff x="0" y="0"/>
            <a:chExt cx="158725" cy="158725"/>
          </a:xfrm>
        </p:grpSpPr>
        <p:sp>
          <p:nvSpPr>
            <p:cNvPr name="Freeform 344" id="344"/>
            <p:cNvSpPr/>
            <p:nvPr/>
          </p:nvSpPr>
          <p:spPr>
            <a:xfrm flipH="false" flipV="false" rot="0">
              <a:off x="0" y="0"/>
              <a:ext cx="158623" cy="158750"/>
            </a:xfrm>
            <a:custGeom>
              <a:avLst/>
              <a:gdLst/>
              <a:ahLst/>
              <a:cxnLst/>
              <a:rect r="r" b="b" t="t" l="l"/>
              <a:pathLst>
                <a:path h="158750" w="158623">
                  <a:moveTo>
                    <a:pt x="0" y="60579"/>
                  </a:moveTo>
                  <a:lnTo>
                    <a:pt x="60579" y="60579"/>
                  </a:lnTo>
                  <a:lnTo>
                    <a:pt x="79375" y="0"/>
                  </a:lnTo>
                  <a:lnTo>
                    <a:pt x="98044" y="60579"/>
                  </a:lnTo>
                  <a:lnTo>
                    <a:pt x="158623" y="60579"/>
                  </a:lnTo>
                  <a:lnTo>
                    <a:pt x="109728" y="98044"/>
                  </a:lnTo>
                  <a:lnTo>
                    <a:pt x="128524" y="158623"/>
                  </a:lnTo>
                  <a:lnTo>
                    <a:pt x="79375" y="121285"/>
                  </a:lnTo>
                  <a:lnTo>
                    <a:pt x="30353" y="158750"/>
                  </a:lnTo>
                  <a:lnTo>
                    <a:pt x="49022" y="98044"/>
                  </a:ln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345" id="345"/>
          <p:cNvGrpSpPr/>
          <p:nvPr/>
        </p:nvGrpSpPr>
        <p:grpSpPr>
          <a:xfrm rot="0">
            <a:off x="11391824" y="7183498"/>
            <a:ext cx="83334" cy="83334"/>
            <a:chOff x="0" y="0"/>
            <a:chExt cx="111112" cy="111112"/>
          </a:xfrm>
        </p:grpSpPr>
        <p:sp>
          <p:nvSpPr>
            <p:cNvPr name="Freeform 346" id="346"/>
            <p:cNvSpPr/>
            <p:nvPr/>
          </p:nvSpPr>
          <p:spPr>
            <a:xfrm flipH="false" flipV="false" rot="0">
              <a:off x="0" y="0"/>
              <a:ext cx="111125" cy="111125"/>
            </a:xfrm>
            <a:custGeom>
              <a:avLst/>
              <a:gdLst/>
              <a:ahLst/>
              <a:cxnLst/>
              <a:rect r="r" b="b" t="t" l="l"/>
              <a:pathLst>
                <a:path h="111125" w="111125">
                  <a:moveTo>
                    <a:pt x="0" y="42418"/>
                  </a:moveTo>
                  <a:lnTo>
                    <a:pt x="42418" y="42418"/>
                  </a:lnTo>
                  <a:lnTo>
                    <a:pt x="55499" y="0"/>
                  </a:lnTo>
                  <a:lnTo>
                    <a:pt x="68707" y="42418"/>
                  </a:lnTo>
                  <a:lnTo>
                    <a:pt x="111125" y="42418"/>
                  </a:lnTo>
                  <a:lnTo>
                    <a:pt x="76835" y="68707"/>
                  </a:lnTo>
                  <a:lnTo>
                    <a:pt x="89916" y="111125"/>
                  </a:lnTo>
                  <a:lnTo>
                    <a:pt x="55499" y="84836"/>
                  </a:lnTo>
                  <a:lnTo>
                    <a:pt x="21209" y="111125"/>
                  </a:lnTo>
                  <a:lnTo>
                    <a:pt x="34290" y="68707"/>
                  </a:ln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347" id="347"/>
          <p:cNvGrpSpPr/>
          <p:nvPr/>
        </p:nvGrpSpPr>
        <p:grpSpPr>
          <a:xfrm rot="0">
            <a:off x="11626348" y="6342555"/>
            <a:ext cx="1419054" cy="1419054"/>
            <a:chOff x="0" y="0"/>
            <a:chExt cx="1892071" cy="1892071"/>
          </a:xfrm>
        </p:grpSpPr>
        <p:sp>
          <p:nvSpPr>
            <p:cNvPr name="Freeform 348" id="348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349" id="349"/>
          <p:cNvGrpSpPr/>
          <p:nvPr/>
        </p:nvGrpSpPr>
        <p:grpSpPr>
          <a:xfrm rot="0">
            <a:off x="11943369" y="6789715"/>
            <a:ext cx="250003" cy="374999"/>
            <a:chOff x="0" y="0"/>
            <a:chExt cx="333337" cy="499999"/>
          </a:xfrm>
        </p:grpSpPr>
        <p:sp>
          <p:nvSpPr>
            <p:cNvPr name="Freeform 350" id="350"/>
            <p:cNvSpPr/>
            <p:nvPr/>
          </p:nvSpPr>
          <p:spPr>
            <a:xfrm flipH="false" flipV="false" rot="0">
              <a:off x="0" y="0"/>
              <a:ext cx="333375" cy="499999"/>
            </a:xfrm>
            <a:custGeom>
              <a:avLst/>
              <a:gdLst/>
              <a:ahLst/>
              <a:cxnLst/>
              <a:rect r="r" b="b" t="t" l="l"/>
              <a:pathLst>
                <a:path h="499999" w="333375">
                  <a:moveTo>
                    <a:pt x="0" y="250063"/>
                  </a:moveTo>
                  <a:cubicBezTo>
                    <a:pt x="0" y="111887"/>
                    <a:pt x="74676" y="0"/>
                    <a:pt x="166624" y="0"/>
                  </a:cubicBezTo>
                  <a:cubicBezTo>
                    <a:pt x="258572" y="0"/>
                    <a:pt x="333375" y="111887"/>
                    <a:pt x="333375" y="250063"/>
                  </a:cubicBezTo>
                  <a:cubicBezTo>
                    <a:pt x="333375" y="388239"/>
                    <a:pt x="258699" y="499999"/>
                    <a:pt x="166624" y="499999"/>
                  </a:cubicBezTo>
                  <a:cubicBezTo>
                    <a:pt x="74549" y="499999"/>
                    <a:pt x="0" y="388112"/>
                    <a:pt x="0" y="250063"/>
                  </a:cubicBezTo>
                  <a:close/>
                </a:path>
              </a:pathLst>
            </a:custGeom>
            <a:solidFill>
              <a:srgbClr val="D9D9E3"/>
            </a:solidFill>
          </p:spPr>
        </p:sp>
      </p:grpSp>
      <p:grpSp>
        <p:nvGrpSpPr>
          <p:cNvPr name="Group 351" id="351"/>
          <p:cNvGrpSpPr/>
          <p:nvPr/>
        </p:nvGrpSpPr>
        <p:grpSpPr>
          <a:xfrm rot="0">
            <a:off x="12478369" y="6789715"/>
            <a:ext cx="250003" cy="374999"/>
            <a:chOff x="0" y="0"/>
            <a:chExt cx="333337" cy="499999"/>
          </a:xfrm>
        </p:grpSpPr>
        <p:sp>
          <p:nvSpPr>
            <p:cNvPr name="Freeform 352" id="352"/>
            <p:cNvSpPr/>
            <p:nvPr/>
          </p:nvSpPr>
          <p:spPr>
            <a:xfrm flipH="false" flipV="false" rot="0">
              <a:off x="0" y="0"/>
              <a:ext cx="333375" cy="499999"/>
            </a:xfrm>
            <a:custGeom>
              <a:avLst/>
              <a:gdLst/>
              <a:ahLst/>
              <a:cxnLst/>
              <a:rect r="r" b="b" t="t" l="l"/>
              <a:pathLst>
                <a:path h="499999" w="333375">
                  <a:moveTo>
                    <a:pt x="0" y="250063"/>
                  </a:moveTo>
                  <a:cubicBezTo>
                    <a:pt x="0" y="111887"/>
                    <a:pt x="74676" y="0"/>
                    <a:pt x="166624" y="0"/>
                  </a:cubicBezTo>
                  <a:cubicBezTo>
                    <a:pt x="258572" y="0"/>
                    <a:pt x="333375" y="111887"/>
                    <a:pt x="333375" y="250063"/>
                  </a:cubicBezTo>
                  <a:cubicBezTo>
                    <a:pt x="333375" y="388239"/>
                    <a:pt x="258699" y="499999"/>
                    <a:pt x="166624" y="499999"/>
                  </a:cubicBezTo>
                  <a:cubicBezTo>
                    <a:pt x="74549" y="499999"/>
                    <a:pt x="0" y="388112"/>
                    <a:pt x="0" y="250063"/>
                  </a:cubicBezTo>
                  <a:close/>
                </a:path>
              </a:pathLst>
            </a:custGeom>
            <a:solidFill>
              <a:srgbClr val="D9D9E3"/>
            </a:solidFill>
          </p:spPr>
        </p:sp>
      </p:grpSp>
      <p:grpSp>
        <p:nvGrpSpPr>
          <p:cNvPr name="Group 353" id="353"/>
          <p:cNvGrpSpPr/>
          <p:nvPr/>
        </p:nvGrpSpPr>
        <p:grpSpPr>
          <a:xfrm rot="0">
            <a:off x="12098369" y="6645974"/>
            <a:ext cx="475002" cy="199996"/>
            <a:chOff x="0" y="0"/>
            <a:chExt cx="633336" cy="266662"/>
          </a:xfrm>
        </p:grpSpPr>
        <p:sp>
          <p:nvSpPr>
            <p:cNvPr name="Freeform 354" id="354"/>
            <p:cNvSpPr/>
            <p:nvPr/>
          </p:nvSpPr>
          <p:spPr>
            <a:xfrm flipH="false" flipV="false" rot="0">
              <a:off x="0" y="0"/>
              <a:ext cx="633349" cy="266700"/>
            </a:xfrm>
            <a:custGeom>
              <a:avLst/>
              <a:gdLst/>
              <a:ahLst/>
              <a:cxnLst/>
              <a:rect r="r" b="b" t="t" l="l"/>
              <a:pathLst>
                <a:path h="266700" w="633349">
                  <a:moveTo>
                    <a:pt x="0" y="133350"/>
                  </a:moveTo>
                  <a:cubicBezTo>
                    <a:pt x="0" y="59690"/>
                    <a:pt x="141732" y="0"/>
                    <a:pt x="316611" y="0"/>
                  </a:cubicBezTo>
                  <a:cubicBezTo>
                    <a:pt x="491490" y="0"/>
                    <a:pt x="633349" y="59690"/>
                    <a:pt x="633349" y="133350"/>
                  </a:cubicBezTo>
                  <a:cubicBezTo>
                    <a:pt x="633349" y="207010"/>
                    <a:pt x="491617" y="266700"/>
                    <a:pt x="316611" y="266700"/>
                  </a:cubicBezTo>
                  <a:cubicBezTo>
                    <a:pt x="141605" y="266700"/>
                    <a:pt x="0" y="207010"/>
                    <a:pt x="0" y="133350"/>
                  </a:cubicBezTo>
                  <a:close/>
                </a:path>
              </a:pathLst>
            </a:custGeom>
            <a:solidFill>
              <a:srgbClr val="D9D9E3"/>
            </a:solidFill>
          </p:spPr>
        </p:sp>
      </p:grpSp>
      <p:grpSp>
        <p:nvGrpSpPr>
          <p:cNvPr name="Group 355" id="355"/>
          <p:cNvGrpSpPr/>
          <p:nvPr/>
        </p:nvGrpSpPr>
        <p:grpSpPr>
          <a:xfrm rot="0">
            <a:off x="12023369" y="6695970"/>
            <a:ext cx="625002" cy="625002"/>
            <a:chOff x="0" y="0"/>
            <a:chExt cx="833336" cy="833336"/>
          </a:xfrm>
        </p:grpSpPr>
        <p:sp>
          <p:nvSpPr>
            <p:cNvPr name="Freeform 356" id="356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F6D2B0"/>
            </a:solidFill>
          </p:spPr>
        </p:sp>
      </p:grpSp>
      <p:grpSp>
        <p:nvGrpSpPr>
          <p:cNvPr name="Group 357" id="357"/>
          <p:cNvGrpSpPr/>
          <p:nvPr/>
        </p:nvGrpSpPr>
        <p:grpSpPr>
          <a:xfrm rot="0">
            <a:off x="12051192" y="6464417"/>
            <a:ext cx="569347" cy="213103"/>
            <a:chOff x="0" y="0"/>
            <a:chExt cx="759130" cy="284137"/>
          </a:xfrm>
        </p:grpSpPr>
        <p:sp>
          <p:nvSpPr>
            <p:cNvPr name="Freeform 358" id="358"/>
            <p:cNvSpPr/>
            <p:nvPr/>
          </p:nvSpPr>
          <p:spPr>
            <a:xfrm flipH="false" flipV="false" rot="0">
              <a:off x="0" y="0"/>
              <a:ext cx="759079" cy="284099"/>
            </a:xfrm>
            <a:custGeom>
              <a:avLst/>
              <a:gdLst/>
              <a:ahLst/>
              <a:cxnLst/>
              <a:rect r="r" b="b" t="t" l="l"/>
              <a:pathLst>
                <a:path h="284099" w="759079">
                  <a:moveTo>
                    <a:pt x="0" y="142113"/>
                  </a:moveTo>
                  <a:cubicBezTo>
                    <a:pt x="0" y="63627"/>
                    <a:pt x="169926" y="0"/>
                    <a:pt x="379603" y="0"/>
                  </a:cubicBezTo>
                  <a:cubicBezTo>
                    <a:pt x="589280" y="0"/>
                    <a:pt x="759079" y="63627"/>
                    <a:pt x="759079" y="142113"/>
                  </a:cubicBezTo>
                  <a:cubicBezTo>
                    <a:pt x="759079" y="220599"/>
                    <a:pt x="589153" y="284099"/>
                    <a:pt x="379603" y="284099"/>
                  </a:cubicBezTo>
                  <a:cubicBezTo>
                    <a:pt x="170053" y="284099"/>
                    <a:pt x="0" y="220472"/>
                    <a:pt x="0" y="142113"/>
                  </a:cubicBezTo>
                  <a:close/>
                </a:path>
              </a:pathLst>
            </a:custGeom>
            <a:solidFill>
              <a:srgbClr val="FFE58A"/>
            </a:solidFill>
            <a:ln w="38100" cap="sq">
              <a:solidFill>
                <a:srgbClr val="BFE0F7"/>
              </a:solidFill>
              <a:prstDash val="solid"/>
              <a:miter/>
            </a:ln>
          </p:spPr>
        </p:sp>
      </p:grpSp>
      <p:grpSp>
        <p:nvGrpSpPr>
          <p:cNvPr name="Group 359" id="359"/>
          <p:cNvGrpSpPr/>
          <p:nvPr/>
        </p:nvGrpSpPr>
        <p:grpSpPr>
          <a:xfrm rot="0">
            <a:off x="12210869" y="6985968"/>
            <a:ext cx="68751" cy="15126"/>
            <a:chOff x="0" y="0"/>
            <a:chExt cx="91669" cy="20168"/>
          </a:xfrm>
        </p:grpSpPr>
        <p:sp>
          <p:nvSpPr>
            <p:cNvPr name="Freeform 360" id="360"/>
            <p:cNvSpPr/>
            <p:nvPr/>
          </p:nvSpPr>
          <p:spPr>
            <a:xfrm flipH="false" flipV="false" rot="0">
              <a:off x="0" y="0"/>
              <a:ext cx="91567" cy="20069"/>
            </a:xfrm>
            <a:custGeom>
              <a:avLst/>
              <a:gdLst/>
              <a:ahLst/>
              <a:cxnLst/>
              <a:rect r="r" b="b" t="t" l="l"/>
              <a:pathLst>
                <a:path h="20069" w="91567">
                  <a:moveTo>
                    <a:pt x="0" y="10033"/>
                  </a:moveTo>
                  <a:cubicBezTo>
                    <a:pt x="0" y="4572"/>
                    <a:pt x="4572" y="0"/>
                    <a:pt x="10033" y="0"/>
                  </a:cubicBezTo>
                  <a:lnTo>
                    <a:pt x="81534" y="0"/>
                  </a:lnTo>
                  <a:cubicBezTo>
                    <a:pt x="87122" y="0"/>
                    <a:pt x="91567" y="4572"/>
                    <a:pt x="91567" y="10033"/>
                  </a:cubicBezTo>
                  <a:cubicBezTo>
                    <a:pt x="91567" y="15494"/>
                    <a:pt x="86995" y="20066"/>
                    <a:pt x="81534" y="20066"/>
                  </a:cubicBezTo>
                  <a:lnTo>
                    <a:pt x="10033" y="20066"/>
                  </a:lnTo>
                  <a:cubicBezTo>
                    <a:pt x="4572" y="20193"/>
                    <a:pt x="0" y="15621"/>
                    <a:pt x="0" y="10033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361" id="361"/>
          <p:cNvGrpSpPr/>
          <p:nvPr/>
        </p:nvGrpSpPr>
        <p:grpSpPr>
          <a:xfrm rot="0">
            <a:off x="12392120" y="6985968"/>
            <a:ext cx="68751" cy="15126"/>
            <a:chOff x="0" y="0"/>
            <a:chExt cx="91669" cy="20168"/>
          </a:xfrm>
        </p:grpSpPr>
        <p:sp>
          <p:nvSpPr>
            <p:cNvPr name="Freeform 362" id="362"/>
            <p:cNvSpPr/>
            <p:nvPr/>
          </p:nvSpPr>
          <p:spPr>
            <a:xfrm flipH="false" flipV="false" rot="0">
              <a:off x="0" y="0"/>
              <a:ext cx="91567" cy="20069"/>
            </a:xfrm>
            <a:custGeom>
              <a:avLst/>
              <a:gdLst/>
              <a:ahLst/>
              <a:cxnLst/>
              <a:rect r="r" b="b" t="t" l="l"/>
              <a:pathLst>
                <a:path h="20069" w="91567">
                  <a:moveTo>
                    <a:pt x="0" y="10033"/>
                  </a:moveTo>
                  <a:cubicBezTo>
                    <a:pt x="0" y="4572"/>
                    <a:pt x="4572" y="0"/>
                    <a:pt x="10033" y="0"/>
                  </a:cubicBezTo>
                  <a:lnTo>
                    <a:pt x="81534" y="0"/>
                  </a:lnTo>
                  <a:cubicBezTo>
                    <a:pt x="87122" y="0"/>
                    <a:pt x="91567" y="4572"/>
                    <a:pt x="91567" y="10033"/>
                  </a:cubicBezTo>
                  <a:cubicBezTo>
                    <a:pt x="91567" y="15494"/>
                    <a:pt x="86995" y="20066"/>
                    <a:pt x="81534" y="20066"/>
                  </a:cubicBezTo>
                  <a:lnTo>
                    <a:pt x="10033" y="20066"/>
                  </a:lnTo>
                  <a:cubicBezTo>
                    <a:pt x="4572" y="20193"/>
                    <a:pt x="0" y="15621"/>
                    <a:pt x="0" y="10033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363" id="363"/>
          <p:cNvGrpSpPr/>
          <p:nvPr/>
        </p:nvGrpSpPr>
        <p:grpSpPr>
          <a:xfrm rot="0">
            <a:off x="12260866" y="7095973"/>
            <a:ext cx="134998" cy="41253"/>
            <a:chOff x="0" y="0"/>
            <a:chExt cx="179997" cy="55004"/>
          </a:xfrm>
        </p:grpSpPr>
        <p:sp>
          <p:nvSpPr>
            <p:cNvPr name="Freeform 364" id="364"/>
            <p:cNvSpPr/>
            <p:nvPr/>
          </p:nvSpPr>
          <p:spPr>
            <a:xfrm flipH="false" flipV="false" rot="0">
              <a:off x="0" y="0"/>
              <a:ext cx="116332" cy="55061"/>
            </a:xfrm>
            <a:custGeom>
              <a:avLst/>
              <a:gdLst/>
              <a:ahLst/>
              <a:cxnLst/>
              <a:rect r="r" b="b" t="t" l="l"/>
              <a:pathLst>
                <a:path h="55061" w="116332">
                  <a:moveTo>
                    <a:pt x="116332" y="53848"/>
                  </a:moveTo>
                  <a:cubicBezTo>
                    <a:pt x="82550" y="57023"/>
                    <a:pt x="45847" y="53848"/>
                    <a:pt x="22479" y="45720"/>
                  </a:cubicBezTo>
                  <a:cubicBezTo>
                    <a:pt x="-889" y="37592"/>
                    <a:pt x="-6604" y="26035"/>
                    <a:pt x="8001" y="16129"/>
                  </a:cubicBezTo>
                  <a:cubicBezTo>
                    <a:pt x="22606" y="6223"/>
                    <a:pt x="54610" y="0"/>
                    <a:pt x="90043" y="0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365" id="365"/>
          <p:cNvGrpSpPr/>
          <p:nvPr/>
        </p:nvGrpSpPr>
        <p:grpSpPr>
          <a:xfrm rot="0">
            <a:off x="11681108" y="6574088"/>
            <a:ext cx="119043" cy="119043"/>
            <a:chOff x="0" y="0"/>
            <a:chExt cx="158725" cy="158725"/>
          </a:xfrm>
        </p:grpSpPr>
        <p:sp>
          <p:nvSpPr>
            <p:cNvPr name="Freeform 366" id="366"/>
            <p:cNvSpPr/>
            <p:nvPr/>
          </p:nvSpPr>
          <p:spPr>
            <a:xfrm flipH="false" flipV="false" rot="0">
              <a:off x="0" y="0"/>
              <a:ext cx="158623" cy="158750"/>
            </a:xfrm>
            <a:custGeom>
              <a:avLst/>
              <a:gdLst/>
              <a:ahLst/>
              <a:cxnLst/>
              <a:rect r="r" b="b" t="t" l="l"/>
              <a:pathLst>
                <a:path h="158750" w="158623">
                  <a:moveTo>
                    <a:pt x="0" y="60579"/>
                  </a:moveTo>
                  <a:lnTo>
                    <a:pt x="60579" y="60579"/>
                  </a:lnTo>
                  <a:lnTo>
                    <a:pt x="79375" y="0"/>
                  </a:lnTo>
                  <a:lnTo>
                    <a:pt x="98044" y="60579"/>
                  </a:lnTo>
                  <a:lnTo>
                    <a:pt x="158623" y="60579"/>
                  </a:lnTo>
                  <a:lnTo>
                    <a:pt x="109728" y="98044"/>
                  </a:lnTo>
                  <a:lnTo>
                    <a:pt x="128524" y="158623"/>
                  </a:lnTo>
                  <a:lnTo>
                    <a:pt x="79375" y="121285"/>
                  </a:lnTo>
                  <a:lnTo>
                    <a:pt x="30353" y="158750"/>
                  </a:lnTo>
                  <a:lnTo>
                    <a:pt x="49022" y="98044"/>
                  </a:lnTo>
                  <a:close/>
                </a:path>
              </a:pathLst>
            </a:custGeom>
            <a:solidFill>
              <a:srgbClr val="BFE0F7"/>
            </a:solidFill>
          </p:spPr>
        </p:sp>
      </p:grpSp>
      <p:grpSp>
        <p:nvGrpSpPr>
          <p:cNvPr name="Group 367" id="367"/>
          <p:cNvGrpSpPr/>
          <p:nvPr/>
        </p:nvGrpSpPr>
        <p:grpSpPr>
          <a:xfrm rot="0">
            <a:off x="12841824" y="7183498"/>
            <a:ext cx="83334" cy="83334"/>
            <a:chOff x="0" y="0"/>
            <a:chExt cx="111112" cy="111112"/>
          </a:xfrm>
        </p:grpSpPr>
        <p:sp>
          <p:nvSpPr>
            <p:cNvPr name="Freeform 368" id="368"/>
            <p:cNvSpPr/>
            <p:nvPr/>
          </p:nvSpPr>
          <p:spPr>
            <a:xfrm flipH="false" flipV="false" rot="0">
              <a:off x="0" y="0"/>
              <a:ext cx="111125" cy="111125"/>
            </a:xfrm>
            <a:custGeom>
              <a:avLst/>
              <a:gdLst/>
              <a:ahLst/>
              <a:cxnLst/>
              <a:rect r="r" b="b" t="t" l="l"/>
              <a:pathLst>
                <a:path h="111125" w="111125">
                  <a:moveTo>
                    <a:pt x="0" y="42418"/>
                  </a:moveTo>
                  <a:lnTo>
                    <a:pt x="42418" y="42418"/>
                  </a:lnTo>
                  <a:lnTo>
                    <a:pt x="55499" y="0"/>
                  </a:lnTo>
                  <a:lnTo>
                    <a:pt x="68707" y="42418"/>
                  </a:lnTo>
                  <a:lnTo>
                    <a:pt x="111125" y="42418"/>
                  </a:lnTo>
                  <a:lnTo>
                    <a:pt x="76835" y="68707"/>
                  </a:lnTo>
                  <a:lnTo>
                    <a:pt x="89916" y="111125"/>
                  </a:lnTo>
                  <a:lnTo>
                    <a:pt x="55499" y="84836"/>
                  </a:lnTo>
                  <a:lnTo>
                    <a:pt x="21209" y="111125"/>
                  </a:lnTo>
                  <a:lnTo>
                    <a:pt x="34290" y="68707"/>
                  </a:lnTo>
                  <a:close/>
                </a:path>
              </a:pathLst>
            </a:custGeom>
            <a:solidFill>
              <a:srgbClr val="BFE0F7"/>
            </a:solidFill>
          </p:spPr>
        </p:sp>
      </p:grpSp>
      <p:sp>
        <p:nvSpPr>
          <p:cNvPr name="Freeform 369" id="369"/>
          <p:cNvSpPr/>
          <p:nvPr/>
        </p:nvSpPr>
        <p:spPr>
          <a:xfrm flipH="false" flipV="false" rot="0">
            <a:off x="414557" y="6615703"/>
            <a:ext cx="3380051" cy="3561178"/>
          </a:xfrm>
          <a:custGeom>
            <a:avLst/>
            <a:gdLst/>
            <a:ahLst/>
            <a:cxnLst/>
            <a:rect r="r" b="b" t="t" l="l"/>
            <a:pathLst>
              <a:path h="3561178" w="3380051">
                <a:moveTo>
                  <a:pt x="0" y="0"/>
                </a:moveTo>
                <a:lnTo>
                  <a:pt x="3380051" y="0"/>
                </a:lnTo>
                <a:lnTo>
                  <a:pt x="3380051" y="3561178"/>
                </a:lnTo>
                <a:lnTo>
                  <a:pt x="0" y="35611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0" id="370"/>
          <p:cNvSpPr txBox="true"/>
          <p:nvPr/>
        </p:nvSpPr>
        <p:spPr>
          <a:xfrm rot="0">
            <a:off x="8806948" y="807110"/>
            <a:ext cx="929926" cy="749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true">
                <a:solidFill>
                  <a:srgbClr val="604A7B"/>
                </a:solidFill>
                <a:latin typeface="Arimo Bold"/>
                <a:ea typeface="Arimo Bold"/>
                <a:cs typeface="Arimo Bold"/>
                <a:sym typeface="Arimo Bold"/>
              </a:rPr>
              <a:t>文藻盃</a:t>
            </a:r>
          </a:p>
          <a:p>
            <a:pPr algn="ctr">
              <a:lnSpc>
                <a:spcPts val="2879"/>
              </a:lnSpc>
            </a:pPr>
          </a:p>
        </p:txBody>
      </p:sp>
      <p:sp>
        <p:nvSpPr>
          <p:cNvPr name="TextBox 371" id="371"/>
          <p:cNvSpPr txBox="true"/>
          <p:nvPr/>
        </p:nvSpPr>
        <p:spPr>
          <a:xfrm rot="0">
            <a:off x="4955315" y="1164517"/>
            <a:ext cx="8961120" cy="881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799" b="true">
                <a:solidFill>
                  <a:srgbClr val="604A7B"/>
                </a:solidFill>
                <a:latin typeface="Arimo Bold"/>
                <a:ea typeface="Arimo Bold"/>
                <a:cs typeface="Arimo Bold"/>
                <a:sym typeface="Arimo Bold"/>
              </a:rPr>
              <a:t>英該由你發聲 ! </a:t>
            </a:r>
          </a:p>
          <a:p>
            <a:pPr algn="ctr">
              <a:lnSpc>
                <a:spcPts val="3359"/>
              </a:lnSpc>
            </a:pPr>
            <a:r>
              <a:rPr lang="en-US" sz="2799" b="true">
                <a:solidFill>
                  <a:srgbClr val="604A7B"/>
                </a:solidFill>
                <a:latin typeface="Arimo Bold"/>
                <a:ea typeface="Arimo Bold"/>
                <a:cs typeface="Arimo Bold"/>
                <a:sym typeface="Arimo Bold"/>
              </a:rPr>
              <a:t>不要英藏你的實力 ! </a:t>
            </a:r>
          </a:p>
        </p:txBody>
      </p:sp>
      <p:sp>
        <p:nvSpPr>
          <p:cNvPr name="TextBox 372" id="372"/>
          <p:cNvSpPr txBox="true"/>
          <p:nvPr/>
        </p:nvSpPr>
        <p:spPr>
          <a:xfrm rot="0">
            <a:off x="4866999" y="2052333"/>
            <a:ext cx="8961120" cy="5739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 b="true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Let’s speak up! </a:t>
            </a:r>
          </a:p>
          <a:p>
            <a:pPr algn="ctr">
              <a:lnSpc>
                <a:spcPts val="2160"/>
              </a:lnSpc>
            </a:pPr>
            <a:r>
              <a:rPr lang="en-US" sz="1800" b="true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Let your Hidden English bloom!</a:t>
            </a:r>
          </a:p>
        </p:txBody>
      </p:sp>
      <p:sp>
        <p:nvSpPr>
          <p:cNvPr name="Freeform 373" id="373"/>
          <p:cNvSpPr/>
          <p:nvPr/>
        </p:nvSpPr>
        <p:spPr>
          <a:xfrm flipH="false" flipV="false" rot="0">
            <a:off x="14225454" y="6288100"/>
            <a:ext cx="1932003" cy="3770005"/>
          </a:xfrm>
          <a:custGeom>
            <a:avLst/>
            <a:gdLst/>
            <a:ahLst/>
            <a:cxnLst/>
            <a:rect r="r" b="b" t="t" l="l"/>
            <a:pathLst>
              <a:path h="3770005" w="1932003">
                <a:moveTo>
                  <a:pt x="0" y="0"/>
                </a:moveTo>
                <a:lnTo>
                  <a:pt x="1932004" y="0"/>
                </a:lnTo>
                <a:lnTo>
                  <a:pt x="1932004" y="3770005"/>
                </a:lnTo>
                <a:lnTo>
                  <a:pt x="0" y="377000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74" id="374"/>
          <p:cNvGrpSpPr/>
          <p:nvPr/>
        </p:nvGrpSpPr>
        <p:grpSpPr>
          <a:xfrm rot="-600000">
            <a:off x="15918056" y="8270453"/>
            <a:ext cx="415804" cy="1462002"/>
            <a:chOff x="0" y="0"/>
            <a:chExt cx="554406" cy="1949336"/>
          </a:xfrm>
        </p:grpSpPr>
        <p:sp>
          <p:nvSpPr>
            <p:cNvPr name="Freeform 375" id="375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1B2340"/>
            </a:solidFill>
          </p:spPr>
        </p:sp>
      </p:grpSp>
      <p:grpSp>
        <p:nvGrpSpPr>
          <p:cNvPr name="Group 376" id="376"/>
          <p:cNvGrpSpPr/>
          <p:nvPr/>
        </p:nvGrpSpPr>
        <p:grpSpPr>
          <a:xfrm rot="600000">
            <a:off x="16749360" y="8270453"/>
            <a:ext cx="415804" cy="1462002"/>
            <a:chOff x="0" y="0"/>
            <a:chExt cx="554406" cy="1949336"/>
          </a:xfrm>
        </p:grpSpPr>
        <p:sp>
          <p:nvSpPr>
            <p:cNvPr name="Freeform 377" id="377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1B2340"/>
            </a:solidFill>
          </p:spPr>
        </p:sp>
      </p:grpSp>
      <p:grpSp>
        <p:nvGrpSpPr>
          <p:cNvPr name="Group 378" id="378"/>
          <p:cNvGrpSpPr/>
          <p:nvPr/>
        </p:nvGrpSpPr>
        <p:grpSpPr>
          <a:xfrm rot="-600000">
            <a:off x="15886871" y="9667951"/>
            <a:ext cx="478165" cy="387001"/>
            <a:chOff x="0" y="0"/>
            <a:chExt cx="637553" cy="516001"/>
          </a:xfrm>
        </p:grpSpPr>
        <p:sp>
          <p:nvSpPr>
            <p:cNvPr name="Freeform 379" id="379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380" id="380"/>
          <p:cNvGrpSpPr/>
          <p:nvPr/>
        </p:nvGrpSpPr>
        <p:grpSpPr>
          <a:xfrm rot="600000">
            <a:off x="16718175" y="9667951"/>
            <a:ext cx="478165" cy="387001"/>
            <a:chOff x="0" y="0"/>
            <a:chExt cx="637553" cy="516001"/>
          </a:xfrm>
        </p:grpSpPr>
        <p:sp>
          <p:nvSpPr>
            <p:cNvPr name="Freeform 381" id="381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382" id="382"/>
          <p:cNvGrpSpPr/>
          <p:nvPr/>
        </p:nvGrpSpPr>
        <p:grpSpPr>
          <a:xfrm rot="-10800000">
            <a:off x="15575604" y="7109450"/>
            <a:ext cx="1932003" cy="2493997"/>
            <a:chOff x="0" y="0"/>
            <a:chExt cx="2576004" cy="3325330"/>
          </a:xfrm>
        </p:grpSpPr>
        <p:sp>
          <p:nvSpPr>
            <p:cNvPr name="Freeform 383" id="383"/>
            <p:cNvSpPr/>
            <p:nvPr/>
          </p:nvSpPr>
          <p:spPr>
            <a:xfrm flipH="false" flipV="false" rot="0">
              <a:off x="0" y="0"/>
              <a:ext cx="2575941" cy="3325368"/>
            </a:xfrm>
            <a:custGeom>
              <a:avLst/>
              <a:gdLst/>
              <a:ahLst/>
              <a:cxnLst/>
              <a:rect r="r" b="b" t="t" l="l"/>
              <a:pathLst>
                <a:path h="3325368" w="2575941">
                  <a:moveTo>
                    <a:pt x="0" y="3325368"/>
                  </a:moveTo>
                  <a:lnTo>
                    <a:pt x="1288034" y="0"/>
                  </a:lnTo>
                  <a:lnTo>
                    <a:pt x="2575941" y="3325368"/>
                  </a:lnTo>
                  <a:close/>
                </a:path>
              </a:pathLst>
            </a:custGeom>
            <a:solidFill>
              <a:srgbClr val="2C3E50"/>
            </a:solidFill>
          </p:spPr>
        </p:sp>
      </p:grpSp>
      <p:grpSp>
        <p:nvGrpSpPr>
          <p:cNvPr name="Group 384" id="384"/>
          <p:cNvGrpSpPr/>
          <p:nvPr/>
        </p:nvGrpSpPr>
        <p:grpSpPr>
          <a:xfrm rot="-9600000">
            <a:off x="16563137" y="8732644"/>
            <a:ext cx="180003" cy="1199998"/>
            <a:chOff x="0" y="0"/>
            <a:chExt cx="240005" cy="1599997"/>
          </a:xfrm>
        </p:grpSpPr>
        <p:sp>
          <p:nvSpPr>
            <p:cNvPr name="Freeform 385" id="385"/>
            <p:cNvSpPr/>
            <p:nvPr/>
          </p:nvSpPr>
          <p:spPr>
            <a:xfrm flipH="false" flipV="false" rot="0">
              <a:off x="0" y="0"/>
              <a:ext cx="240030" cy="1600073"/>
            </a:xfrm>
            <a:custGeom>
              <a:avLst/>
              <a:gdLst/>
              <a:ahLst/>
              <a:cxnLst/>
              <a:rect r="r" b="b" t="t" l="l"/>
              <a:pathLst>
                <a:path h="1600073" w="240030">
                  <a:moveTo>
                    <a:pt x="0" y="96012"/>
                  </a:moveTo>
                  <a:cubicBezTo>
                    <a:pt x="0" y="42926"/>
                    <a:pt x="42926" y="0"/>
                    <a:pt x="96012" y="0"/>
                  </a:cubicBezTo>
                  <a:lnTo>
                    <a:pt x="144018" y="0"/>
                  </a:lnTo>
                  <a:cubicBezTo>
                    <a:pt x="196977" y="0"/>
                    <a:pt x="240030" y="42926"/>
                    <a:pt x="240030" y="96012"/>
                  </a:cubicBezTo>
                  <a:lnTo>
                    <a:pt x="240030" y="1504061"/>
                  </a:lnTo>
                  <a:cubicBezTo>
                    <a:pt x="240030" y="1557020"/>
                    <a:pt x="197104" y="1600073"/>
                    <a:pt x="144018" y="1600073"/>
                  </a:cubicBezTo>
                  <a:lnTo>
                    <a:pt x="96012" y="1600073"/>
                  </a:lnTo>
                  <a:cubicBezTo>
                    <a:pt x="43053" y="1600073"/>
                    <a:pt x="0" y="1557147"/>
                    <a:pt x="0" y="1504061"/>
                  </a:cubicBezTo>
                  <a:close/>
                </a:path>
              </a:pathLst>
            </a:custGeom>
            <a:solidFill>
              <a:srgbClr val="DCE6F1"/>
            </a:solidFill>
          </p:spPr>
        </p:sp>
      </p:grpSp>
      <p:grpSp>
        <p:nvGrpSpPr>
          <p:cNvPr name="Group 386" id="386"/>
          <p:cNvGrpSpPr/>
          <p:nvPr/>
        </p:nvGrpSpPr>
        <p:grpSpPr>
          <a:xfrm rot="-9600000">
            <a:off x="16608866" y="8658454"/>
            <a:ext cx="540001" cy="108004"/>
            <a:chOff x="0" y="0"/>
            <a:chExt cx="720001" cy="144005"/>
          </a:xfrm>
        </p:grpSpPr>
        <p:sp>
          <p:nvSpPr>
            <p:cNvPr name="Freeform 387" id="387"/>
            <p:cNvSpPr/>
            <p:nvPr/>
          </p:nvSpPr>
          <p:spPr>
            <a:xfrm flipH="false" flipV="false" rot="0">
              <a:off x="0" y="0"/>
              <a:ext cx="719963" cy="144018"/>
            </a:xfrm>
            <a:custGeom>
              <a:avLst/>
              <a:gdLst/>
              <a:ahLst/>
              <a:cxnLst/>
              <a:rect r="r" b="b" t="t" l="l"/>
              <a:pathLst>
                <a:path h="144018" w="719963">
                  <a:moveTo>
                    <a:pt x="0" y="72009"/>
                  </a:moveTo>
                  <a:cubicBezTo>
                    <a:pt x="0" y="32258"/>
                    <a:pt x="32258" y="0"/>
                    <a:pt x="72009" y="0"/>
                  </a:cubicBezTo>
                  <a:lnTo>
                    <a:pt x="647954" y="0"/>
                  </a:lnTo>
                  <a:cubicBezTo>
                    <a:pt x="687705" y="0"/>
                    <a:pt x="719963" y="32258"/>
                    <a:pt x="719963" y="72009"/>
                  </a:cubicBezTo>
                  <a:cubicBezTo>
                    <a:pt x="719963" y="111760"/>
                    <a:pt x="687705" y="144018"/>
                    <a:pt x="647954" y="144018"/>
                  </a:cubicBezTo>
                  <a:lnTo>
                    <a:pt x="72009" y="144018"/>
                  </a:lnTo>
                  <a:cubicBezTo>
                    <a:pt x="32258" y="144018"/>
                    <a:pt x="0" y="111760"/>
                    <a:pt x="0" y="72009"/>
                  </a:cubicBezTo>
                  <a:close/>
                </a:path>
              </a:pathLst>
            </a:custGeom>
            <a:solidFill>
              <a:srgbClr val="4A4A55"/>
            </a:solidFill>
          </p:spPr>
        </p:sp>
      </p:grpSp>
      <p:grpSp>
        <p:nvGrpSpPr>
          <p:cNvPr name="Group 388" id="388"/>
          <p:cNvGrpSpPr/>
          <p:nvPr/>
        </p:nvGrpSpPr>
        <p:grpSpPr>
          <a:xfrm rot="-9600000">
            <a:off x="16829370" y="8595446"/>
            <a:ext cx="99003" cy="234001"/>
            <a:chOff x="0" y="0"/>
            <a:chExt cx="132004" cy="312001"/>
          </a:xfrm>
        </p:grpSpPr>
        <p:sp>
          <p:nvSpPr>
            <p:cNvPr name="Freeform 389" id="389"/>
            <p:cNvSpPr/>
            <p:nvPr/>
          </p:nvSpPr>
          <p:spPr>
            <a:xfrm flipH="false" flipV="false" rot="0">
              <a:off x="0" y="0"/>
              <a:ext cx="131953" cy="312039"/>
            </a:xfrm>
            <a:custGeom>
              <a:avLst/>
              <a:gdLst/>
              <a:ahLst/>
              <a:cxnLst/>
              <a:rect r="r" b="b" t="t" l="l"/>
              <a:pathLst>
                <a:path h="312039" w="131953">
                  <a:moveTo>
                    <a:pt x="0" y="39624"/>
                  </a:moveTo>
                  <a:cubicBezTo>
                    <a:pt x="0" y="17780"/>
                    <a:pt x="17780" y="0"/>
                    <a:pt x="39624" y="0"/>
                  </a:cubicBezTo>
                  <a:lnTo>
                    <a:pt x="92456" y="0"/>
                  </a:lnTo>
                  <a:cubicBezTo>
                    <a:pt x="114300" y="0"/>
                    <a:pt x="131953" y="17780"/>
                    <a:pt x="131953" y="39624"/>
                  </a:cubicBezTo>
                  <a:lnTo>
                    <a:pt x="131953" y="272415"/>
                  </a:lnTo>
                  <a:cubicBezTo>
                    <a:pt x="131953" y="294259"/>
                    <a:pt x="114173" y="312039"/>
                    <a:pt x="92329" y="312039"/>
                  </a:cubicBezTo>
                  <a:lnTo>
                    <a:pt x="39624" y="312039"/>
                  </a:lnTo>
                  <a:cubicBezTo>
                    <a:pt x="17780" y="312039"/>
                    <a:pt x="0" y="294259"/>
                    <a:pt x="0" y="272415"/>
                  </a:cubicBezTo>
                  <a:close/>
                </a:path>
              </a:pathLst>
            </a:custGeom>
            <a:solidFill>
              <a:srgbClr val="2A2A33"/>
            </a:solidFill>
          </p:spPr>
        </p:sp>
      </p:grpSp>
      <p:grpSp>
        <p:nvGrpSpPr>
          <p:cNvPr name="Group 390" id="390"/>
          <p:cNvGrpSpPr/>
          <p:nvPr/>
        </p:nvGrpSpPr>
        <p:grpSpPr>
          <a:xfrm rot="-480000">
            <a:off x="15641269" y="7434853"/>
            <a:ext cx="371999" cy="377200"/>
            <a:chOff x="0" y="0"/>
            <a:chExt cx="495998" cy="502933"/>
          </a:xfrm>
        </p:grpSpPr>
        <p:sp>
          <p:nvSpPr>
            <p:cNvPr name="Freeform 391" id="391"/>
            <p:cNvSpPr/>
            <p:nvPr/>
          </p:nvSpPr>
          <p:spPr>
            <a:xfrm flipH="false" flipV="false" rot="0">
              <a:off x="0" y="0"/>
              <a:ext cx="496062" cy="502920"/>
            </a:xfrm>
            <a:custGeom>
              <a:avLst/>
              <a:gdLst/>
              <a:ahLst/>
              <a:cxnLst/>
              <a:rect r="r" b="b" t="t" l="l"/>
              <a:pathLst>
                <a:path h="502920" w="496062">
                  <a:moveTo>
                    <a:pt x="0" y="251460"/>
                  </a:moveTo>
                  <a:cubicBezTo>
                    <a:pt x="0" y="112522"/>
                    <a:pt x="110998" y="0"/>
                    <a:pt x="248031" y="0"/>
                  </a:cubicBezTo>
                  <a:cubicBezTo>
                    <a:pt x="385064" y="0"/>
                    <a:pt x="496062" y="112522"/>
                    <a:pt x="496062" y="251460"/>
                  </a:cubicBezTo>
                  <a:cubicBezTo>
                    <a:pt x="496062" y="390398"/>
                    <a:pt x="384937" y="502920"/>
                    <a:pt x="248031" y="502920"/>
                  </a:cubicBezTo>
                  <a:cubicBezTo>
                    <a:pt x="111125" y="502920"/>
                    <a:pt x="0" y="390398"/>
                    <a:pt x="0" y="251460"/>
                  </a:cubicBezTo>
                  <a:close/>
                </a:path>
              </a:pathLst>
            </a:custGeom>
            <a:solidFill>
              <a:srgbClr val="2E86C1"/>
            </a:solidFill>
          </p:spPr>
        </p:sp>
      </p:grpSp>
      <p:grpSp>
        <p:nvGrpSpPr>
          <p:cNvPr name="Group 392" id="392"/>
          <p:cNvGrpSpPr/>
          <p:nvPr/>
        </p:nvGrpSpPr>
        <p:grpSpPr>
          <a:xfrm rot="0">
            <a:off x="15964110" y="7195452"/>
            <a:ext cx="1155002" cy="1161002"/>
            <a:chOff x="0" y="0"/>
            <a:chExt cx="1540002" cy="1548003"/>
          </a:xfrm>
        </p:grpSpPr>
        <p:sp>
          <p:nvSpPr>
            <p:cNvPr name="Freeform 393" id="393"/>
            <p:cNvSpPr/>
            <p:nvPr/>
          </p:nvSpPr>
          <p:spPr>
            <a:xfrm flipH="false" flipV="false" rot="0">
              <a:off x="0" y="0"/>
              <a:ext cx="1540002" cy="1548003"/>
            </a:xfrm>
            <a:custGeom>
              <a:avLst/>
              <a:gdLst/>
              <a:ahLst/>
              <a:cxnLst/>
              <a:rect r="r" b="b" t="t" l="l"/>
              <a:pathLst>
                <a:path h="1548003" w="1540002">
                  <a:moveTo>
                    <a:pt x="0" y="338836"/>
                  </a:moveTo>
                  <a:cubicBezTo>
                    <a:pt x="0" y="151638"/>
                    <a:pt x="151638" y="0"/>
                    <a:pt x="338836" y="0"/>
                  </a:cubicBezTo>
                  <a:lnTo>
                    <a:pt x="1201166" y="0"/>
                  </a:lnTo>
                  <a:cubicBezTo>
                    <a:pt x="1388237" y="0"/>
                    <a:pt x="1540002" y="151638"/>
                    <a:pt x="1540002" y="338836"/>
                  </a:cubicBezTo>
                  <a:lnTo>
                    <a:pt x="1540002" y="1209167"/>
                  </a:lnTo>
                  <a:cubicBezTo>
                    <a:pt x="1540002" y="1396238"/>
                    <a:pt x="1388364" y="1548003"/>
                    <a:pt x="1201166" y="1548003"/>
                  </a:cubicBezTo>
                  <a:lnTo>
                    <a:pt x="338836" y="1548003"/>
                  </a:lnTo>
                  <a:cubicBezTo>
                    <a:pt x="151638" y="1548003"/>
                    <a:pt x="0" y="1396365"/>
                    <a:pt x="0" y="1209167"/>
                  </a:cubicBezTo>
                  <a:close/>
                </a:path>
              </a:pathLst>
            </a:custGeom>
            <a:solidFill>
              <a:srgbClr val="34495E"/>
            </a:solidFill>
          </p:spPr>
        </p:sp>
      </p:grpSp>
      <p:grpSp>
        <p:nvGrpSpPr>
          <p:cNvPr name="Group 394" id="394"/>
          <p:cNvGrpSpPr/>
          <p:nvPr/>
        </p:nvGrpSpPr>
        <p:grpSpPr>
          <a:xfrm rot="0">
            <a:off x="15929458" y="8205949"/>
            <a:ext cx="1224296" cy="128997"/>
            <a:chOff x="0" y="0"/>
            <a:chExt cx="1632394" cy="171996"/>
          </a:xfrm>
        </p:grpSpPr>
        <p:sp>
          <p:nvSpPr>
            <p:cNvPr name="Freeform 395" id="395"/>
            <p:cNvSpPr/>
            <p:nvPr/>
          </p:nvSpPr>
          <p:spPr>
            <a:xfrm flipH="false" flipV="false" rot="0">
              <a:off x="0" y="0"/>
              <a:ext cx="1632331" cy="171958"/>
            </a:xfrm>
            <a:custGeom>
              <a:avLst/>
              <a:gdLst/>
              <a:ahLst/>
              <a:cxnLst/>
              <a:rect r="r" b="b" t="t" l="l"/>
              <a:pathLst>
                <a:path h="171958" w="1632331">
                  <a:moveTo>
                    <a:pt x="0" y="85979"/>
                  </a:moveTo>
                  <a:cubicBezTo>
                    <a:pt x="0" y="38481"/>
                    <a:pt x="38481" y="0"/>
                    <a:pt x="85979" y="0"/>
                  </a:cubicBezTo>
                  <a:lnTo>
                    <a:pt x="1546352" y="0"/>
                  </a:lnTo>
                  <a:cubicBezTo>
                    <a:pt x="1593850" y="0"/>
                    <a:pt x="1632331" y="38481"/>
                    <a:pt x="1632331" y="85979"/>
                  </a:cubicBezTo>
                  <a:cubicBezTo>
                    <a:pt x="1632331" y="133477"/>
                    <a:pt x="1593850" y="171958"/>
                    <a:pt x="1546352" y="171958"/>
                  </a:cubicBezTo>
                  <a:lnTo>
                    <a:pt x="85979" y="171958"/>
                  </a:lnTo>
                  <a:cubicBezTo>
                    <a:pt x="38481" y="171958"/>
                    <a:pt x="0" y="133477"/>
                    <a:pt x="0" y="85979"/>
                  </a:cubicBezTo>
                  <a:close/>
                </a:path>
              </a:pathLst>
            </a:custGeom>
            <a:solidFill>
              <a:srgbClr val="1B2340"/>
            </a:solidFill>
          </p:spPr>
        </p:sp>
      </p:grpSp>
      <p:grpSp>
        <p:nvGrpSpPr>
          <p:cNvPr name="Group 396" id="396"/>
          <p:cNvGrpSpPr/>
          <p:nvPr/>
        </p:nvGrpSpPr>
        <p:grpSpPr>
          <a:xfrm rot="0">
            <a:off x="16345262" y="7357986"/>
            <a:ext cx="392697" cy="392697"/>
            <a:chOff x="0" y="0"/>
            <a:chExt cx="523596" cy="523596"/>
          </a:xfrm>
        </p:grpSpPr>
        <p:sp>
          <p:nvSpPr>
            <p:cNvPr name="Freeform 397" id="397"/>
            <p:cNvSpPr/>
            <p:nvPr/>
          </p:nvSpPr>
          <p:spPr>
            <a:xfrm flipH="false" flipV="false" rot="0">
              <a:off x="0" y="0"/>
              <a:ext cx="523621" cy="523621"/>
            </a:xfrm>
            <a:custGeom>
              <a:avLst/>
              <a:gdLst/>
              <a:ahLst/>
              <a:cxnLst/>
              <a:rect r="r" b="b" t="t" l="l"/>
              <a:pathLst>
                <a:path h="523621" w="523621">
                  <a:moveTo>
                    <a:pt x="0" y="200025"/>
                  </a:moveTo>
                  <a:lnTo>
                    <a:pt x="200025" y="200025"/>
                  </a:lnTo>
                  <a:lnTo>
                    <a:pt x="261747" y="0"/>
                  </a:lnTo>
                  <a:lnTo>
                    <a:pt x="323596" y="200025"/>
                  </a:lnTo>
                  <a:lnTo>
                    <a:pt x="523621" y="200025"/>
                  </a:lnTo>
                  <a:lnTo>
                    <a:pt x="361823" y="323596"/>
                  </a:lnTo>
                  <a:lnTo>
                    <a:pt x="423672" y="523621"/>
                  </a:lnTo>
                  <a:lnTo>
                    <a:pt x="261747" y="400050"/>
                  </a:lnTo>
                  <a:lnTo>
                    <a:pt x="99949" y="523621"/>
                  </a:lnTo>
                  <a:lnTo>
                    <a:pt x="161798" y="323596"/>
                  </a:ln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398" id="398"/>
          <p:cNvGrpSpPr/>
          <p:nvPr/>
        </p:nvGrpSpPr>
        <p:grpSpPr>
          <a:xfrm rot="0">
            <a:off x="16069104" y="6379445"/>
            <a:ext cx="945004" cy="945004"/>
            <a:chOff x="0" y="0"/>
            <a:chExt cx="1260005" cy="1260005"/>
          </a:xfrm>
        </p:grpSpPr>
        <p:sp>
          <p:nvSpPr>
            <p:cNvPr name="Freeform 399" id="399"/>
            <p:cNvSpPr/>
            <p:nvPr/>
          </p:nvSpPr>
          <p:spPr>
            <a:xfrm flipH="false" flipV="false" rot="0">
              <a:off x="0" y="0"/>
              <a:ext cx="1259967" cy="1259967"/>
            </a:xfrm>
            <a:custGeom>
              <a:avLst/>
              <a:gdLst/>
              <a:ahLst/>
              <a:cxnLst/>
              <a:rect r="r" b="b" t="t" l="l"/>
              <a:pathLst>
                <a:path h="1259967" w="1259967">
                  <a:moveTo>
                    <a:pt x="0" y="630047"/>
                  </a:moveTo>
                  <a:cubicBezTo>
                    <a:pt x="0" y="282067"/>
                    <a:pt x="282067" y="0"/>
                    <a:pt x="630047" y="0"/>
                  </a:cubicBezTo>
                  <a:cubicBezTo>
                    <a:pt x="978027" y="0"/>
                    <a:pt x="1259967" y="282067"/>
                    <a:pt x="1259967" y="630047"/>
                  </a:cubicBezTo>
                  <a:cubicBezTo>
                    <a:pt x="1259967" y="978027"/>
                    <a:pt x="977900" y="1259967"/>
                    <a:pt x="630047" y="1259967"/>
                  </a:cubicBezTo>
                  <a:cubicBezTo>
                    <a:pt x="282194" y="1259967"/>
                    <a:pt x="0" y="977900"/>
                    <a:pt x="0" y="630047"/>
                  </a:cubicBezTo>
                  <a:close/>
                </a:path>
              </a:pathLst>
            </a:custGeom>
            <a:solidFill>
              <a:srgbClr val="E0B48C"/>
            </a:solidFill>
          </p:spPr>
        </p:sp>
      </p:grpSp>
      <p:grpSp>
        <p:nvGrpSpPr>
          <p:cNvPr name="Group 400" id="400"/>
          <p:cNvGrpSpPr/>
          <p:nvPr/>
        </p:nvGrpSpPr>
        <p:grpSpPr>
          <a:xfrm rot="0">
            <a:off x="15985112" y="6521453"/>
            <a:ext cx="396897" cy="585902"/>
            <a:chOff x="0" y="0"/>
            <a:chExt cx="529196" cy="781202"/>
          </a:xfrm>
        </p:grpSpPr>
        <p:sp>
          <p:nvSpPr>
            <p:cNvPr name="Freeform 401" id="401"/>
            <p:cNvSpPr/>
            <p:nvPr/>
          </p:nvSpPr>
          <p:spPr>
            <a:xfrm flipH="false" flipV="false" rot="0">
              <a:off x="0" y="0"/>
              <a:ext cx="529209" cy="781177"/>
            </a:xfrm>
            <a:custGeom>
              <a:avLst/>
              <a:gdLst/>
              <a:ahLst/>
              <a:cxnLst/>
              <a:rect r="r" b="b" t="t" l="l"/>
              <a:pathLst>
                <a:path h="781177" w="529209">
                  <a:moveTo>
                    <a:pt x="0" y="390652"/>
                  </a:moveTo>
                  <a:cubicBezTo>
                    <a:pt x="0" y="174879"/>
                    <a:pt x="118491" y="0"/>
                    <a:pt x="264541" y="0"/>
                  </a:cubicBezTo>
                  <a:cubicBezTo>
                    <a:pt x="410591" y="0"/>
                    <a:pt x="529209" y="174879"/>
                    <a:pt x="529209" y="390652"/>
                  </a:cubicBezTo>
                  <a:cubicBezTo>
                    <a:pt x="529209" y="606425"/>
                    <a:pt x="410718" y="781177"/>
                    <a:pt x="264541" y="781177"/>
                  </a:cubicBezTo>
                  <a:cubicBezTo>
                    <a:pt x="118364" y="781177"/>
                    <a:pt x="0" y="606298"/>
                    <a:pt x="0" y="39065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402" id="402"/>
          <p:cNvGrpSpPr/>
          <p:nvPr/>
        </p:nvGrpSpPr>
        <p:grpSpPr>
          <a:xfrm rot="0">
            <a:off x="16785212" y="6521453"/>
            <a:ext cx="396897" cy="585902"/>
            <a:chOff x="0" y="0"/>
            <a:chExt cx="529196" cy="781202"/>
          </a:xfrm>
        </p:grpSpPr>
        <p:sp>
          <p:nvSpPr>
            <p:cNvPr name="Freeform 403" id="403"/>
            <p:cNvSpPr/>
            <p:nvPr/>
          </p:nvSpPr>
          <p:spPr>
            <a:xfrm flipH="false" flipV="false" rot="0">
              <a:off x="0" y="0"/>
              <a:ext cx="529209" cy="781177"/>
            </a:xfrm>
            <a:custGeom>
              <a:avLst/>
              <a:gdLst/>
              <a:ahLst/>
              <a:cxnLst/>
              <a:rect r="r" b="b" t="t" l="l"/>
              <a:pathLst>
                <a:path h="781177" w="529209">
                  <a:moveTo>
                    <a:pt x="0" y="390652"/>
                  </a:moveTo>
                  <a:cubicBezTo>
                    <a:pt x="0" y="174879"/>
                    <a:pt x="118491" y="0"/>
                    <a:pt x="264541" y="0"/>
                  </a:cubicBezTo>
                  <a:cubicBezTo>
                    <a:pt x="410591" y="0"/>
                    <a:pt x="529209" y="174879"/>
                    <a:pt x="529209" y="390652"/>
                  </a:cubicBezTo>
                  <a:cubicBezTo>
                    <a:pt x="529209" y="606425"/>
                    <a:pt x="410718" y="781177"/>
                    <a:pt x="264541" y="781177"/>
                  </a:cubicBezTo>
                  <a:cubicBezTo>
                    <a:pt x="118364" y="781177"/>
                    <a:pt x="0" y="606298"/>
                    <a:pt x="0" y="39065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404" id="404"/>
          <p:cNvGrpSpPr/>
          <p:nvPr/>
        </p:nvGrpSpPr>
        <p:grpSpPr>
          <a:xfrm rot="0">
            <a:off x="16210855" y="6284947"/>
            <a:ext cx="661502" cy="330746"/>
            <a:chOff x="0" y="0"/>
            <a:chExt cx="882002" cy="440995"/>
          </a:xfrm>
        </p:grpSpPr>
        <p:sp>
          <p:nvSpPr>
            <p:cNvPr name="Freeform 405" id="405"/>
            <p:cNvSpPr/>
            <p:nvPr/>
          </p:nvSpPr>
          <p:spPr>
            <a:xfrm flipH="false" flipV="false" rot="0">
              <a:off x="0" y="0"/>
              <a:ext cx="882015" cy="440944"/>
            </a:xfrm>
            <a:custGeom>
              <a:avLst/>
              <a:gdLst/>
              <a:ahLst/>
              <a:cxnLst/>
              <a:rect r="r" b="b" t="t" l="l"/>
              <a:pathLst>
                <a:path h="440944" w="882015">
                  <a:moveTo>
                    <a:pt x="0" y="220472"/>
                  </a:moveTo>
                  <a:cubicBezTo>
                    <a:pt x="0" y="98679"/>
                    <a:pt x="197485" y="0"/>
                    <a:pt x="440944" y="0"/>
                  </a:cubicBezTo>
                  <a:cubicBezTo>
                    <a:pt x="684403" y="0"/>
                    <a:pt x="882015" y="98679"/>
                    <a:pt x="882015" y="220472"/>
                  </a:cubicBezTo>
                  <a:cubicBezTo>
                    <a:pt x="882015" y="342265"/>
                    <a:pt x="684530" y="440944"/>
                    <a:pt x="440944" y="440944"/>
                  </a:cubicBezTo>
                  <a:cubicBezTo>
                    <a:pt x="197358" y="440944"/>
                    <a:pt x="0" y="342265"/>
                    <a:pt x="0" y="22047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406" id="406"/>
          <p:cNvGrpSpPr/>
          <p:nvPr/>
        </p:nvGrpSpPr>
        <p:grpSpPr>
          <a:xfrm rot="0">
            <a:off x="16173059" y="6700752"/>
            <a:ext cx="737102" cy="189005"/>
            <a:chOff x="0" y="0"/>
            <a:chExt cx="982802" cy="252006"/>
          </a:xfrm>
        </p:grpSpPr>
        <p:sp>
          <p:nvSpPr>
            <p:cNvPr name="Freeform 407" id="407"/>
            <p:cNvSpPr/>
            <p:nvPr/>
          </p:nvSpPr>
          <p:spPr>
            <a:xfrm flipH="false" flipV="false" rot="0">
              <a:off x="0" y="0"/>
              <a:ext cx="982726" cy="251968"/>
            </a:xfrm>
            <a:custGeom>
              <a:avLst/>
              <a:gdLst/>
              <a:ahLst/>
              <a:cxnLst/>
              <a:rect r="r" b="b" t="t" l="l"/>
              <a:pathLst>
                <a:path h="251968" w="982726">
                  <a:moveTo>
                    <a:pt x="0" y="125984"/>
                  </a:moveTo>
                  <a:cubicBezTo>
                    <a:pt x="0" y="56388"/>
                    <a:pt x="56388" y="0"/>
                    <a:pt x="125984" y="0"/>
                  </a:cubicBezTo>
                  <a:lnTo>
                    <a:pt x="856742" y="0"/>
                  </a:lnTo>
                  <a:cubicBezTo>
                    <a:pt x="926338" y="0"/>
                    <a:pt x="982726" y="56388"/>
                    <a:pt x="982726" y="125984"/>
                  </a:cubicBezTo>
                  <a:cubicBezTo>
                    <a:pt x="982726" y="195580"/>
                    <a:pt x="926338" y="251968"/>
                    <a:pt x="856742" y="251968"/>
                  </a:cubicBezTo>
                  <a:lnTo>
                    <a:pt x="125984" y="251968"/>
                  </a:lnTo>
                  <a:cubicBezTo>
                    <a:pt x="56388" y="251968"/>
                    <a:pt x="0" y="195580"/>
                    <a:pt x="0" y="125984"/>
                  </a:cubicBezTo>
                  <a:close/>
                </a:path>
              </a:pathLst>
            </a:custGeom>
            <a:solidFill>
              <a:srgbClr val="1B2340"/>
            </a:solidFill>
          </p:spPr>
        </p:sp>
      </p:grpSp>
      <p:grpSp>
        <p:nvGrpSpPr>
          <p:cNvPr name="Group 408" id="408"/>
          <p:cNvGrpSpPr/>
          <p:nvPr/>
        </p:nvGrpSpPr>
        <p:grpSpPr>
          <a:xfrm rot="600000">
            <a:off x="16239211" y="6644049"/>
            <a:ext cx="170097" cy="42529"/>
            <a:chOff x="0" y="0"/>
            <a:chExt cx="226797" cy="56706"/>
          </a:xfrm>
        </p:grpSpPr>
        <p:sp>
          <p:nvSpPr>
            <p:cNvPr name="Freeform 409" id="409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410" id="410"/>
          <p:cNvGrpSpPr/>
          <p:nvPr/>
        </p:nvGrpSpPr>
        <p:grpSpPr>
          <a:xfrm rot="-600000">
            <a:off x="16673913" y="6644049"/>
            <a:ext cx="170097" cy="42529"/>
            <a:chOff x="0" y="0"/>
            <a:chExt cx="226797" cy="56706"/>
          </a:xfrm>
        </p:grpSpPr>
        <p:sp>
          <p:nvSpPr>
            <p:cNvPr name="Freeform 411" id="411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412" id="412"/>
          <p:cNvGrpSpPr/>
          <p:nvPr/>
        </p:nvGrpSpPr>
        <p:grpSpPr>
          <a:xfrm rot="0">
            <a:off x="16333708" y="6776352"/>
            <a:ext cx="113405" cy="113405"/>
            <a:chOff x="0" y="0"/>
            <a:chExt cx="151206" cy="151206"/>
          </a:xfrm>
        </p:grpSpPr>
        <p:sp>
          <p:nvSpPr>
            <p:cNvPr name="Freeform 413" id="413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414" id="414"/>
          <p:cNvGrpSpPr/>
          <p:nvPr/>
        </p:nvGrpSpPr>
        <p:grpSpPr>
          <a:xfrm rot="0">
            <a:off x="16636108" y="6776352"/>
            <a:ext cx="113405" cy="113405"/>
            <a:chOff x="0" y="0"/>
            <a:chExt cx="151206" cy="151206"/>
          </a:xfrm>
        </p:grpSpPr>
        <p:sp>
          <p:nvSpPr>
            <p:cNvPr name="Freeform 415" id="415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416" id="416"/>
          <p:cNvGrpSpPr/>
          <p:nvPr/>
        </p:nvGrpSpPr>
        <p:grpSpPr>
          <a:xfrm rot="0">
            <a:off x="16418757" y="7003151"/>
            <a:ext cx="245697" cy="56702"/>
            <a:chOff x="0" y="0"/>
            <a:chExt cx="327596" cy="75603"/>
          </a:xfrm>
        </p:grpSpPr>
        <p:sp>
          <p:nvSpPr>
            <p:cNvPr name="Freeform 417" id="417"/>
            <p:cNvSpPr/>
            <p:nvPr/>
          </p:nvSpPr>
          <p:spPr>
            <a:xfrm flipH="false" flipV="false" rot="0">
              <a:off x="0" y="0"/>
              <a:ext cx="327660" cy="75692"/>
            </a:xfrm>
            <a:custGeom>
              <a:avLst/>
              <a:gdLst/>
              <a:ahLst/>
              <a:cxnLst/>
              <a:rect r="r" b="b" t="t" l="l"/>
              <a:pathLst>
                <a:path h="75692" w="327660">
                  <a:moveTo>
                    <a:pt x="0" y="37846"/>
                  </a:moveTo>
                  <a:cubicBezTo>
                    <a:pt x="0" y="16891"/>
                    <a:pt x="16891" y="0"/>
                    <a:pt x="37846" y="0"/>
                  </a:cubicBezTo>
                  <a:lnTo>
                    <a:pt x="289814" y="0"/>
                  </a:lnTo>
                  <a:cubicBezTo>
                    <a:pt x="310642" y="0"/>
                    <a:pt x="327660" y="16891"/>
                    <a:pt x="327660" y="37846"/>
                  </a:cubicBezTo>
                  <a:cubicBezTo>
                    <a:pt x="327660" y="58801"/>
                    <a:pt x="310769" y="75692"/>
                    <a:pt x="289814" y="75692"/>
                  </a:cubicBezTo>
                  <a:lnTo>
                    <a:pt x="37846" y="75692"/>
                  </a:lnTo>
                  <a:cubicBezTo>
                    <a:pt x="16891" y="75565"/>
                    <a:pt x="0" y="58674"/>
                    <a:pt x="0" y="37846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920764" y="119215"/>
            <a:ext cx="14808498" cy="2790796"/>
            <a:chOff x="0" y="0"/>
            <a:chExt cx="19744665" cy="3721062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9744562" cy="3721007"/>
            </a:xfrm>
            <a:custGeom>
              <a:avLst/>
              <a:gdLst/>
              <a:ahLst/>
              <a:cxnLst/>
              <a:rect r="r" b="b" t="t" l="l"/>
              <a:pathLst>
                <a:path h="3721007" w="19744562">
                  <a:moveTo>
                    <a:pt x="0" y="223217"/>
                  </a:moveTo>
                  <a:cubicBezTo>
                    <a:pt x="0" y="100011"/>
                    <a:pt x="93091" y="0"/>
                    <a:pt x="207772" y="0"/>
                  </a:cubicBezTo>
                  <a:lnTo>
                    <a:pt x="19536790" y="0"/>
                  </a:lnTo>
                  <a:cubicBezTo>
                    <a:pt x="19651599" y="0"/>
                    <a:pt x="19744562" y="100011"/>
                    <a:pt x="19744562" y="223217"/>
                  </a:cubicBezTo>
                  <a:lnTo>
                    <a:pt x="19744562" y="3497791"/>
                  </a:lnTo>
                  <a:cubicBezTo>
                    <a:pt x="19744562" y="3621133"/>
                    <a:pt x="19651472" y="3721007"/>
                    <a:pt x="19536790" y="3721007"/>
                  </a:cubicBezTo>
                  <a:lnTo>
                    <a:pt x="207772" y="3721007"/>
                  </a:lnTo>
                  <a:cubicBezTo>
                    <a:pt x="93091" y="3721007"/>
                    <a:pt x="0" y="3621133"/>
                    <a:pt x="0" y="3497790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2247739" y="404603"/>
            <a:ext cx="14310179" cy="2843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37"/>
              </a:lnSpc>
            </a:pPr>
            <a:r>
              <a:rPr lang="en-US" sz="4598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請點選右方紫色</a:t>
            </a:r>
            <a:r>
              <a:rPr lang="en-US" sz="4598" spc="3">
                <a:solidFill>
                  <a:srgbClr val="604A7B"/>
                </a:solidFill>
                <a:latin typeface="Noto Sans"/>
                <a:ea typeface="Noto Sans"/>
                <a:cs typeface="Noto Sans"/>
                <a:sym typeface="Noto Sans"/>
              </a:rPr>
              <a:t>「隊伍」</a:t>
            </a:r>
            <a:r>
              <a:rPr lang="en-US" sz="4598" spc="3">
                <a:solidFill>
                  <a:srgbClr val="7030A0"/>
                </a:solidFill>
                <a:latin typeface="Noto Sans"/>
                <a:ea typeface="Noto Sans"/>
                <a:cs typeface="Noto Sans"/>
                <a:sym typeface="Noto Sans"/>
              </a:rPr>
              <a:t>，</a:t>
            </a:r>
            <a:r>
              <a:rPr lang="en-US" sz="4598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進入隊伍列表頁面。</a:t>
            </a:r>
          </a:p>
          <a:p>
            <a:pPr algn="l">
              <a:lnSpc>
                <a:spcPts val="5041"/>
              </a:lnSpc>
            </a:pPr>
            <a:r>
              <a:rPr lang="en-US" b="true" sz="3601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The team leader clicks on </a:t>
            </a:r>
            <a:r>
              <a:rPr lang="en-US" b="true" sz="3601" spc="2">
                <a:solidFill>
                  <a:srgbClr val="604A7B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“Team” </a:t>
            </a:r>
            <a:r>
              <a:rPr lang="en-US" b="true" sz="3601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on </a:t>
            </a:r>
            <a:r>
              <a:rPr lang="en-US" b="true" sz="3601" spc="2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the right side </a:t>
            </a:r>
            <a:r>
              <a:rPr lang="en-US" b="true" sz="3601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of the page to enter the team performance page.</a:t>
            </a:r>
          </a:p>
          <a:p>
            <a:pPr algn="l">
              <a:lnSpc>
                <a:spcPts val="7213"/>
              </a:lnSpc>
            </a:pPr>
          </a:p>
        </p:txBody>
      </p:sp>
      <p:grpSp>
        <p:nvGrpSpPr>
          <p:cNvPr name="Group 33" id="33"/>
          <p:cNvGrpSpPr/>
          <p:nvPr/>
        </p:nvGrpSpPr>
        <p:grpSpPr>
          <a:xfrm rot="0">
            <a:off x="3288238" y="3324787"/>
            <a:ext cx="12051973" cy="6568897"/>
            <a:chOff x="0" y="0"/>
            <a:chExt cx="16069297" cy="875853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6069311" cy="8758555"/>
            </a:xfrm>
            <a:custGeom>
              <a:avLst/>
              <a:gdLst/>
              <a:ahLst/>
              <a:cxnLst/>
              <a:rect r="r" b="b" t="t" l="l"/>
              <a:pathLst>
                <a:path h="8758555" w="16069311">
                  <a:moveTo>
                    <a:pt x="0" y="0"/>
                  </a:moveTo>
                  <a:lnTo>
                    <a:pt x="16069311" y="0"/>
                  </a:lnTo>
                  <a:lnTo>
                    <a:pt x="16069311" y="8758555"/>
                  </a:lnTo>
                  <a:lnTo>
                    <a:pt x="0" y="8758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12" t="0" r="-312" b="0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7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6344995" y="3838499"/>
            <a:ext cx="950004" cy="822998"/>
            <a:chOff x="0" y="0"/>
            <a:chExt cx="1266673" cy="1097331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266698" cy="1097280"/>
            </a:xfrm>
            <a:custGeom>
              <a:avLst/>
              <a:gdLst/>
              <a:ahLst/>
              <a:cxnLst/>
              <a:rect r="r" b="b" t="t" l="l"/>
              <a:pathLst>
                <a:path h="1097280" w="1266698">
                  <a:moveTo>
                    <a:pt x="0" y="0"/>
                  </a:moveTo>
                  <a:lnTo>
                    <a:pt x="1266698" y="0"/>
                  </a:lnTo>
                  <a:lnTo>
                    <a:pt x="1266698" y="1097280"/>
                  </a:lnTo>
                  <a:lnTo>
                    <a:pt x="0" y="10972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9" r="2" b="-25"/>
              </a:stretch>
            </a:blipFill>
          </p:spPr>
        </p:sp>
      </p:grpSp>
      <p:grpSp>
        <p:nvGrpSpPr>
          <p:cNvPr name="Group 40" id="40"/>
          <p:cNvGrpSpPr/>
          <p:nvPr/>
        </p:nvGrpSpPr>
        <p:grpSpPr>
          <a:xfrm rot="-360000">
            <a:off x="1046855" y="8350234"/>
            <a:ext cx="415804" cy="1462002"/>
            <a:chOff x="0" y="0"/>
            <a:chExt cx="554406" cy="1949336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E8C97A"/>
            </a:solidFill>
          </p:spPr>
        </p:sp>
      </p:grpSp>
      <p:grpSp>
        <p:nvGrpSpPr>
          <p:cNvPr name="Group 42" id="42"/>
          <p:cNvGrpSpPr/>
          <p:nvPr/>
        </p:nvGrpSpPr>
        <p:grpSpPr>
          <a:xfrm rot="600000">
            <a:off x="1708156" y="8290236"/>
            <a:ext cx="415804" cy="1462002"/>
            <a:chOff x="0" y="0"/>
            <a:chExt cx="554406" cy="1949336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E8C97A"/>
            </a:solidFill>
          </p:spPr>
        </p:sp>
      </p:grpSp>
      <p:grpSp>
        <p:nvGrpSpPr>
          <p:cNvPr name="Group 44" id="44"/>
          <p:cNvGrpSpPr/>
          <p:nvPr/>
        </p:nvGrpSpPr>
        <p:grpSpPr>
          <a:xfrm rot="-360000">
            <a:off x="1015670" y="9747733"/>
            <a:ext cx="478165" cy="387001"/>
            <a:chOff x="0" y="0"/>
            <a:chExt cx="637553" cy="516001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6" id="46"/>
          <p:cNvGrpSpPr/>
          <p:nvPr/>
        </p:nvGrpSpPr>
        <p:grpSpPr>
          <a:xfrm rot="600000">
            <a:off x="1676972" y="9687735"/>
            <a:ext cx="478165" cy="387001"/>
            <a:chOff x="0" y="0"/>
            <a:chExt cx="637553" cy="516001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8" id="48"/>
          <p:cNvGrpSpPr/>
          <p:nvPr/>
        </p:nvGrpSpPr>
        <p:grpSpPr>
          <a:xfrm rot="-3480000">
            <a:off x="140408" y="6895233"/>
            <a:ext cx="950004" cy="1499997"/>
            <a:chOff x="0" y="0"/>
            <a:chExt cx="1266673" cy="1999996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1266698" cy="1999996"/>
            </a:xfrm>
            <a:custGeom>
              <a:avLst/>
              <a:gdLst/>
              <a:ahLst/>
              <a:cxnLst/>
              <a:rect r="r" b="b" t="t" l="l"/>
              <a:pathLst>
                <a:path h="1999996" w="1266698">
                  <a:moveTo>
                    <a:pt x="0" y="1999996"/>
                  </a:moveTo>
                  <a:lnTo>
                    <a:pt x="633349" y="0"/>
                  </a:lnTo>
                  <a:lnTo>
                    <a:pt x="1266698" y="1999996"/>
                  </a:lnTo>
                  <a:close/>
                </a:path>
              </a:pathLst>
            </a:custGeom>
            <a:solidFill>
              <a:srgbClr val="FFE9B8"/>
            </a:solidFill>
          </p:spPr>
        </p:sp>
      </p:grpSp>
      <p:grpSp>
        <p:nvGrpSpPr>
          <p:cNvPr name="Group 50" id="50"/>
          <p:cNvGrpSpPr/>
          <p:nvPr/>
        </p:nvGrpSpPr>
        <p:grpSpPr>
          <a:xfrm rot="3480000">
            <a:off x="2030406" y="6895233"/>
            <a:ext cx="950004" cy="1499997"/>
            <a:chOff x="0" y="0"/>
            <a:chExt cx="1266673" cy="1999996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266698" cy="1999996"/>
            </a:xfrm>
            <a:custGeom>
              <a:avLst/>
              <a:gdLst/>
              <a:ahLst/>
              <a:cxnLst/>
              <a:rect r="r" b="b" t="t" l="l"/>
              <a:pathLst>
                <a:path h="1999996" w="1266698">
                  <a:moveTo>
                    <a:pt x="0" y="1999996"/>
                  </a:moveTo>
                  <a:lnTo>
                    <a:pt x="633349" y="0"/>
                  </a:lnTo>
                  <a:lnTo>
                    <a:pt x="1266698" y="1999996"/>
                  </a:lnTo>
                  <a:close/>
                </a:path>
              </a:pathLst>
            </a:custGeom>
            <a:solidFill>
              <a:srgbClr val="FFE9B8"/>
            </a:solidFill>
          </p:spPr>
        </p:sp>
      </p:grpSp>
      <p:grpSp>
        <p:nvGrpSpPr>
          <p:cNvPr name="Group 52" id="52"/>
          <p:cNvGrpSpPr/>
          <p:nvPr/>
        </p:nvGrpSpPr>
        <p:grpSpPr>
          <a:xfrm rot="-2880000">
            <a:off x="310401" y="7015239"/>
            <a:ext cx="780002" cy="1300001"/>
            <a:chOff x="0" y="0"/>
            <a:chExt cx="1040003" cy="1733334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1040003" cy="1733296"/>
            </a:xfrm>
            <a:custGeom>
              <a:avLst/>
              <a:gdLst/>
              <a:ahLst/>
              <a:cxnLst/>
              <a:rect r="r" b="b" t="t" l="l"/>
              <a:pathLst>
                <a:path h="1733296" w="1040003">
                  <a:moveTo>
                    <a:pt x="0" y="1733296"/>
                  </a:moveTo>
                  <a:lnTo>
                    <a:pt x="519938" y="0"/>
                  </a:lnTo>
                  <a:lnTo>
                    <a:pt x="1040003" y="1733296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54" id="54"/>
          <p:cNvGrpSpPr/>
          <p:nvPr/>
        </p:nvGrpSpPr>
        <p:grpSpPr>
          <a:xfrm rot="2880000">
            <a:off x="2030406" y="7015239"/>
            <a:ext cx="780002" cy="1300001"/>
            <a:chOff x="0" y="0"/>
            <a:chExt cx="1040003" cy="1733334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1040003" cy="1733296"/>
            </a:xfrm>
            <a:custGeom>
              <a:avLst/>
              <a:gdLst/>
              <a:ahLst/>
              <a:cxnLst/>
              <a:rect r="r" b="b" t="t" l="l"/>
              <a:pathLst>
                <a:path h="1733296" w="1040003">
                  <a:moveTo>
                    <a:pt x="0" y="1733296"/>
                  </a:moveTo>
                  <a:lnTo>
                    <a:pt x="519938" y="0"/>
                  </a:lnTo>
                  <a:lnTo>
                    <a:pt x="1040003" y="1733296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56" id="56"/>
          <p:cNvGrpSpPr/>
          <p:nvPr/>
        </p:nvGrpSpPr>
        <p:grpSpPr>
          <a:xfrm rot="4200000">
            <a:off x="927468" y="6940229"/>
            <a:ext cx="369599" cy="1031996"/>
            <a:chOff x="0" y="0"/>
            <a:chExt cx="492798" cy="1375994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FFE9C2"/>
            </a:solidFill>
          </p:spPr>
        </p:sp>
      </p:grpSp>
      <p:grpSp>
        <p:nvGrpSpPr>
          <p:cNvPr name="Group 58" id="58"/>
          <p:cNvGrpSpPr/>
          <p:nvPr/>
        </p:nvGrpSpPr>
        <p:grpSpPr>
          <a:xfrm rot="-900000">
            <a:off x="1712862" y="6660232"/>
            <a:ext cx="369599" cy="1031996"/>
            <a:chOff x="0" y="0"/>
            <a:chExt cx="492798" cy="1375994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FFE9C2"/>
            </a:solidFill>
          </p:spPr>
        </p:sp>
      </p:grpSp>
      <p:grpSp>
        <p:nvGrpSpPr>
          <p:cNvPr name="Group 60" id="60"/>
          <p:cNvGrpSpPr/>
          <p:nvPr/>
        </p:nvGrpSpPr>
        <p:grpSpPr>
          <a:xfrm rot="1200000">
            <a:off x="2141858" y="4780778"/>
            <a:ext cx="170002" cy="1750000"/>
            <a:chOff x="0" y="0"/>
            <a:chExt cx="226670" cy="2333333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226695" cy="2333371"/>
            </a:xfrm>
            <a:custGeom>
              <a:avLst/>
              <a:gdLst/>
              <a:ahLst/>
              <a:cxnLst/>
              <a:rect r="r" b="b" t="t" l="l"/>
              <a:pathLst>
                <a:path h="2333371" w="226695">
                  <a:moveTo>
                    <a:pt x="0" y="90678"/>
                  </a:moveTo>
                  <a:cubicBezTo>
                    <a:pt x="0" y="40640"/>
                    <a:pt x="40640" y="0"/>
                    <a:pt x="90678" y="0"/>
                  </a:cubicBezTo>
                  <a:lnTo>
                    <a:pt x="136017" y="0"/>
                  </a:lnTo>
                  <a:cubicBezTo>
                    <a:pt x="186055" y="0"/>
                    <a:pt x="226695" y="40640"/>
                    <a:pt x="226695" y="90678"/>
                  </a:cubicBezTo>
                  <a:lnTo>
                    <a:pt x="226695" y="2242693"/>
                  </a:lnTo>
                  <a:cubicBezTo>
                    <a:pt x="226695" y="2292731"/>
                    <a:pt x="186055" y="2333371"/>
                    <a:pt x="136017" y="2333371"/>
                  </a:cubicBezTo>
                  <a:lnTo>
                    <a:pt x="90678" y="2333371"/>
                  </a:lnTo>
                  <a:cubicBezTo>
                    <a:pt x="40640" y="2333371"/>
                    <a:pt x="0" y="2292731"/>
                    <a:pt x="0" y="2242693"/>
                  </a:cubicBezTo>
                  <a:close/>
                </a:path>
              </a:pathLst>
            </a:custGeom>
            <a:solidFill>
              <a:srgbClr val="F4F6FF"/>
            </a:solidFill>
          </p:spPr>
        </p:sp>
      </p:grpSp>
      <p:grpSp>
        <p:nvGrpSpPr>
          <p:cNvPr name="Group 62" id="62"/>
          <p:cNvGrpSpPr/>
          <p:nvPr/>
        </p:nvGrpSpPr>
        <p:grpSpPr>
          <a:xfrm rot="1200000">
            <a:off x="1642662" y="6509233"/>
            <a:ext cx="509997" cy="102003"/>
            <a:chOff x="0" y="0"/>
            <a:chExt cx="679996" cy="136004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679958" cy="135890"/>
            </a:xfrm>
            <a:custGeom>
              <a:avLst/>
              <a:gdLst/>
              <a:ahLst/>
              <a:cxnLst/>
              <a:rect r="r" b="b" t="t" l="l"/>
              <a:pathLst>
                <a:path h="135890" w="679958">
                  <a:moveTo>
                    <a:pt x="0" y="67945"/>
                  </a:moveTo>
                  <a:cubicBezTo>
                    <a:pt x="0" y="30480"/>
                    <a:pt x="30480" y="0"/>
                    <a:pt x="67945" y="0"/>
                  </a:cubicBezTo>
                  <a:lnTo>
                    <a:pt x="612013" y="0"/>
                  </a:lnTo>
                  <a:cubicBezTo>
                    <a:pt x="649605" y="0"/>
                    <a:pt x="679958" y="30480"/>
                    <a:pt x="679958" y="67945"/>
                  </a:cubicBezTo>
                  <a:cubicBezTo>
                    <a:pt x="679958" y="105410"/>
                    <a:pt x="649478" y="135890"/>
                    <a:pt x="612013" y="135890"/>
                  </a:cubicBezTo>
                  <a:lnTo>
                    <a:pt x="67945" y="135890"/>
                  </a:lnTo>
                  <a:cubicBezTo>
                    <a:pt x="30480" y="136017"/>
                    <a:pt x="0" y="105537"/>
                    <a:pt x="0" y="67945"/>
                  </a:cubicBezTo>
                  <a:close/>
                </a:path>
              </a:pathLst>
            </a:custGeom>
            <a:solidFill>
              <a:srgbClr val="D9A404"/>
            </a:solidFill>
          </p:spPr>
        </p:sp>
      </p:grpSp>
      <p:grpSp>
        <p:nvGrpSpPr>
          <p:cNvPr name="Group 64" id="64"/>
          <p:cNvGrpSpPr/>
          <p:nvPr/>
        </p:nvGrpSpPr>
        <p:grpSpPr>
          <a:xfrm rot="1200000">
            <a:off x="1850917" y="6449730"/>
            <a:ext cx="93497" cy="220999"/>
            <a:chOff x="0" y="0"/>
            <a:chExt cx="124663" cy="294665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124714" cy="294640"/>
            </a:xfrm>
            <a:custGeom>
              <a:avLst/>
              <a:gdLst/>
              <a:ahLst/>
              <a:cxnLst/>
              <a:rect r="r" b="b" t="t" l="l"/>
              <a:pathLst>
                <a:path h="294640" w="124714">
                  <a:moveTo>
                    <a:pt x="0" y="37338"/>
                  </a:moveTo>
                  <a:cubicBezTo>
                    <a:pt x="0" y="16764"/>
                    <a:pt x="16764" y="0"/>
                    <a:pt x="37338" y="0"/>
                  </a:cubicBezTo>
                  <a:lnTo>
                    <a:pt x="87249" y="0"/>
                  </a:lnTo>
                  <a:cubicBezTo>
                    <a:pt x="107950" y="0"/>
                    <a:pt x="124714" y="16764"/>
                    <a:pt x="124714" y="37338"/>
                  </a:cubicBezTo>
                  <a:lnTo>
                    <a:pt x="124714" y="257302"/>
                  </a:lnTo>
                  <a:cubicBezTo>
                    <a:pt x="124714" y="278003"/>
                    <a:pt x="107950" y="294640"/>
                    <a:pt x="87376" y="294640"/>
                  </a:cubicBezTo>
                  <a:lnTo>
                    <a:pt x="37338" y="294640"/>
                  </a:lnTo>
                  <a:cubicBezTo>
                    <a:pt x="16764" y="294640"/>
                    <a:pt x="0" y="277876"/>
                    <a:pt x="0" y="257302"/>
                  </a:cubicBezTo>
                  <a:close/>
                </a:path>
              </a:pathLst>
            </a:custGeom>
            <a:solidFill>
              <a:srgbClr val="8A5A16"/>
            </a:solidFill>
          </p:spPr>
        </p:sp>
      </p:grpSp>
      <p:grpSp>
        <p:nvGrpSpPr>
          <p:cNvPr name="Group 66" id="66"/>
          <p:cNvGrpSpPr/>
          <p:nvPr/>
        </p:nvGrpSpPr>
        <p:grpSpPr>
          <a:xfrm rot="0">
            <a:off x="982904" y="7275233"/>
            <a:ext cx="1155002" cy="1161002"/>
            <a:chOff x="0" y="0"/>
            <a:chExt cx="1540002" cy="1548003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1540002" cy="1548003"/>
            </a:xfrm>
            <a:custGeom>
              <a:avLst/>
              <a:gdLst/>
              <a:ahLst/>
              <a:cxnLst/>
              <a:rect r="r" b="b" t="t" l="l"/>
              <a:pathLst>
                <a:path h="1548003" w="1540002">
                  <a:moveTo>
                    <a:pt x="0" y="338836"/>
                  </a:moveTo>
                  <a:cubicBezTo>
                    <a:pt x="0" y="151638"/>
                    <a:pt x="151638" y="0"/>
                    <a:pt x="338836" y="0"/>
                  </a:cubicBezTo>
                  <a:lnTo>
                    <a:pt x="1201166" y="0"/>
                  </a:lnTo>
                  <a:cubicBezTo>
                    <a:pt x="1388237" y="0"/>
                    <a:pt x="1540002" y="151638"/>
                    <a:pt x="1540002" y="338836"/>
                  </a:cubicBezTo>
                  <a:lnTo>
                    <a:pt x="1540002" y="1209167"/>
                  </a:lnTo>
                  <a:cubicBezTo>
                    <a:pt x="1540002" y="1396238"/>
                    <a:pt x="1388364" y="1548003"/>
                    <a:pt x="1201166" y="1548003"/>
                  </a:cubicBezTo>
                  <a:lnTo>
                    <a:pt x="338836" y="1548003"/>
                  </a:lnTo>
                  <a:cubicBezTo>
                    <a:pt x="151638" y="1548003"/>
                    <a:pt x="0" y="1396365"/>
                    <a:pt x="0" y="120916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8" id="68"/>
          <p:cNvGrpSpPr/>
          <p:nvPr/>
        </p:nvGrpSpPr>
        <p:grpSpPr>
          <a:xfrm rot="0">
            <a:off x="948252" y="8285731"/>
            <a:ext cx="1224296" cy="128997"/>
            <a:chOff x="0" y="0"/>
            <a:chExt cx="1632394" cy="171996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632331" cy="171958"/>
            </a:xfrm>
            <a:custGeom>
              <a:avLst/>
              <a:gdLst/>
              <a:ahLst/>
              <a:cxnLst/>
              <a:rect r="r" b="b" t="t" l="l"/>
              <a:pathLst>
                <a:path h="171958" w="1632331">
                  <a:moveTo>
                    <a:pt x="0" y="85979"/>
                  </a:moveTo>
                  <a:cubicBezTo>
                    <a:pt x="0" y="38481"/>
                    <a:pt x="38481" y="0"/>
                    <a:pt x="85979" y="0"/>
                  </a:cubicBezTo>
                  <a:lnTo>
                    <a:pt x="1546352" y="0"/>
                  </a:lnTo>
                  <a:cubicBezTo>
                    <a:pt x="1593850" y="0"/>
                    <a:pt x="1632331" y="38481"/>
                    <a:pt x="1632331" y="85979"/>
                  </a:cubicBezTo>
                  <a:cubicBezTo>
                    <a:pt x="1632331" y="133477"/>
                    <a:pt x="1593850" y="171958"/>
                    <a:pt x="1546352" y="171958"/>
                  </a:cubicBezTo>
                  <a:lnTo>
                    <a:pt x="85979" y="171958"/>
                  </a:lnTo>
                  <a:cubicBezTo>
                    <a:pt x="38481" y="171958"/>
                    <a:pt x="0" y="133477"/>
                    <a:pt x="0" y="85979"/>
                  </a:cubicBezTo>
                  <a:close/>
                </a:path>
              </a:pathLst>
            </a:custGeom>
            <a:solidFill>
              <a:srgbClr val="D9A404"/>
            </a:solidFill>
          </p:spPr>
        </p:sp>
      </p:grpSp>
      <p:grpSp>
        <p:nvGrpSpPr>
          <p:cNvPr name="Group 70" id="70"/>
          <p:cNvGrpSpPr/>
          <p:nvPr/>
        </p:nvGrpSpPr>
        <p:grpSpPr>
          <a:xfrm rot="0">
            <a:off x="1364056" y="7437777"/>
            <a:ext cx="392697" cy="392697"/>
            <a:chOff x="0" y="0"/>
            <a:chExt cx="523596" cy="523596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523621" cy="523621"/>
            </a:xfrm>
            <a:custGeom>
              <a:avLst/>
              <a:gdLst/>
              <a:ahLst/>
              <a:cxnLst/>
              <a:rect r="r" b="b" t="t" l="l"/>
              <a:pathLst>
                <a:path h="523621" w="523621">
                  <a:moveTo>
                    <a:pt x="0" y="200025"/>
                  </a:moveTo>
                  <a:lnTo>
                    <a:pt x="200025" y="200025"/>
                  </a:lnTo>
                  <a:lnTo>
                    <a:pt x="261747" y="0"/>
                  </a:lnTo>
                  <a:lnTo>
                    <a:pt x="323596" y="200025"/>
                  </a:lnTo>
                  <a:lnTo>
                    <a:pt x="523621" y="200025"/>
                  </a:lnTo>
                  <a:lnTo>
                    <a:pt x="361823" y="323596"/>
                  </a:lnTo>
                  <a:lnTo>
                    <a:pt x="423672" y="523621"/>
                  </a:lnTo>
                  <a:lnTo>
                    <a:pt x="261747" y="400050"/>
                  </a:lnTo>
                  <a:lnTo>
                    <a:pt x="99949" y="523621"/>
                  </a:lnTo>
                  <a:lnTo>
                    <a:pt x="161798" y="323596"/>
                  </a:ln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72" id="72"/>
          <p:cNvGrpSpPr/>
          <p:nvPr/>
        </p:nvGrpSpPr>
        <p:grpSpPr>
          <a:xfrm rot="0">
            <a:off x="1250404" y="5989234"/>
            <a:ext cx="620001" cy="620001"/>
            <a:chOff x="0" y="0"/>
            <a:chExt cx="826668" cy="826668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0"/>
              <a:ext cx="826643" cy="826643"/>
            </a:xfrm>
            <a:custGeom>
              <a:avLst/>
              <a:gdLst/>
              <a:ahLst/>
              <a:cxnLst/>
              <a:rect r="r" b="b" t="t" l="l"/>
              <a:pathLst>
                <a:path h="826643" w="826643">
                  <a:moveTo>
                    <a:pt x="0" y="413385"/>
                  </a:moveTo>
                  <a:cubicBezTo>
                    <a:pt x="0" y="185039"/>
                    <a:pt x="185039" y="0"/>
                    <a:pt x="413385" y="0"/>
                  </a:cubicBezTo>
                  <a:cubicBezTo>
                    <a:pt x="641731" y="0"/>
                    <a:pt x="826643" y="185039"/>
                    <a:pt x="826643" y="413385"/>
                  </a:cubicBezTo>
                  <a:cubicBezTo>
                    <a:pt x="826643" y="641731"/>
                    <a:pt x="641604" y="826643"/>
                    <a:pt x="413385" y="826643"/>
                  </a:cubicBezTo>
                  <a:cubicBezTo>
                    <a:pt x="185166" y="826643"/>
                    <a:pt x="0" y="641604"/>
                    <a:pt x="0" y="413385"/>
                  </a:cubicBezTo>
                  <a:close/>
                  <a:moveTo>
                    <a:pt x="74422" y="413385"/>
                  </a:moveTo>
                  <a:cubicBezTo>
                    <a:pt x="74422" y="600583"/>
                    <a:pt x="226187" y="752348"/>
                    <a:pt x="413385" y="752348"/>
                  </a:cubicBezTo>
                  <a:cubicBezTo>
                    <a:pt x="600583" y="752348"/>
                    <a:pt x="752221" y="600583"/>
                    <a:pt x="752221" y="413385"/>
                  </a:cubicBezTo>
                  <a:cubicBezTo>
                    <a:pt x="752221" y="226187"/>
                    <a:pt x="600583" y="74422"/>
                    <a:pt x="413385" y="74422"/>
                  </a:cubicBezTo>
                  <a:cubicBezTo>
                    <a:pt x="226187" y="74422"/>
                    <a:pt x="74422" y="226187"/>
                    <a:pt x="74422" y="413385"/>
                  </a:cubicBez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74" id="74"/>
          <p:cNvGrpSpPr/>
          <p:nvPr/>
        </p:nvGrpSpPr>
        <p:grpSpPr>
          <a:xfrm rot="0">
            <a:off x="1087907" y="6459236"/>
            <a:ext cx="945004" cy="945004"/>
            <a:chOff x="0" y="0"/>
            <a:chExt cx="1260005" cy="1260005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1259967" cy="1259967"/>
            </a:xfrm>
            <a:custGeom>
              <a:avLst/>
              <a:gdLst/>
              <a:ahLst/>
              <a:cxnLst/>
              <a:rect r="r" b="b" t="t" l="l"/>
              <a:pathLst>
                <a:path h="1259967" w="1259967">
                  <a:moveTo>
                    <a:pt x="0" y="630047"/>
                  </a:moveTo>
                  <a:cubicBezTo>
                    <a:pt x="0" y="282067"/>
                    <a:pt x="282067" y="0"/>
                    <a:pt x="630047" y="0"/>
                  </a:cubicBezTo>
                  <a:cubicBezTo>
                    <a:pt x="978027" y="0"/>
                    <a:pt x="1259967" y="282067"/>
                    <a:pt x="1259967" y="630047"/>
                  </a:cubicBezTo>
                  <a:cubicBezTo>
                    <a:pt x="1259967" y="978027"/>
                    <a:pt x="977900" y="1259967"/>
                    <a:pt x="630047" y="1259967"/>
                  </a:cubicBezTo>
                  <a:cubicBezTo>
                    <a:pt x="282194" y="1259967"/>
                    <a:pt x="0" y="977900"/>
                    <a:pt x="0" y="630047"/>
                  </a:cubicBezTo>
                  <a:close/>
                </a:path>
              </a:pathLst>
            </a:custGeom>
            <a:solidFill>
              <a:srgbClr val="F4C9A0"/>
            </a:solidFill>
          </p:spPr>
        </p:sp>
      </p:grpSp>
      <p:grpSp>
        <p:nvGrpSpPr>
          <p:cNvPr name="Group 76" id="76"/>
          <p:cNvGrpSpPr/>
          <p:nvPr/>
        </p:nvGrpSpPr>
        <p:grpSpPr>
          <a:xfrm rot="0">
            <a:off x="1191854" y="6780533"/>
            <a:ext cx="737102" cy="189005"/>
            <a:chOff x="0" y="0"/>
            <a:chExt cx="982802" cy="252006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982726" cy="251968"/>
            </a:xfrm>
            <a:custGeom>
              <a:avLst/>
              <a:gdLst/>
              <a:ahLst/>
              <a:cxnLst/>
              <a:rect r="r" b="b" t="t" l="l"/>
              <a:pathLst>
                <a:path h="251968" w="982726">
                  <a:moveTo>
                    <a:pt x="0" y="125984"/>
                  </a:moveTo>
                  <a:cubicBezTo>
                    <a:pt x="0" y="56388"/>
                    <a:pt x="56388" y="0"/>
                    <a:pt x="125984" y="0"/>
                  </a:cubicBezTo>
                  <a:lnTo>
                    <a:pt x="856742" y="0"/>
                  </a:lnTo>
                  <a:cubicBezTo>
                    <a:pt x="926338" y="0"/>
                    <a:pt x="982726" y="56388"/>
                    <a:pt x="982726" y="125984"/>
                  </a:cubicBezTo>
                  <a:cubicBezTo>
                    <a:pt x="982726" y="195580"/>
                    <a:pt x="926338" y="251968"/>
                    <a:pt x="856742" y="251968"/>
                  </a:cubicBezTo>
                  <a:lnTo>
                    <a:pt x="125984" y="251968"/>
                  </a:lnTo>
                  <a:cubicBezTo>
                    <a:pt x="56388" y="251968"/>
                    <a:pt x="0" y="195580"/>
                    <a:pt x="0" y="125984"/>
                  </a:cubicBezTo>
                  <a:close/>
                </a:path>
              </a:pathLst>
            </a:custGeom>
            <a:solidFill>
              <a:srgbClr val="D9A404"/>
            </a:solidFill>
          </p:spPr>
        </p:sp>
      </p:grpSp>
      <p:grpSp>
        <p:nvGrpSpPr>
          <p:cNvPr name="Group 78" id="78"/>
          <p:cNvGrpSpPr/>
          <p:nvPr/>
        </p:nvGrpSpPr>
        <p:grpSpPr>
          <a:xfrm rot="600000">
            <a:off x="1258005" y="6723831"/>
            <a:ext cx="170097" cy="42529"/>
            <a:chOff x="0" y="0"/>
            <a:chExt cx="226797" cy="56706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8A6A3A"/>
            </a:solidFill>
          </p:spPr>
        </p:sp>
      </p:grpSp>
      <p:grpSp>
        <p:nvGrpSpPr>
          <p:cNvPr name="Group 80" id="80"/>
          <p:cNvGrpSpPr/>
          <p:nvPr/>
        </p:nvGrpSpPr>
        <p:grpSpPr>
          <a:xfrm rot="-600000">
            <a:off x="1692707" y="6723831"/>
            <a:ext cx="170097" cy="42529"/>
            <a:chOff x="0" y="0"/>
            <a:chExt cx="226797" cy="56706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8A6A3A"/>
            </a:solidFill>
          </p:spPr>
        </p:sp>
      </p:grpSp>
      <p:grpSp>
        <p:nvGrpSpPr>
          <p:cNvPr name="Group 82" id="82"/>
          <p:cNvGrpSpPr/>
          <p:nvPr/>
        </p:nvGrpSpPr>
        <p:grpSpPr>
          <a:xfrm rot="0">
            <a:off x="1352502" y="6856133"/>
            <a:ext cx="113405" cy="113405"/>
            <a:chOff x="0" y="0"/>
            <a:chExt cx="151206" cy="151206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4" id="84"/>
          <p:cNvGrpSpPr/>
          <p:nvPr/>
        </p:nvGrpSpPr>
        <p:grpSpPr>
          <a:xfrm rot="0">
            <a:off x="1654902" y="6856133"/>
            <a:ext cx="113405" cy="113405"/>
            <a:chOff x="0" y="0"/>
            <a:chExt cx="151206" cy="151206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6" id="86"/>
          <p:cNvGrpSpPr/>
          <p:nvPr/>
        </p:nvGrpSpPr>
        <p:grpSpPr>
          <a:xfrm rot="0">
            <a:off x="1437551" y="7082933"/>
            <a:ext cx="245697" cy="56702"/>
            <a:chOff x="0" y="0"/>
            <a:chExt cx="327596" cy="75603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327660" cy="75692"/>
            </a:xfrm>
            <a:custGeom>
              <a:avLst/>
              <a:gdLst/>
              <a:ahLst/>
              <a:cxnLst/>
              <a:rect r="r" b="b" t="t" l="l"/>
              <a:pathLst>
                <a:path h="75692" w="327660">
                  <a:moveTo>
                    <a:pt x="0" y="37846"/>
                  </a:moveTo>
                  <a:cubicBezTo>
                    <a:pt x="0" y="16891"/>
                    <a:pt x="16891" y="0"/>
                    <a:pt x="37846" y="0"/>
                  </a:cubicBezTo>
                  <a:lnTo>
                    <a:pt x="289814" y="0"/>
                  </a:lnTo>
                  <a:cubicBezTo>
                    <a:pt x="310642" y="0"/>
                    <a:pt x="327660" y="16891"/>
                    <a:pt x="327660" y="37846"/>
                  </a:cubicBezTo>
                  <a:cubicBezTo>
                    <a:pt x="327660" y="58801"/>
                    <a:pt x="310769" y="75692"/>
                    <a:pt x="289814" y="75692"/>
                  </a:cubicBezTo>
                  <a:lnTo>
                    <a:pt x="37846" y="75692"/>
                  </a:lnTo>
                  <a:cubicBezTo>
                    <a:pt x="16891" y="75565"/>
                    <a:pt x="0" y="58674"/>
                    <a:pt x="0" y="37846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88" id="88"/>
          <p:cNvGrpSpPr/>
          <p:nvPr/>
        </p:nvGrpSpPr>
        <p:grpSpPr>
          <a:xfrm rot="0">
            <a:off x="948557" y="2142020"/>
            <a:ext cx="1926222" cy="1926222"/>
            <a:chOff x="0" y="0"/>
            <a:chExt cx="2568296" cy="2568296"/>
          </a:xfrm>
        </p:grpSpPr>
        <p:sp>
          <p:nvSpPr>
            <p:cNvPr name="Freeform 89" id="89" descr="assets/fighter_jet_2_color.png"/>
            <p:cNvSpPr/>
            <p:nvPr/>
          </p:nvSpPr>
          <p:spPr>
            <a:xfrm flipH="false" flipV="false" rot="0">
              <a:off x="0" y="0"/>
              <a:ext cx="2568321" cy="2568321"/>
            </a:xfrm>
            <a:custGeom>
              <a:avLst/>
              <a:gdLst/>
              <a:ahLst/>
              <a:cxnLst/>
              <a:rect r="r" b="b" t="t" l="l"/>
              <a:pathLst>
                <a:path h="2568321" w="2568321">
                  <a:moveTo>
                    <a:pt x="0" y="0"/>
                  </a:moveTo>
                  <a:lnTo>
                    <a:pt x="2568321" y="0"/>
                  </a:lnTo>
                  <a:lnTo>
                    <a:pt x="2568321" y="2568321"/>
                  </a:lnTo>
                  <a:lnTo>
                    <a:pt x="0" y="25683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90" id="90"/>
          <p:cNvSpPr/>
          <p:nvPr/>
        </p:nvSpPr>
        <p:spPr>
          <a:xfrm flipH="false" flipV="false" rot="0">
            <a:off x="15052939" y="7311990"/>
            <a:ext cx="1594018" cy="2782129"/>
          </a:xfrm>
          <a:custGeom>
            <a:avLst/>
            <a:gdLst/>
            <a:ahLst/>
            <a:cxnLst/>
            <a:rect r="r" b="b" t="t" l="l"/>
            <a:pathLst>
              <a:path h="2782129" w="1594018">
                <a:moveTo>
                  <a:pt x="0" y="0"/>
                </a:moveTo>
                <a:lnTo>
                  <a:pt x="1594018" y="0"/>
                </a:lnTo>
                <a:lnTo>
                  <a:pt x="1594018" y="2782129"/>
                </a:lnTo>
                <a:lnTo>
                  <a:pt x="0" y="27821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1" id="91"/>
          <p:cNvSpPr/>
          <p:nvPr/>
        </p:nvSpPr>
        <p:spPr>
          <a:xfrm flipH="false" flipV="false" rot="0">
            <a:off x="16722966" y="7520178"/>
            <a:ext cx="2280228" cy="2482815"/>
          </a:xfrm>
          <a:custGeom>
            <a:avLst/>
            <a:gdLst/>
            <a:ahLst/>
            <a:cxnLst/>
            <a:rect r="r" b="b" t="t" l="l"/>
            <a:pathLst>
              <a:path h="2482815" w="2280228">
                <a:moveTo>
                  <a:pt x="0" y="0"/>
                </a:moveTo>
                <a:lnTo>
                  <a:pt x="2280228" y="0"/>
                </a:lnTo>
                <a:lnTo>
                  <a:pt x="2280228" y="2482815"/>
                </a:lnTo>
                <a:lnTo>
                  <a:pt x="0" y="24828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2" id="92"/>
          <p:cNvGrpSpPr/>
          <p:nvPr/>
        </p:nvGrpSpPr>
        <p:grpSpPr>
          <a:xfrm rot="0">
            <a:off x="16547192" y="7383837"/>
            <a:ext cx="832695" cy="877557"/>
            <a:chOff x="0" y="0"/>
            <a:chExt cx="1110259" cy="1170076"/>
          </a:xfrm>
        </p:grpSpPr>
        <p:sp>
          <p:nvSpPr>
            <p:cNvPr name="Freeform 93" id="93"/>
            <p:cNvSpPr/>
            <p:nvPr/>
          </p:nvSpPr>
          <p:spPr>
            <a:xfrm flipH="false" flipV="false" rot="0">
              <a:off x="0" y="0"/>
              <a:ext cx="1110234" cy="1170051"/>
            </a:xfrm>
            <a:custGeom>
              <a:avLst/>
              <a:gdLst/>
              <a:ahLst/>
              <a:cxnLst/>
              <a:rect r="r" b="b" t="t" l="l"/>
              <a:pathLst>
                <a:path h="1170051" w="1110234">
                  <a:moveTo>
                    <a:pt x="0" y="585089"/>
                  </a:moveTo>
                  <a:cubicBezTo>
                    <a:pt x="0" y="261874"/>
                    <a:pt x="248539" y="0"/>
                    <a:pt x="555117" y="0"/>
                  </a:cubicBezTo>
                  <a:cubicBezTo>
                    <a:pt x="861695" y="0"/>
                    <a:pt x="1110234" y="261874"/>
                    <a:pt x="1110234" y="585089"/>
                  </a:cubicBezTo>
                  <a:cubicBezTo>
                    <a:pt x="1110234" y="908304"/>
                    <a:pt x="861695" y="1170051"/>
                    <a:pt x="555117" y="1170051"/>
                  </a:cubicBezTo>
                  <a:cubicBezTo>
                    <a:pt x="248539" y="1170051"/>
                    <a:pt x="0" y="908177"/>
                    <a:pt x="0" y="585089"/>
                  </a:cubicBezTo>
                  <a:close/>
                </a:path>
              </a:pathLst>
            </a:custGeom>
            <a:blipFill>
              <a:blip r:embed="rId10">
                <a:alphaModFix amt="0"/>
              </a:blip>
              <a:stretch>
                <a:fillRect l="-85218" t="0" r="-85220" b="-2"/>
              </a:stretch>
            </a:blipFill>
            <a:ln w="28575" cap="sq">
              <a:solidFill>
                <a:srgbClr val="FFD166"/>
              </a:solidFill>
              <a:prstDash val="solid"/>
              <a:miter/>
            </a:ln>
          </p:spPr>
        </p:sp>
      </p:grpSp>
      <p:grpSp>
        <p:nvGrpSpPr>
          <p:cNvPr name="Group 94" id="94"/>
          <p:cNvGrpSpPr/>
          <p:nvPr/>
        </p:nvGrpSpPr>
        <p:grpSpPr>
          <a:xfrm rot="0">
            <a:off x="16751951" y="7483907"/>
            <a:ext cx="543477" cy="572738"/>
            <a:chOff x="0" y="0"/>
            <a:chExt cx="724637" cy="763651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0" y="0"/>
              <a:ext cx="724662" cy="763524"/>
            </a:xfrm>
            <a:custGeom>
              <a:avLst/>
              <a:gdLst/>
              <a:ahLst/>
              <a:cxnLst/>
              <a:rect r="r" b="b" t="t" l="l"/>
              <a:pathLst>
                <a:path h="763524" w="724662">
                  <a:moveTo>
                    <a:pt x="362331" y="205105"/>
                  </a:moveTo>
                  <a:lnTo>
                    <a:pt x="487172" y="0"/>
                  </a:lnTo>
                  <a:lnTo>
                    <a:pt x="474853" y="188214"/>
                  </a:lnTo>
                  <a:lnTo>
                    <a:pt x="616585" y="157480"/>
                  </a:lnTo>
                  <a:lnTo>
                    <a:pt x="560324" y="258572"/>
                  </a:lnTo>
                  <a:lnTo>
                    <a:pt x="707771" y="287655"/>
                  </a:lnTo>
                  <a:lnTo>
                    <a:pt x="590677" y="370332"/>
                  </a:lnTo>
                  <a:lnTo>
                    <a:pt x="724662" y="469900"/>
                  </a:lnTo>
                  <a:lnTo>
                    <a:pt x="564896" y="457581"/>
                  </a:lnTo>
                  <a:lnTo>
                    <a:pt x="608838" y="639699"/>
                  </a:lnTo>
                  <a:lnTo>
                    <a:pt x="470408" y="511048"/>
                  </a:lnTo>
                  <a:lnTo>
                    <a:pt x="444500" y="697738"/>
                  </a:lnTo>
                  <a:lnTo>
                    <a:pt x="353441" y="527939"/>
                  </a:lnTo>
                  <a:lnTo>
                    <a:pt x="284734" y="763524"/>
                  </a:lnTo>
                  <a:lnTo>
                    <a:pt x="258826" y="552450"/>
                  </a:lnTo>
                  <a:lnTo>
                    <a:pt x="159766" y="622808"/>
                  </a:lnTo>
                  <a:lnTo>
                    <a:pt x="190119" y="492760"/>
                  </a:lnTo>
                  <a:lnTo>
                    <a:pt x="4572" y="515747"/>
                  </a:lnTo>
                  <a:lnTo>
                    <a:pt x="124968" y="416306"/>
                  </a:lnTo>
                  <a:lnTo>
                    <a:pt x="0" y="304546"/>
                  </a:lnTo>
                  <a:lnTo>
                    <a:pt x="155194" y="269240"/>
                  </a:lnTo>
                  <a:lnTo>
                    <a:pt x="12446" y="81153"/>
                  </a:lnTo>
                  <a:lnTo>
                    <a:pt x="245364" y="223393"/>
                  </a:lnTo>
                  <a:lnTo>
                    <a:pt x="280289" y="81153"/>
                  </a:lnTo>
                  <a:close/>
                </a:path>
              </a:pathLst>
            </a:custGeom>
            <a:solidFill>
              <a:srgbClr val="FFD166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96" id="96"/>
          <p:cNvGrpSpPr/>
          <p:nvPr/>
        </p:nvGrpSpPr>
        <p:grpSpPr>
          <a:xfrm rot="0">
            <a:off x="11243320" y="8740416"/>
            <a:ext cx="1587894" cy="2072611"/>
            <a:chOff x="0" y="0"/>
            <a:chExt cx="2117192" cy="2763482"/>
          </a:xfrm>
        </p:grpSpPr>
        <p:sp>
          <p:nvSpPr>
            <p:cNvPr name="Freeform 97" id="97" descr="assets/png/yoga_ninja2_lotus.png"/>
            <p:cNvSpPr/>
            <p:nvPr/>
          </p:nvSpPr>
          <p:spPr>
            <a:xfrm flipH="false" flipV="false" rot="0">
              <a:off x="0" y="0"/>
              <a:ext cx="2117217" cy="2763520"/>
            </a:xfrm>
            <a:custGeom>
              <a:avLst/>
              <a:gdLst/>
              <a:ahLst/>
              <a:cxnLst/>
              <a:rect r="r" b="b" t="t" l="l"/>
              <a:pathLst>
                <a:path h="2763520" w="2117217">
                  <a:moveTo>
                    <a:pt x="0" y="0"/>
                  </a:moveTo>
                  <a:lnTo>
                    <a:pt x="2117217" y="0"/>
                  </a:lnTo>
                  <a:lnTo>
                    <a:pt x="2117217" y="2763520"/>
                  </a:lnTo>
                  <a:lnTo>
                    <a:pt x="0" y="2763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-92" r="1" b="-91"/>
              </a:stretch>
            </a:blipFill>
          </p:spPr>
        </p:sp>
      </p:grpSp>
      <p:grpSp>
        <p:nvGrpSpPr>
          <p:cNvPr name="Group 98" id="98"/>
          <p:cNvGrpSpPr/>
          <p:nvPr/>
        </p:nvGrpSpPr>
        <p:grpSpPr>
          <a:xfrm rot="0">
            <a:off x="8420094" y="5119259"/>
            <a:ext cx="6078503" cy="1054246"/>
            <a:chOff x="0" y="0"/>
            <a:chExt cx="8104670" cy="1405661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8104632" cy="1405636"/>
            </a:xfrm>
            <a:custGeom>
              <a:avLst/>
              <a:gdLst/>
              <a:ahLst/>
              <a:cxnLst/>
              <a:rect r="r" b="b" t="t" l="l"/>
              <a:pathLst>
                <a:path h="1405636" w="8104632">
                  <a:moveTo>
                    <a:pt x="0" y="0"/>
                  </a:moveTo>
                  <a:lnTo>
                    <a:pt x="8104632" y="0"/>
                  </a:lnTo>
                  <a:lnTo>
                    <a:pt x="8104632" y="1405636"/>
                  </a:lnTo>
                  <a:lnTo>
                    <a:pt x="0" y="1405636"/>
                  </a:lnTo>
                  <a:close/>
                </a:path>
              </a:pathLst>
            </a:custGeom>
            <a:blipFill>
              <a:blip r:embed="rId10">
                <a:alphaModFix amt="0"/>
              </a:blip>
              <a:stretch>
                <a:fillRect l="0" t="-62346" r="0" b="-62348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100" id="100"/>
          <p:cNvSpPr txBox="true"/>
          <p:nvPr/>
        </p:nvSpPr>
        <p:spPr>
          <a:xfrm rot="0">
            <a:off x="9355088" y="5236807"/>
            <a:ext cx="4686895" cy="74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4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Click “Team” button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919021" y="37128"/>
            <a:ext cx="15041699" cy="3596088"/>
            <a:chOff x="0" y="0"/>
            <a:chExt cx="20055599" cy="4794783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0055712" cy="4794885"/>
            </a:xfrm>
            <a:custGeom>
              <a:avLst/>
              <a:gdLst/>
              <a:ahLst/>
              <a:cxnLst/>
              <a:rect r="r" b="b" t="t" l="l"/>
              <a:pathLst>
                <a:path h="4794885" w="20055712">
                  <a:moveTo>
                    <a:pt x="0" y="287740"/>
                  </a:moveTo>
                  <a:cubicBezTo>
                    <a:pt x="0" y="128772"/>
                    <a:pt x="120777" y="0"/>
                    <a:pt x="269875" y="0"/>
                  </a:cubicBezTo>
                  <a:lnTo>
                    <a:pt x="19785837" y="0"/>
                  </a:lnTo>
                  <a:cubicBezTo>
                    <a:pt x="19934808" y="0"/>
                    <a:pt x="20055712" y="128772"/>
                    <a:pt x="20055712" y="287740"/>
                  </a:cubicBezTo>
                  <a:lnTo>
                    <a:pt x="20055712" y="4507152"/>
                  </a:lnTo>
                  <a:cubicBezTo>
                    <a:pt x="20055712" y="4665984"/>
                    <a:pt x="19934935" y="4794885"/>
                    <a:pt x="19785837" y="4794885"/>
                  </a:cubicBezTo>
                  <a:lnTo>
                    <a:pt x="269875" y="4794885"/>
                  </a:lnTo>
                  <a:cubicBezTo>
                    <a:pt x="120777" y="4794757"/>
                    <a:pt x="0" y="4665984"/>
                    <a:pt x="0" y="4507152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2116169" y="332651"/>
            <a:ext cx="14643602" cy="3576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06"/>
              </a:lnSpc>
            </a:pPr>
            <a:r>
              <a:rPr lang="en-US" sz="3433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參賽隊伍隊長請點選左上方</a:t>
            </a:r>
            <a:r>
              <a:rPr lang="en-US" sz="3433" spc="2">
                <a:solidFill>
                  <a:srgbClr val="E46C0A"/>
                </a:solidFill>
                <a:latin typeface="Noto Sans"/>
                <a:ea typeface="Noto Sans"/>
                <a:cs typeface="Noto Sans"/>
                <a:sym typeface="Noto Sans"/>
              </a:rPr>
              <a:t>「建立新隊伍」</a:t>
            </a:r>
            <a:r>
              <a:rPr lang="en-US" sz="3433" spc="2">
                <a:solidFill>
                  <a:srgbClr val="604A7B"/>
                </a:solidFill>
                <a:latin typeface="Noto Sans"/>
                <a:ea typeface="Noto Sans"/>
                <a:cs typeface="Noto Sans"/>
                <a:sym typeface="Noto Sans"/>
              </a:rPr>
              <a:t>，</a:t>
            </a:r>
            <a:r>
              <a:rPr lang="en-US" sz="3433" spc="2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每隊隊長加上隊員共兩人</a:t>
            </a:r>
            <a:r>
              <a:rPr lang="en-US" sz="3433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，請隊長填寫</a:t>
            </a:r>
            <a:r>
              <a:rPr lang="en-US" sz="3433" spc="2">
                <a:solidFill>
                  <a:srgbClr val="C00000"/>
                </a:solidFill>
                <a:latin typeface="Noto Sans"/>
                <a:ea typeface="Noto Sans"/>
                <a:cs typeface="Noto Sans"/>
                <a:sym typeface="Noto Sans"/>
              </a:rPr>
              <a:t>與報名相同的隊伍名稱</a:t>
            </a:r>
            <a:r>
              <a:rPr lang="en-US" sz="3433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等創建隊伍資料。</a:t>
            </a:r>
          </a:p>
          <a:p>
            <a:pPr algn="just">
              <a:lnSpc>
                <a:spcPts val="4740"/>
              </a:lnSpc>
            </a:pPr>
            <a:r>
              <a:rPr lang="en-US" b="true" sz="2300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The team leader should click on </a:t>
            </a:r>
            <a:r>
              <a:rPr lang="en-US" b="true" sz="2300" spc="2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“Create New Team” </a:t>
            </a:r>
            <a:r>
              <a:rPr lang="en-US" b="true" sz="2300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in the top left corner. Each team consists of two members: one team leader and one team member. </a:t>
            </a:r>
            <a:r>
              <a:rPr lang="en-US" b="true" sz="2300" spc="2">
                <a:solidFill>
                  <a:srgbClr val="C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Enter the same team name and other team information as provided during registration.</a:t>
            </a:r>
          </a:p>
          <a:p>
            <a:pPr algn="l">
              <a:lnSpc>
                <a:spcPts val="5750"/>
              </a:lnSpc>
            </a:pPr>
          </a:p>
        </p:txBody>
      </p:sp>
      <p:grpSp>
        <p:nvGrpSpPr>
          <p:cNvPr name="Group 33" id="33"/>
          <p:cNvGrpSpPr/>
          <p:nvPr/>
        </p:nvGrpSpPr>
        <p:grpSpPr>
          <a:xfrm rot="0">
            <a:off x="2980630" y="3699891"/>
            <a:ext cx="12688900" cy="6167323"/>
            <a:chOff x="0" y="0"/>
            <a:chExt cx="16918534" cy="8223098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6918560" cy="8223123"/>
            </a:xfrm>
            <a:custGeom>
              <a:avLst/>
              <a:gdLst/>
              <a:ahLst/>
              <a:cxnLst/>
              <a:rect r="r" b="b" t="t" l="l"/>
              <a:pathLst>
                <a:path h="8223123" w="16918560">
                  <a:moveTo>
                    <a:pt x="0" y="0"/>
                  </a:moveTo>
                  <a:lnTo>
                    <a:pt x="16918560" y="0"/>
                  </a:lnTo>
                  <a:lnTo>
                    <a:pt x="16918560" y="8223123"/>
                  </a:lnTo>
                  <a:lnTo>
                    <a:pt x="0" y="82231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75" t="0" r="-375" b="0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8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-91850" y="3191999"/>
            <a:ext cx="1891846" cy="1891846"/>
            <a:chOff x="0" y="0"/>
            <a:chExt cx="2522461" cy="2522461"/>
          </a:xfrm>
        </p:grpSpPr>
        <p:sp>
          <p:nvSpPr>
            <p:cNvPr name="Freeform 39" id="39" descr="assets/fighter_jet_1_color.png"/>
            <p:cNvSpPr/>
            <p:nvPr/>
          </p:nvSpPr>
          <p:spPr>
            <a:xfrm flipH="false" flipV="false" rot="0">
              <a:off x="0" y="0"/>
              <a:ext cx="2522474" cy="2522474"/>
            </a:xfrm>
            <a:custGeom>
              <a:avLst/>
              <a:gdLst/>
              <a:ahLst/>
              <a:cxnLst/>
              <a:rect r="r" b="b" t="t" l="l"/>
              <a:pathLst>
                <a:path h="2522474" w="2522474">
                  <a:moveTo>
                    <a:pt x="0" y="0"/>
                  </a:moveTo>
                  <a:lnTo>
                    <a:pt x="2522474" y="0"/>
                  </a:lnTo>
                  <a:lnTo>
                    <a:pt x="2522474" y="2522474"/>
                  </a:lnTo>
                  <a:lnTo>
                    <a:pt x="0" y="2522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Freeform 40" id="40"/>
          <p:cNvSpPr/>
          <p:nvPr/>
        </p:nvSpPr>
        <p:spPr>
          <a:xfrm flipH="false" flipV="false" rot="0">
            <a:off x="-330422" y="6402295"/>
            <a:ext cx="2260292" cy="3849586"/>
          </a:xfrm>
          <a:custGeom>
            <a:avLst/>
            <a:gdLst/>
            <a:ahLst/>
            <a:cxnLst/>
            <a:rect r="r" b="b" t="t" l="l"/>
            <a:pathLst>
              <a:path h="3849586" w="2260292">
                <a:moveTo>
                  <a:pt x="0" y="0"/>
                </a:moveTo>
                <a:lnTo>
                  <a:pt x="2260292" y="0"/>
                </a:lnTo>
                <a:lnTo>
                  <a:pt x="2260292" y="3849586"/>
                </a:lnTo>
                <a:lnTo>
                  <a:pt x="0" y="38495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787718" y="6678463"/>
            <a:ext cx="3256445" cy="3369183"/>
          </a:xfrm>
          <a:custGeom>
            <a:avLst/>
            <a:gdLst/>
            <a:ahLst/>
            <a:cxnLst/>
            <a:rect r="r" b="b" t="t" l="l"/>
            <a:pathLst>
              <a:path h="3369183" w="3256445">
                <a:moveTo>
                  <a:pt x="0" y="0"/>
                </a:moveTo>
                <a:lnTo>
                  <a:pt x="3256445" y="0"/>
                </a:lnTo>
                <a:lnTo>
                  <a:pt x="3256445" y="3369183"/>
                </a:lnTo>
                <a:lnTo>
                  <a:pt x="0" y="33691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1254509" y="7322420"/>
            <a:ext cx="1178576" cy="1178576"/>
            <a:chOff x="0" y="0"/>
            <a:chExt cx="1571434" cy="1571434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571498" cy="1571498"/>
            </a:xfrm>
            <a:custGeom>
              <a:avLst/>
              <a:gdLst/>
              <a:ahLst/>
              <a:cxnLst/>
              <a:rect r="r" b="b" t="t" l="l"/>
              <a:pathLst>
                <a:path h="1571498" w="1571498">
                  <a:moveTo>
                    <a:pt x="0" y="785749"/>
                  </a:moveTo>
                  <a:cubicBezTo>
                    <a:pt x="0" y="351790"/>
                    <a:pt x="351790" y="0"/>
                    <a:pt x="785749" y="0"/>
                  </a:cubicBezTo>
                  <a:cubicBezTo>
                    <a:pt x="1219708" y="0"/>
                    <a:pt x="1571498" y="351790"/>
                    <a:pt x="1571498" y="785749"/>
                  </a:cubicBezTo>
                  <a:cubicBezTo>
                    <a:pt x="1571498" y="1219708"/>
                    <a:pt x="1219708" y="1571498"/>
                    <a:pt x="785749" y="1571498"/>
                  </a:cubicBezTo>
                  <a:cubicBezTo>
                    <a:pt x="351790" y="1571498"/>
                    <a:pt x="0" y="1219708"/>
                    <a:pt x="0" y="785749"/>
                  </a:cubicBez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-78300" t="0" r="-78296" b="4"/>
              </a:stretch>
            </a:blipFill>
            <a:ln w="28575" cap="sq">
              <a:solidFill>
                <a:srgbClr val="FF6B4A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459268" y="7527188"/>
            <a:ext cx="769048" cy="769048"/>
            <a:chOff x="0" y="0"/>
            <a:chExt cx="1025398" cy="1025398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025398" cy="1025525"/>
            </a:xfrm>
            <a:custGeom>
              <a:avLst/>
              <a:gdLst/>
              <a:ahLst/>
              <a:cxnLst/>
              <a:rect r="r" b="b" t="t" l="l"/>
              <a:pathLst>
                <a:path h="1025525" w="1025398">
                  <a:moveTo>
                    <a:pt x="544068" y="206121"/>
                  </a:moveTo>
                  <a:lnTo>
                    <a:pt x="702056" y="0"/>
                  </a:lnTo>
                  <a:lnTo>
                    <a:pt x="689483" y="274193"/>
                  </a:lnTo>
                  <a:lnTo>
                    <a:pt x="854837" y="150495"/>
                  </a:lnTo>
                  <a:lnTo>
                    <a:pt x="777621" y="310007"/>
                  </a:lnTo>
                  <a:lnTo>
                    <a:pt x="1025398" y="315341"/>
                  </a:lnTo>
                  <a:lnTo>
                    <a:pt x="806323" y="446278"/>
                  </a:lnTo>
                  <a:lnTo>
                    <a:pt x="867283" y="535940"/>
                  </a:lnTo>
                  <a:lnTo>
                    <a:pt x="777621" y="584327"/>
                  </a:lnTo>
                  <a:lnTo>
                    <a:pt x="896112" y="742061"/>
                  </a:lnTo>
                  <a:lnTo>
                    <a:pt x="694944" y="681228"/>
                  </a:lnTo>
                  <a:lnTo>
                    <a:pt x="709295" y="824611"/>
                  </a:lnTo>
                  <a:lnTo>
                    <a:pt x="578231" y="756539"/>
                  </a:lnTo>
                  <a:lnTo>
                    <a:pt x="551307" y="894588"/>
                  </a:lnTo>
                  <a:lnTo>
                    <a:pt x="468757" y="824738"/>
                  </a:lnTo>
                  <a:lnTo>
                    <a:pt x="413131" y="935863"/>
                  </a:lnTo>
                  <a:lnTo>
                    <a:pt x="357505" y="860552"/>
                  </a:lnTo>
                  <a:lnTo>
                    <a:pt x="233553" y="1025525"/>
                  </a:lnTo>
                  <a:lnTo>
                    <a:pt x="228219" y="866013"/>
                  </a:lnTo>
                  <a:lnTo>
                    <a:pt x="60960" y="846201"/>
                  </a:lnTo>
                  <a:lnTo>
                    <a:pt x="157988" y="729615"/>
                  </a:lnTo>
                  <a:lnTo>
                    <a:pt x="0" y="611251"/>
                  </a:lnTo>
                  <a:lnTo>
                    <a:pt x="186817" y="550291"/>
                  </a:lnTo>
                  <a:lnTo>
                    <a:pt x="55626" y="392557"/>
                  </a:lnTo>
                  <a:lnTo>
                    <a:pt x="255016" y="371094"/>
                  </a:lnTo>
                  <a:lnTo>
                    <a:pt x="213741" y="172085"/>
                  </a:lnTo>
                  <a:lnTo>
                    <a:pt x="405892" y="303022"/>
                  </a:lnTo>
                  <a:lnTo>
                    <a:pt x="461518" y="89662"/>
                  </a:lnTo>
                  <a:close/>
                </a:path>
              </a:pathLst>
            </a:custGeom>
            <a:solidFill>
              <a:srgbClr val="FF6B4A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-600000">
            <a:off x="16136226" y="8326441"/>
            <a:ext cx="415804" cy="1462002"/>
            <a:chOff x="0" y="0"/>
            <a:chExt cx="554406" cy="1949336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1B2340"/>
            </a:solidFill>
          </p:spPr>
        </p:sp>
      </p:grpSp>
      <p:grpSp>
        <p:nvGrpSpPr>
          <p:cNvPr name="Group 48" id="48"/>
          <p:cNvGrpSpPr/>
          <p:nvPr/>
        </p:nvGrpSpPr>
        <p:grpSpPr>
          <a:xfrm rot="600000">
            <a:off x="16967521" y="8326441"/>
            <a:ext cx="415804" cy="1462002"/>
            <a:chOff x="0" y="0"/>
            <a:chExt cx="554406" cy="1949336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1B2340"/>
            </a:solidFill>
          </p:spPr>
        </p:sp>
      </p:grpSp>
      <p:grpSp>
        <p:nvGrpSpPr>
          <p:cNvPr name="Group 50" id="50"/>
          <p:cNvGrpSpPr/>
          <p:nvPr/>
        </p:nvGrpSpPr>
        <p:grpSpPr>
          <a:xfrm rot="-600000">
            <a:off x="16105041" y="9723939"/>
            <a:ext cx="478165" cy="387001"/>
            <a:chOff x="0" y="0"/>
            <a:chExt cx="637553" cy="516001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52" id="52"/>
          <p:cNvGrpSpPr/>
          <p:nvPr/>
        </p:nvGrpSpPr>
        <p:grpSpPr>
          <a:xfrm rot="600000">
            <a:off x="16936336" y="9723939"/>
            <a:ext cx="478165" cy="387001"/>
            <a:chOff x="0" y="0"/>
            <a:chExt cx="637553" cy="516001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54" id="54"/>
          <p:cNvGrpSpPr/>
          <p:nvPr/>
        </p:nvGrpSpPr>
        <p:grpSpPr>
          <a:xfrm rot="-10800000">
            <a:off x="15793774" y="7165438"/>
            <a:ext cx="1932003" cy="2493997"/>
            <a:chOff x="0" y="0"/>
            <a:chExt cx="2576004" cy="3325330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2575941" cy="3325368"/>
            </a:xfrm>
            <a:custGeom>
              <a:avLst/>
              <a:gdLst/>
              <a:ahLst/>
              <a:cxnLst/>
              <a:rect r="r" b="b" t="t" l="l"/>
              <a:pathLst>
                <a:path h="3325368" w="2575941">
                  <a:moveTo>
                    <a:pt x="0" y="3325368"/>
                  </a:moveTo>
                  <a:lnTo>
                    <a:pt x="1288034" y="0"/>
                  </a:lnTo>
                  <a:lnTo>
                    <a:pt x="2575941" y="3325368"/>
                  </a:lnTo>
                  <a:close/>
                </a:path>
              </a:pathLst>
            </a:custGeom>
            <a:solidFill>
              <a:srgbClr val="2C3E50"/>
            </a:solidFill>
          </p:spPr>
        </p:sp>
      </p:grpSp>
      <p:grpSp>
        <p:nvGrpSpPr>
          <p:cNvPr name="Group 56" id="56"/>
          <p:cNvGrpSpPr/>
          <p:nvPr/>
        </p:nvGrpSpPr>
        <p:grpSpPr>
          <a:xfrm rot="-6300000">
            <a:off x="16126835" y="7106441"/>
            <a:ext cx="369599" cy="1031996"/>
            <a:chOff x="0" y="0"/>
            <a:chExt cx="492798" cy="1375994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5D6D7E"/>
            </a:solidFill>
          </p:spPr>
        </p:sp>
      </p:grpSp>
      <p:grpSp>
        <p:nvGrpSpPr>
          <p:cNvPr name="Group 58" id="58"/>
          <p:cNvGrpSpPr/>
          <p:nvPr/>
        </p:nvGrpSpPr>
        <p:grpSpPr>
          <a:xfrm rot="1800000">
            <a:off x="16912238" y="7306447"/>
            <a:ext cx="369599" cy="1031996"/>
            <a:chOff x="0" y="0"/>
            <a:chExt cx="492798" cy="1375994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5D6D7E"/>
            </a:solidFill>
          </p:spPr>
        </p:sp>
      </p:grpSp>
      <p:grpSp>
        <p:nvGrpSpPr>
          <p:cNvPr name="Group 60" id="60"/>
          <p:cNvGrpSpPr/>
          <p:nvPr/>
        </p:nvGrpSpPr>
        <p:grpSpPr>
          <a:xfrm rot="-9600000">
            <a:off x="16781297" y="8788641"/>
            <a:ext cx="180003" cy="1199998"/>
            <a:chOff x="0" y="0"/>
            <a:chExt cx="240005" cy="1599997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240030" cy="1600073"/>
            </a:xfrm>
            <a:custGeom>
              <a:avLst/>
              <a:gdLst/>
              <a:ahLst/>
              <a:cxnLst/>
              <a:rect r="r" b="b" t="t" l="l"/>
              <a:pathLst>
                <a:path h="1600073" w="240030">
                  <a:moveTo>
                    <a:pt x="0" y="96012"/>
                  </a:moveTo>
                  <a:cubicBezTo>
                    <a:pt x="0" y="42926"/>
                    <a:pt x="42926" y="0"/>
                    <a:pt x="96012" y="0"/>
                  </a:cubicBezTo>
                  <a:lnTo>
                    <a:pt x="144018" y="0"/>
                  </a:lnTo>
                  <a:cubicBezTo>
                    <a:pt x="196977" y="0"/>
                    <a:pt x="240030" y="42926"/>
                    <a:pt x="240030" y="96012"/>
                  </a:cubicBezTo>
                  <a:lnTo>
                    <a:pt x="240030" y="1504061"/>
                  </a:lnTo>
                  <a:cubicBezTo>
                    <a:pt x="240030" y="1557020"/>
                    <a:pt x="197104" y="1600073"/>
                    <a:pt x="144018" y="1600073"/>
                  </a:cubicBezTo>
                  <a:lnTo>
                    <a:pt x="96012" y="1600073"/>
                  </a:lnTo>
                  <a:cubicBezTo>
                    <a:pt x="43053" y="1600073"/>
                    <a:pt x="0" y="1557147"/>
                    <a:pt x="0" y="1504061"/>
                  </a:cubicBezTo>
                  <a:close/>
                </a:path>
              </a:pathLst>
            </a:custGeom>
            <a:solidFill>
              <a:srgbClr val="DCE6F1"/>
            </a:solidFill>
          </p:spPr>
        </p:sp>
      </p:grpSp>
      <p:grpSp>
        <p:nvGrpSpPr>
          <p:cNvPr name="Group 62" id="62"/>
          <p:cNvGrpSpPr/>
          <p:nvPr/>
        </p:nvGrpSpPr>
        <p:grpSpPr>
          <a:xfrm rot="-9600000">
            <a:off x="16827036" y="8714442"/>
            <a:ext cx="540001" cy="108004"/>
            <a:chOff x="0" y="0"/>
            <a:chExt cx="720001" cy="144005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719963" cy="144018"/>
            </a:xfrm>
            <a:custGeom>
              <a:avLst/>
              <a:gdLst/>
              <a:ahLst/>
              <a:cxnLst/>
              <a:rect r="r" b="b" t="t" l="l"/>
              <a:pathLst>
                <a:path h="144018" w="719963">
                  <a:moveTo>
                    <a:pt x="0" y="72009"/>
                  </a:moveTo>
                  <a:cubicBezTo>
                    <a:pt x="0" y="32258"/>
                    <a:pt x="32258" y="0"/>
                    <a:pt x="72009" y="0"/>
                  </a:cubicBezTo>
                  <a:lnTo>
                    <a:pt x="647954" y="0"/>
                  </a:lnTo>
                  <a:cubicBezTo>
                    <a:pt x="687705" y="0"/>
                    <a:pt x="719963" y="32258"/>
                    <a:pt x="719963" y="72009"/>
                  </a:cubicBezTo>
                  <a:cubicBezTo>
                    <a:pt x="719963" y="111760"/>
                    <a:pt x="687705" y="144018"/>
                    <a:pt x="647954" y="144018"/>
                  </a:cubicBezTo>
                  <a:lnTo>
                    <a:pt x="72009" y="144018"/>
                  </a:lnTo>
                  <a:cubicBezTo>
                    <a:pt x="32258" y="144018"/>
                    <a:pt x="0" y="111760"/>
                    <a:pt x="0" y="72009"/>
                  </a:cubicBezTo>
                  <a:close/>
                </a:path>
              </a:pathLst>
            </a:custGeom>
            <a:solidFill>
              <a:srgbClr val="4A4A55"/>
            </a:solidFill>
          </p:spPr>
        </p:sp>
      </p:grpSp>
      <p:grpSp>
        <p:nvGrpSpPr>
          <p:cNvPr name="Group 64" id="64"/>
          <p:cNvGrpSpPr/>
          <p:nvPr/>
        </p:nvGrpSpPr>
        <p:grpSpPr>
          <a:xfrm rot="-9600000">
            <a:off x="17047531" y="8651443"/>
            <a:ext cx="99003" cy="234001"/>
            <a:chOff x="0" y="0"/>
            <a:chExt cx="132004" cy="312001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131953" cy="312039"/>
            </a:xfrm>
            <a:custGeom>
              <a:avLst/>
              <a:gdLst/>
              <a:ahLst/>
              <a:cxnLst/>
              <a:rect r="r" b="b" t="t" l="l"/>
              <a:pathLst>
                <a:path h="312039" w="131953">
                  <a:moveTo>
                    <a:pt x="0" y="39624"/>
                  </a:moveTo>
                  <a:cubicBezTo>
                    <a:pt x="0" y="17780"/>
                    <a:pt x="17780" y="0"/>
                    <a:pt x="39624" y="0"/>
                  </a:cubicBezTo>
                  <a:lnTo>
                    <a:pt x="92456" y="0"/>
                  </a:lnTo>
                  <a:cubicBezTo>
                    <a:pt x="114300" y="0"/>
                    <a:pt x="131953" y="17780"/>
                    <a:pt x="131953" y="39624"/>
                  </a:cubicBezTo>
                  <a:lnTo>
                    <a:pt x="131953" y="272415"/>
                  </a:lnTo>
                  <a:cubicBezTo>
                    <a:pt x="131953" y="294259"/>
                    <a:pt x="114173" y="312039"/>
                    <a:pt x="92329" y="312039"/>
                  </a:cubicBezTo>
                  <a:lnTo>
                    <a:pt x="39624" y="312039"/>
                  </a:lnTo>
                  <a:cubicBezTo>
                    <a:pt x="17780" y="312039"/>
                    <a:pt x="0" y="294259"/>
                    <a:pt x="0" y="272415"/>
                  </a:cubicBezTo>
                  <a:close/>
                </a:path>
              </a:pathLst>
            </a:custGeom>
            <a:solidFill>
              <a:srgbClr val="2A2A33"/>
            </a:solidFill>
          </p:spPr>
        </p:sp>
      </p:grpSp>
      <p:grpSp>
        <p:nvGrpSpPr>
          <p:cNvPr name="Group 66" id="66"/>
          <p:cNvGrpSpPr/>
          <p:nvPr/>
        </p:nvGrpSpPr>
        <p:grpSpPr>
          <a:xfrm rot="-480000">
            <a:off x="15741634" y="7261241"/>
            <a:ext cx="620001" cy="819998"/>
            <a:chOff x="0" y="0"/>
            <a:chExt cx="826668" cy="1093330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826643" cy="1093343"/>
            </a:xfrm>
            <a:custGeom>
              <a:avLst/>
              <a:gdLst/>
              <a:ahLst/>
              <a:cxnLst/>
              <a:rect r="r" b="b" t="t" l="l"/>
              <a:pathLst>
                <a:path h="1093343" w="826643">
                  <a:moveTo>
                    <a:pt x="0" y="264541"/>
                  </a:moveTo>
                  <a:cubicBezTo>
                    <a:pt x="0" y="118491"/>
                    <a:pt x="118491" y="0"/>
                    <a:pt x="264541" y="0"/>
                  </a:cubicBezTo>
                  <a:lnTo>
                    <a:pt x="562102" y="0"/>
                  </a:lnTo>
                  <a:cubicBezTo>
                    <a:pt x="708152" y="0"/>
                    <a:pt x="826643" y="118491"/>
                    <a:pt x="826643" y="264541"/>
                  </a:cubicBezTo>
                  <a:lnTo>
                    <a:pt x="826643" y="828802"/>
                  </a:lnTo>
                  <a:cubicBezTo>
                    <a:pt x="826643" y="974852"/>
                    <a:pt x="708152" y="1093343"/>
                    <a:pt x="562102" y="1093343"/>
                  </a:cubicBezTo>
                  <a:lnTo>
                    <a:pt x="264541" y="1093343"/>
                  </a:lnTo>
                  <a:cubicBezTo>
                    <a:pt x="118491" y="1093343"/>
                    <a:pt x="0" y="974852"/>
                    <a:pt x="0" y="828802"/>
                  </a:cubicBezTo>
                  <a:close/>
                </a:path>
              </a:pathLst>
            </a:custGeom>
            <a:solidFill>
              <a:srgbClr val="5DADE2"/>
            </a:solidFill>
          </p:spPr>
        </p:sp>
      </p:grpSp>
      <p:grpSp>
        <p:nvGrpSpPr>
          <p:cNvPr name="Group 68" id="68"/>
          <p:cNvGrpSpPr/>
          <p:nvPr/>
        </p:nvGrpSpPr>
        <p:grpSpPr>
          <a:xfrm rot="-480000">
            <a:off x="15859430" y="7490841"/>
            <a:ext cx="371999" cy="377200"/>
            <a:chOff x="0" y="0"/>
            <a:chExt cx="495998" cy="502933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96062" cy="502920"/>
            </a:xfrm>
            <a:custGeom>
              <a:avLst/>
              <a:gdLst/>
              <a:ahLst/>
              <a:cxnLst/>
              <a:rect r="r" b="b" t="t" l="l"/>
              <a:pathLst>
                <a:path h="502920" w="496062">
                  <a:moveTo>
                    <a:pt x="0" y="251460"/>
                  </a:moveTo>
                  <a:cubicBezTo>
                    <a:pt x="0" y="112522"/>
                    <a:pt x="110998" y="0"/>
                    <a:pt x="248031" y="0"/>
                  </a:cubicBezTo>
                  <a:cubicBezTo>
                    <a:pt x="385064" y="0"/>
                    <a:pt x="496062" y="112522"/>
                    <a:pt x="496062" y="251460"/>
                  </a:cubicBezTo>
                  <a:cubicBezTo>
                    <a:pt x="496062" y="390398"/>
                    <a:pt x="384937" y="502920"/>
                    <a:pt x="248031" y="502920"/>
                  </a:cubicBezTo>
                  <a:cubicBezTo>
                    <a:pt x="111125" y="502920"/>
                    <a:pt x="0" y="390398"/>
                    <a:pt x="0" y="251460"/>
                  </a:cubicBezTo>
                  <a:close/>
                </a:path>
              </a:pathLst>
            </a:custGeom>
            <a:solidFill>
              <a:srgbClr val="2E86C1"/>
            </a:solidFill>
          </p:spPr>
        </p:sp>
      </p:grpSp>
      <p:grpSp>
        <p:nvGrpSpPr>
          <p:cNvPr name="Group 70" id="70"/>
          <p:cNvGrpSpPr/>
          <p:nvPr/>
        </p:nvGrpSpPr>
        <p:grpSpPr>
          <a:xfrm rot="0">
            <a:off x="16182270" y="7251440"/>
            <a:ext cx="1155002" cy="1161002"/>
            <a:chOff x="0" y="0"/>
            <a:chExt cx="1540002" cy="1548003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1540002" cy="1548003"/>
            </a:xfrm>
            <a:custGeom>
              <a:avLst/>
              <a:gdLst/>
              <a:ahLst/>
              <a:cxnLst/>
              <a:rect r="r" b="b" t="t" l="l"/>
              <a:pathLst>
                <a:path h="1548003" w="1540002">
                  <a:moveTo>
                    <a:pt x="0" y="338836"/>
                  </a:moveTo>
                  <a:cubicBezTo>
                    <a:pt x="0" y="151638"/>
                    <a:pt x="151638" y="0"/>
                    <a:pt x="338836" y="0"/>
                  </a:cubicBezTo>
                  <a:lnTo>
                    <a:pt x="1201166" y="0"/>
                  </a:lnTo>
                  <a:cubicBezTo>
                    <a:pt x="1388237" y="0"/>
                    <a:pt x="1540002" y="151638"/>
                    <a:pt x="1540002" y="338836"/>
                  </a:cubicBezTo>
                  <a:lnTo>
                    <a:pt x="1540002" y="1209167"/>
                  </a:lnTo>
                  <a:cubicBezTo>
                    <a:pt x="1540002" y="1396238"/>
                    <a:pt x="1388364" y="1548003"/>
                    <a:pt x="1201166" y="1548003"/>
                  </a:cubicBezTo>
                  <a:lnTo>
                    <a:pt x="338836" y="1548003"/>
                  </a:lnTo>
                  <a:cubicBezTo>
                    <a:pt x="151638" y="1548003"/>
                    <a:pt x="0" y="1396365"/>
                    <a:pt x="0" y="1209167"/>
                  </a:cubicBezTo>
                  <a:close/>
                </a:path>
              </a:pathLst>
            </a:custGeom>
            <a:solidFill>
              <a:srgbClr val="34495E"/>
            </a:solidFill>
          </p:spPr>
        </p:sp>
      </p:grpSp>
      <p:grpSp>
        <p:nvGrpSpPr>
          <p:cNvPr name="Group 72" id="72"/>
          <p:cNvGrpSpPr/>
          <p:nvPr/>
        </p:nvGrpSpPr>
        <p:grpSpPr>
          <a:xfrm rot="0">
            <a:off x="16147628" y="8261937"/>
            <a:ext cx="1224296" cy="128997"/>
            <a:chOff x="0" y="0"/>
            <a:chExt cx="1632394" cy="171996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0"/>
              <a:ext cx="1632331" cy="171958"/>
            </a:xfrm>
            <a:custGeom>
              <a:avLst/>
              <a:gdLst/>
              <a:ahLst/>
              <a:cxnLst/>
              <a:rect r="r" b="b" t="t" l="l"/>
              <a:pathLst>
                <a:path h="171958" w="1632331">
                  <a:moveTo>
                    <a:pt x="0" y="85979"/>
                  </a:moveTo>
                  <a:cubicBezTo>
                    <a:pt x="0" y="38481"/>
                    <a:pt x="38481" y="0"/>
                    <a:pt x="85979" y="0"/>
                  </a:cubicBezTo>
                  <a:lnTo>
                    <a:pt x="1546352" y="0"/>
                  </a:lnTo>
                  <a:cubicBezTo>
                    <a:pt x="1593850" y="0"/>
                    <a:pt x="1632331" y="38481"/>
                    <a:pt x="1632331" y="85979"/>
                  </a:cubicBezTo>
                  <a:cubicBezTo>
                    <a:pt x="1632331" y="133477"/>
                    <a:pt x="1593850" y="171958"/>
                    <a:pt x="1546352" y="171958"/>
                  </a:cubicBezTo>
                  <a:lnTo>
                    <a:pt x="85979" y="171958"/>
                  </a:lnTo>
                  <a:cubicBezTo>
                    <a:pt x="38481" y="171958"/>
                    <a:pt x="0" y="133477"/>
                    <a:pt x="0" y="85979"/>
                  </a:cubicBezTo>
                  <a:close/>
                </a:path>
              </a:pathLst>
            </a:custGeom>
            <a:solidFill>
              <a:srgbClr val="1B2340"/>
            </a:solidFill>
          </p:spPr>
        </p:sp>
      </p:grpSp>
      <p:grpSp>
        <p:nvGrpSpPr>
          <p:cNvPr name="Group 74" id="74"/>
          <p:cNvGrpSpPr/>
          <p:nvPr/>
        </p:nvGrpSpPr>
        <p:grpSpPr>
          <a:xfrm rot="0">
            <a:off x="16563423" y="7413984"/>
            <a:ext cx="392697" cy="392697"/>
            <a:chOff x="0" y="0"/>
            <a:chExt cx="523596" cy="523596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523621" cy="523621"/>
            </a:xfrm>
            <a:custGeom>
              <a:avLst/>
              <a:gdLst/>
              <a:ahLst/>
              <a:cxnLst/>
              <a:rect r="r" b="b" t="t" l="l"/>
              <a:pathLst>
                <a:path h="523621" w="523621">
                  <a:moveTo>
                    <a:pt x="0" y="200025"/>
                  </a:moveTo>
                  <a:lnTo>
                    <a:pt x="200025" y="200025"/>
                  </a:lnTo>
                  <a:lnTo>
                    <a:pt x="261747" y="0"/>
                  </a:lnTo>
                  <a:lnTo>
                    <a:pt x="323596" y="200025"/>
                  </a:lnTo>
                  <a:lnTo>
                    <a:pt x="523621" y="200025"/>
                  </a:lnTo>
                  <a:lnTo>
                    <a:pt x="361823" y="323596"/>
                  </a:lnTo>
                  <a:lnTo>
                    <a:pt x="423672" y="523621"/>
                  </a:lnTo>
                  <a:lnTo>
                    <a:pt x="261747" y="400050"/>
                  </a:lnTo>
                  <a:lnTo>
                    <a:pt x="99949" y="523621"/>
                  </a:lnTo>
                  <a:lnTo>
                    <a:pt x="161798" y="323596"/>
                  </a:ln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76" id="76"/>
          <p:cNvGrpSpPr/>
          <p:nvPr/>
        </p:nvGrpSpPr>
        <p:grpSpPr>
          <a:xfrm rot="0">
            <a:off x="16287274" y="6435442"/>
            <a:ext cx="945004" cy="945004"/>
            <a:chOff x="0" y="0"/>
            <a:chExt cx="1260005" cy="1260005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1259967" cy="1259967"/>
            </a:xfrm>
            <a:custGeom>
              <a:avLst/>
              <a:gdLst/>
              <a:ahLst/>
              <a:cxnLst/>
              <a:rect r="r" b="b" t="t" l="l"/>
              <a:pathLst>
                <a:path h="1259967" w="1259967">
                  <a:moveTo>
                    <a:pt x="0" y="630047"/>
                  </a:moveTo>
                  <a:cubicBezTo>
                    <a:pt x="0" y="282067"/>
                    <a:pt x="282067" y="0"/>
                    <a:pt x="630047" y="0"/>
                  </a:cubicBezTo>
                  <a:cubicBezTo>
                    <a:pt x="978027" y="0"/>
                    <a:pt x="1259967" y="282067"/>
                    <a:pt x="1259967" y="630047"/>
                  </a:cubicBezTo>
                  <a:cubicBezTo>
                    <a:pt x="1259967" y="978027"/>
                    <a:pt x="977900" y="1259967"/>
                    <a:pt x="630047" y="1259967"/>
                  </a:cubicBezTo>
                  <a:cubicBezTo>
                    <a:pt x="282194" y="1259967"/>
                    <a:pt x="0" y="977900"/>
                    <a:pt x="0" y="630047"/>
                  </a:cubicBezTo>
                  <a:close/>
                </a:path>
              </a:pathLst>
            </a:custGeom>
            <a:solidFill>
              <a:srgbClr val="E0B48C"/>
            </a:solidFill>
          </p:spPr>
        </p:sp>
      </p:grpSp>
      <p:grpSp>
        <p:nvGrpSpPr>
          <p:cNvPr name="Group 78" id="78"/>
          <p:cNvGrpSpPr/>
          <p:nvPr/>
        </p:nvGrpSpPr>
        <p:grpSpPr>
          <a:xfrm rot="0">
            <a:off x="16203273" y="6577441"/>
            <a:ext cx="396897" cy="585902"/>
            <a:chOff x="0" y="0"/>
            <a:chExt cx="529196" cy="781202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529209" cy="781177"/>
            </a:xfrm>
            <a:custGeom>
              <a:avLst/>
              <a:gdLst/>
              <a:ahLst/>
              <a:cxnLst/>
              <a:rect r="r" b="b" t="t" l="l"/>
              <a:pathLst>
                <a:path h="781177" w="529209">
                  <a:moveTo>
                    <a:pt x="0" y="390652"/>
                  </a:moveTo>
                  <a:cubicBezTo>
                    <a:pt x="0" y="174879"/>
                    <a:pt x="118491" y="0"/>
                    <a:pt x="264541" y="0"/>
                  </a:cubicBezTo>
                  <a:cubicBezTo>
                    <a:pt x="410591" y="0"/>
                    <a:pt x="529209" y="174879"/>
                    <a:pt x="529209" y="390652"/>
                  </a:cubicBezTo>
                  <a:cubicBezTo>
                    <a:pt x="529209" y="606425"/>
                    <a:pt x="410718" y="781177"/>
                    <a:pt x="264541" y="781177"/>
                  </a:cubicBezTo>
                  <a:cubicBezTo>
                    <a:pt x="118364" y="781177"/>
                    <a:pt x="0" y="606298"/>
                    <a:pt x="0" y="39065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0" id="80"/>
          <p:cNvGrpSpPr/>
          <p:nvPr/>
        </p:nvGrpSpPr>
        <p:grpSpPr>
          <a:xfrm rot="0">
            <a:off x="17003373" y="6577441"/>
            <a:ext cx="396897" cy="585902"/>
            <a:chOff x="0" y="0"/>
            <a:chExt cx="529196" cy="781202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529209" cy="781177"/>
            </a:xfrm>
            <a:custGeom>
              <a:avLst/>
              <a:gdLst/>
              <a:ahLst/>
              <a:cxnLst/>
              <a:rect r="r" b="b" t="t" l="l"/>
              <a:pathLst>
                <a:path h="781177" w="529209">
                  <a:moveTo>
                    <a:pt x="0" y="390652"/>
                  </a:moveTo>
                  <a:cubicBezTo>
                    <a:pt x="0" y="174879"/>
                    <a:pt x="118491" y="0"/>
                    <a:pt x="264541" y="0"/>
                  </a:cubicBezTo>
                  <a:cubicBezTo>
                    <a:pt x="410591" y="0"/>
                    <a:pt x="529209" y="174879"/>
                    <a:pt x="529209" y="390652"/>
                  </a:cubicBezTo>
                  <a:cubicBezTo>
                    <a:pt x="529209" y="606425"/>
                    <a:pt x="410718" y="781177"/>
                    <a:pt x="264541" y="781177"/>
                  </a:cubicBezTo>
                  <a:cubicBezTo>
                    <a:pt x="118364" y="781177"/>
                    <a:pt x="0" y="606298"/>
                    <a:pt x="0" y="39065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2" id="82"/>
          <p:cNvGrpSpPr/>
          <p:nvPr/>
        </p:nvGrpSpPr>
        <p:grpSpPr>
          <a:xfrm rot="0">
            <a:off x="16429025" y="6340945"/>
            <a:ext cx="661502" cy="330746"/>
            <a:chOff x="0" y="0"/>
            <a:chExt cx="882002" cy="440995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882015" cy="440944"/>
            </a:xfrm>
            <a:custGeom>
              <a:avLst/>
              <a:gdLst/>
              <a:ahLst/>
              <a:cxnLst/>
              <a:rect r="r" b="b" t="t" l="l"/>
              <a:pathLst>
                <a:path h="440944" w="882015">
                  <a:moveTo>
                    <a:pt x="0" y="220472"/>
                  </a:moveTo>
                  <a:cubicBezTo>
                    <a:pt x="0" y="98679"/>
                    <a:pt x="197485" y="0"/>
                    <a:pt x="440944" y="0"/>
                  </a:cubicBezTo>
                  <a:cubicBezTo>
                    <a:pt x="684403" y="0"/>
                    <a:pt x="882015" y="98679"/>
                    <a:pt x="882015" y="220472"/>
                  </a:cubicBezTo>
                  <a:cubicBezTo>
                    <a:pt x="882015" y="342265"/>
                    <a:pt x="684530" y="440944"/>
                    <a:pt x="440944" y="440944"/>
                  </a:cubicBezTo>
                  <a:cubicBezTo>
                    <a:pt x="197358" y="440944"/>
                    <a:pt x="0" y="342265"/>
                    <a:pt x="0" y="22047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4" id="84"/>
          <p:cNvGrpSpPr/>
          <p:nvPr/>
        </p:nvGrpSpPr>
        <p:grpSpPr>
          <a:xfrm rot="0">
            <a:off x="16391220" y="6756740"/>
            <a:ext cx="737102" cy="189005"/>
            <a:chOff x="0" y="0"/>
            <a:chExt cx="982802" cy="252006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982726" cy="251968"/>
            </a:xfrm>
            <a:custGeom>
              <a:avLst/>
              <a:gdLst/>
              <a:ahLst/>
              <a:cxnLst/>
              <a:rect r="r" b="b" t="t" l="l"/>
              <a:pathLst>
                <a:path h="251968" w="982726">
                  <a:moveTo>
                    <a:pt x="0" y="125984"/>
                  </a:moveTo>
                  <a:cubicBezTo>
                    <a:pt x="0" y="56388"/>
                    <a:pt x="56388" y="0"/>
                    <a:pt x="125984" y="0"/>
                  </a:cubicBezTo>
                  <a:lnTo>
                    <a:pt x="856742" y="0"/>
                  </a:lnTo>
                  <a:cubicBezTo>
                    <a:pt x="926338" y="0"/>
                    <a:pt x="982726" y="56388"/>
                    <a:pt x="982726" y="125984"/>
                  </a:cubicBezTo>
                  <a:cubicBezTo>
                    <a:pt x="982726" y="195580"/>
                    <a:pt x="926338" y="251968"/>
                    <a:pt x="856742" y="251968"/>
                  </a:cubicBezTo>
                  <a:lnTo>
                    <a:pt x="125984" y="251968"/>
                  </a:lnTo>
                  <a:cubicBezTo>
                    <a:pt x="56388" y="251968"/>
                    <a:pt x="0" y="195580"/>
                    <a:pt x="0" y="125984"/>
                  </a:cubicBezTo>
                  <a:close/>
                </a:path>
              </a:pathLst>
            </a:custGeom>
            <a:solidFill>
              <a:srgbClr val="1B2340"/>
            </a:solidFill>
          </p:spPr>
        </p:sp>
      </p:grpSp>
      <p:grpSp>
        <p:nvGrpSpPr>
          <p:cNvPr name="Group 86" id="86"/>
          <p:cNvGrpSpPr/>
          <p:nvPr/>
        </p:nvGrpSpPr>
        <p:grpSpPr>
          <a:xfrm rot="600000">
            <a:off x="16457371" y="6700037"/>
            <a:ext cx="170097" cy="42529"/>
            <a:chOff x="0" y="0"/>
            <a:chExt cx="226797" cy="56706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8" id="88"/>
          <p:cNvGrpSpPr/>
          <p:nvPr/>
        </p:nvGrpSpPr>
        <p:grpSpPr>
          <a:xfrm rot="-600000">
            <a:off x="16892073" y="6700037"/>
            <a:ext cx="170097" cy="42529"/>
            <a:chOff x="0" y="0"/>
            <a:chExt cx="226797" cy="56706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90" id="90"/>
          <p:cNvGrpSpPr/>
          <p:nvPr/>
        </p:nvGrpSpPr>
        <p:grpSpPr>
          <a:xfrm rot="0">
            <a:off x="16551869" y="6832340"/>
            <a:ext cx="113405" cy="113405"/>
            <a:chOff x="0" y="0"/>
            <a:chExt cx="151206" cy="151206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92" id="92"/>
          <p:cNvGrpSpPr/>
          <p:nvPr/>
        </p:nvGrpSpPr>
        <p:grpSpPr>
          <a:xfrm rot="0">
            <a:off x="16854268" y="6832340"/>
            <a:ext cx="113405" cy="113405"/>
            <a:chOff x="0" y="0"/>
            <a:chExt cx="151206" cy="151206"/>
          </a:xfrm>
        </p:grpSpPr>
        <p:sp>
          <p:nvSpPr>
            <p:cNvPr name="Freeform 93" id="93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94" id="94"/>
          <p:cNvGrpSpPr/>
          <p:nvPr/>
        </p:nvGrpSpPr>
        <p:grpSpPr>
          <a:xfrm rot="0">
            <a:off x="16636927" y="7059139"/>
            <a:ext cx="245697" cy="56702"/>
            <a:chOff x="0" y="0"/>
            <a:chExt cx="327596" cy="75603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0" y="0"/>
              <a:ext cx="327660" cy="75692"/>
            </a:xfrm>
            <a:custGeom>
              <a:avLst/>
              <a:gdLst/>
              <a:ahLst/>
              <a:cxnLst/>
              <a:rect r="r" b="b" t="t" l="l"/>
              <a:pathLst>
                <a:path h="75692" w="327660">
                  <a:moveTo>
                    <a:pt x="0" y="37846"/>
                  </a:moveTo>
                  <a:cubicBezTo>
                    <a:pt x="0" y="16891"/>
                    <a:pt x="16891" y="0"/>
                    <a:pt x="37846" y="0"/>
                  </a:cubicBezTo>
                  <a:lnTo>
                    <a:pt x="289814" y="0"/>
                  </a:lnTo>
                  <a:cubicBezTo>
                    <a:pt x="310642" y="0"/>
                    <a:pt x="327660" y="16891"/>
                    <a:pt x="327660" y="37846"/>
                  </a:cubicBezTo>
                  <a:cubicBezTo>
                    <a:pt x="327660" y="58801"/>
                    <a:pt x="310769" y="75692"/>
                    <a:pt x="289814" y="75692"/>
                  </a:cubicBezTo>
                  <a:lnTo>
                    <a:pt x="37846" y="75692"/>
                  </a:lnTo>
                  <a:cubicBezTo>
                    <a:pt x="16891" y="75565"/>
                    <a:pt x="0" y="58674"/>
                    <a:pt x="0" y="37846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96" id="96"/>
          <p:cNvGrpSpPr/>
          <p:nvPr/>
        </p:nvGrpSpPr>
        <p:grpSpPr>
          <a:xfrm rot="0">
            <a:off x="2837593" y="4356811"/>
            <a:ext cx="4297261" cy="1194502"/>
            <a:chOff x="0" y="0"/>
            <a:chExt cx="5729681" cy="1592669"/>
          </a:xfrm>
        </p:grpSpPr>
        <p:sp>
          <p:nvSpPr>
            <p:cNvPr name="Freeform 97" id="97"/>
            <p:cNvSpPr/>
            <p:nvPr/>
          </p:nvSpPr>
          <p:spPr>
            <a:xfrm flipH="false" flipV="false" rot="0">
              <a:off x="0" y="0"/>
              <a:ext cx="5729732" cy="1592707"/>
            </a:xfrm>
            <a:custGeom>
              <a:avLst/>
              <a:gdLst/>
              <a:ahLst/>
              <a:cxnLst/>
              <a:rect r="r" b="b" t="t" l="l"/>
              <a:pathLst>
                <a:path h="1592707" w="5729732">
                  <a:moveTo>
                    <a:pt x="0" y="0"/>
                  </a:moveTo>
                  <a:lnTo>
                    <a:pt x="5729732" y="0"/>
                  </a:lnTo>
                  <a:lnTo>
                    <a:pt x="5729732" y="1592707"/>
                  </a:lnTo>
                  <a:lnTo>
                    <a:pt x="0" y="1592707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20097" r="0" b="-20095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grpSp>
        <p:nvGrpSpPr>
          <p:cNvPr name="Group 98" id="98"/>
          <p:cNvGrpSpPr/>
          <p:nvPr/>
        </p:nvGrpSpPr>
        <p:grpSpPr>
          <a:xfrm rot="0">
            <a:off x="7527093" y="5826300"/>
            <a:ext cx="7574918" cy="1095537"/>
            <a:chOff x="0" y="0"/>
            <a:chExt cx="10099891" cy="1460716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10099929" cy="1460754"/>
            </a:xfrm>
            <a:custGeom>
              <a:avLst/>
              <a:gdLst/>
              <a:ahLst/>
              <a:cxnLst/>
              <a:rect r="r" b="b" t="t" l="l"/>
              <a:pathLst>
                <a:path h="1460754" w="10099929">
                  <a:moveTo>
                    <a:pt x="0" y="0"/>
                  </a:moveTo>
                  <a:lnTo>
                    <a:pt x="10099929" y="0"/>
                  </a:lnTo>
                  <a:lnTo>
                    <a:pt x="10099929" y="1460754"/>
                  </a:lnTo>
                  <a:lnTo>
                    <a:pt x="0" y="1460754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84724" r="0" b="-84721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100" id="100"/>
          <p:cNvSpPr txBox="true"/>
          <p:nvPr/>
        </p:nvSpPr>
        <p:spPr>
          <a:xfrm rot="0">
            <a:off x="9536868" y="4575277"/>
            <a:ext cx="4360926" cy="917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Insert "Team Name”</a:t>
            </a:r>
          </a:p>
        </p:txBody>
      </p:sp>
      <p:sp>
        <p:nvSpPr>
          <p:cNvPr name="TextBox 101" id="101"/>
          <p:cNvSpPr txBox="true"/>
          <p:nvPr/>
        </p:nvSpPr>
        <p:spPr>
          <a:xfrm rot="0">
            <a:off x="9109753" y="5962517"/>
            <a:ext cx="5296138" cy="64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60"/>
              </a:lnSpc>
            </a:pPr>
            <a:r>
              <a:rPr lang="en-US" sz="38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Insert “Team Name” again</a:t>
            </a:r>
          </a:p>
        </p:txBody>
      </p:sp>
      <p:sp>
        <p:nvSpPr>
          <p:cNvPr name="TextBox 102" id="102"/>
          <p:cNvSpPr txBox="true"/>
          <p:nvPr/>
        </p:nvSpPr>
        <p:spPr>
          <a:xfrm rot="0">
            <a:off x="3212070" y="4868337"/>
            <a:ext cx="3744859" cy="7021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Create new team </a:t>
            </a:r>
          </a:p>
        </p:txBody>
      </p:sp>
      <p:grpSp>
        <p:nvGrpSpPr>
          <p:cNvPr name="Group 103" id="103"/>
          <p:cNvGrpSpPr/>
          <p:nvPr/>
        </p:nvGrpSpPr>
        <p:grpSpPr>
          <a:xfrm rot="0">
            <a:off x="7531103" y="4537872"/>
            <a:ext cx="7574918" cy="1270264"/>
            <a:chOff x="0" y="0"/>
            <a:chExt cx="10099891" cy="1693685"/>
          </a:xfrm>
        </p:grpSpPr>
        <p:sp>
          <p:nvSpPr>
            <p:cNvPr name="Freeform 104" id="104"/>
            <p:cNvSpPr/>
            <p:nvPr/>
          </p:nvSpPr>
          <p:spPr>
            <a:xfrm flipH="false" flipV="false" rot="0">
              <a:off x="0" y="0"/>
              <a:ext cx="10099929" cy="1693672"/>
            </a:xfrm>
            <a:custGeom>
              <a:avLst/>
              <a:gdLst/>
              <a:ahLst/>
              <a:cxnLst/>
              <a:rect r="r" b="b" t="t" l="l"/>
              <a:pathLst>
                <a:path h="1693672" w="10099929">
                  <a:moveTo>
                    <a:pt x="0" y="0"/>
                  </a:moveTo>
                  <a:lnTo>
                    <a:pt x="10099929" y="0"/>
                  </a:lnTo>
                  <a:lnTo>
                    <a:pt x="10099929" y="1693672"/>
                  </a:lnTo>
                  <a:lnTo>
                    <a:pt x="0" y="1693672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66194" r="0" b="-66195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2032159" y="-19050"/>
            <a:ext cx="15014934" cy="3622488"/>
            <a:chOff x="0" y="0"/>
            <a:chExt cx="20019912" cy="4829984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0019899" cy="4829874"/>
            </a:xfrm>
            <a:custGeom>
              <a:avLst/>
              <a:gdLst/>
              <a:ahLst/>
              <a:cxnLst/>
              <a:rect r="r" b="b" t="t" l="l"/>
              <a:pathLst>
                <a:path h="4829874" w="20019899">
                  <a:moveTo>
                    <a:pt x="0" y="289746"/>
                  </a:moveTo>
                  <a:cubicBezTo>
                    <a:pt x="0" y="129801"/>
                    <a:pt x="119761" y="0"/>
                    <a:pt x="267335" y="0"/>
                  </a:cubicBezTo>
                  <a:lnTo>
                    <a:pt x="19752563" y="0"/>
                  </a:lnTo>
                  <a:cubicBezTo>
                    <a:pt x="19900264" y="0"/>
                    <a:pt x="20019899" y="129801"/>
                    <a:pt x="20019899" y="289746"/>
                  </a:cubicBezTo>
                  <a:lnTo>
                    <a:pt x="20019899" y="4540128"/>
                  </a:lnTo>
                  <a:cubicBezTo>
                    <a:pt x="20019899" y="4700211"/>
                    <a:pt x="19900137" y="4829874"/>
                    <a:pt x="19752563" y="4829874"/>
                  </a:cubicBezTo>
                  <a:lnTo>
                    <a:pt x="267335" y="4829874"/>
                  </a:lnTo>
                  <a:cubicBezTo>
                    <a:pt x="119761" y="4830009"/>
                    <a:pt x="0" y="4700211"/>
                    <a:pt x="0" y="4540128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2182044" y="118758"/>
            <a:ext cx="14715163" cy="4796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54"/>
              </a:lnSpc>
            </a:pPr>
            <a:r>
              <a:rPr lang="en-US" sz="2599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並點選</a:t>
            </a:r>
            <a:r>
              <a:rPr lang="en-US" sz="2599" spc="3">
                <a:solidFill>
                  <a:srgbClr val="984807"/>
                </a:solidFill>
                <a:latin typeface="Noto Sans"/>
                <a:ea typeface="Noto Sans"/>
                <a:cs typeface="Noto Sans"/>
                <a:sym typeface="Noto Sans"/>
              </a:rPr>
              <a:t>「確認送出」</a:t>
            </a:r>
            <a:r>
              <a:rPr lang="en-US" sz="2599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完成創建隊伍，再完</a:t>
            </a:r>
            <a:r>
              <a:rPr lang="en-US" sz="2599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成線上報名程序</a:t>
            </a:r>
            <a:r>
              <a:rPr lang="en-US" sz="2599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。成功建立隊伍後，請組長自行</a:t>
            </a:r>
            <a:r>
              <a:rPr lang="en-US" sz="2599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通知隊員</a:t>
            </a:r>
            <a:r>
              <a:rPr lang="en-US" sz="2599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完成加入隊伍流程。</a:t>
            </a:r>
          </a:p>
          <a:p>
            <a:pPr algn="just">
              <a:lnSpc>
                <a:spcPts val="5359"/>
              </a:lnSpc>
            </a:pPr>
            <a:r>
              <a:rPr lang="en-US" b="true" sz="2599" spc="3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Once the details are filled in, click on </a:t>
            </a:r>
            <a:r>
              <a:rPr lang="en-US" b="true" sz="2599" spc="3">
                <a:solidFill>
                  <a:srgbClr val="98480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“Confirm and Submit” </a:t>
            </a:r>
            <a:r>
              <a:rPr lang="en-US" b="true" sz="2599" spc="3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to complete team creation and proceed with the online registration. After successfully create the team, the team leader should notify the members to complete the process of joining the team. </a:t>
            </a:r>
          </a:p>
          <a:p>
            <a:pPr algn="l">
              <a:lnSpc>
                <a:spcPts val="6499"/>
              </a:lnSpc>
            </a:pPr>
          </a:p>
          <a:p>
            <a:pPr algn="l">
              <a:lnSpc>
                <a:spcPts val="6499"/>
              </a:lnSpc>
            </a:pPr>
          </a:p>
        </p:txBody>
      </p:sp>
      <p:grpSp>
        <p:nvGrpSpPr>
          <p:cNvPr name="Group 33" id="33"/>
          <p:cNvGrpSpPr/>
          <p:nvPr/>
        </p:nvGrpSpPr>
        <p:grpSpPr>
          <a:xfrm rot="0">
            <a:off x="3071746" y="3603438"/>
            <a:ext cx="12688900" cy="6760724"/>
            <a:chOff x="0" y="0"/>
            <a:chExt cx="16918534" cy="9014299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6918560" cy="9014249"/>
            </a:xfrm>
            <a:custGeom>
              <a:avLst/>
              <a:gdLst/>
              <a:ahLst/>
              <a:cxnLst/>
              <a:rect r="r" b="b" t="t" l="l"/>
              <a:pathLst>
                <a:path h="9014249" w="16918560">
                  <a:moveTo>
                    <a:pt x="0" y="0"/>
                  </a:moveTo>
                  <a:lnTo>
                    <a:pt x="16918560" y="0"/>
                  </a:lnTo>
                  <a:lnTo>
                    <a:pt x="16918560" y="9014249"/>
                  </a:lnTo>
                  <a:lnTo>
                    <a:pt x="0" y="9014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7023" r="-3070" b="-1244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9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6470001" y="3900002"/>
            <a:ext cx="700002" cy="700002"/>
            <a:chOff x="0" y="0"/>
            <a:chExt cx="933336" cy="933336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933323" cy="933323"/>
            </a:xfrm>
            <a:custGeom>
              <a:avLst/>
              <a:gdLst/>
              <a:ahLst/>
              <a:cxnLst/>
              <a:rect r="r" b="b" t="t" l="l"/>
              <a:pathLst>
                <a:path h="933323" w="933323">
                  <a:moveTo>
                    <a:pt x="0" y="0"/>
                  </a:moveTo>
                  <a:lnTo>
                    <a:pt x="933323" y="0"/>
                  </a:lnTo>
                  <a:lnTo>
                    <a:pt x="933323" y="933323"/>
                  </a:lnTo>
                  <a:lnTo>
                    <a:pt x="0" y="933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" b="-1"/>
              </a:stretch>
            </a:blipFill>
          </p:spPr>
        </p:sp>
      </p:grpSp>
      <p:sp>
        <p:nvSpPr>
          <p:cNvPr name="Freeform 40" id="40"/>
          <p:cNvSpPr/>
          <p:nvPr/>
        </p:nvSpPr>
        <p:spPr>
          <a:xfrm flipH="false" flipV="false" rot="0">
            <a:off x="-54102" y="7175735"/>
            <a:ext cx="1821370" cy="3142155"/>
          </a:xfrm>
          <a:custGeom>
            <a:avLst/>
            <a:gdLst/>
            <a:ahLst/>
            <a:cxnLst/>
            <a:rect r="r" b="b" t="t" l="l"/>
            <a:pathLst>
              <a:path h="3142155" w="1821370">
                <a:moveTo>
                  <a:pt x="0" y="0"/>
                </a:moveTo>
                <a:lnTo>
                  <a:pt x="1821370" y="0"/>
                </a:lnTo>
                <a:lnTo>
                  <a:pt x="1821370" y="3142155"/>
                </a:lnTo>
                <a:lnTo>
                  <a:pt x="0" y="31421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523590" y="7427014"/>
            <a:ext cx="2618737" cy="2749867"/>
          </a:xfrm>
          <a:custGeom>
            <a:avLst/>
            <a:gdLst/>
            <a:ahLst/>
            <a:cxnLst/>
            <a:rect r="r" b="b" t="t" l="l"/>
            <a:pathLst>
              <a:path h="2749867" w="2618737">
                <a:moveTo>
                  <a:pt x="0" y="0"/>
                </a:moveTo>
                <a:lnTo>
                  <a:pt x="2618737" y="0"/>
                </a:lnTo>
                <a:lnTo>
                  <a:pt x="2618737" y="2749867"/>
                </a:lnTo>
                <a:lnTo>
                  <a:pt x="0" y="274986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1421120" y="7533313"/>
            <a:ext cx="953005" cy="967683"/>
            <a:chOff x="0" y="0"/>
            <a:chExt cx="1270673" cy="1290244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270762" cy="1290320"/>
            </a:xfrm>
            <a:custGeom>
              <a:avLst/>
              <a:gdLst/>
              <a:ahLst/>
              <a:cxnLst/>
              <a:rect r="r" b="b" t="t" l="l"/>
              <a:pathLst>
                <a:path h="1290320" w="1270762">
                  <a:moveTo>
                    <a:pt x="0" y="645160"/>
                  </a:moveTo>
                  <a:cubicBezTo>
                    <a:pt x="0" y="288798"/>
                    <a:pt x="284480" y="0"/>
                    <a:pt x="635381" y="0"/>
                  </a:cubicBezTo>
                  <a:cubicBezTo>
                    <a:pt x="986282" y="0"/>
                    <a:pt x="1270762" y="288798"/>
                    <a:pt x="1270762" y="645160"/>
                  </a:cubicBezTo>
                  <a:cubicBezTo>
                    <a:pt x="1270762" y="1001522"/>
                    <a:pt x="986282" y="1290320"/>
                    <a:pt x="635381" y="1290320"/>
                  </a:cubicBezTo>
                  <a:cubicBezTo>
                    <a:pt x="284480" y="1290320"/>
                    <a:pt x="0" y="1001395"/>
                    <a:pt x="0" y="645160"/>
                  </a:cubicBez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-80274" t="0" r="-80267" b="5"/>
              </a:stretch>
            </a:blipFill>
            <a:ln w="28575" cap="sq">
              <a:solidFill>
                <a:srgbClr val="2E4A7A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625879" y="7664720"/>
            <a:ext cx="621935" cy="631517"/>
            <a:chOff x="0" y="0"/>
            <a:chExt cx="829246" cy="842023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29310" cy="842010"/>
            </a:xfrm>
            <a:custGeom>
              <a:avLst/>
              <a:gdLst/>
              <a:ahLst/>
              <a:cxnLst/>
              <a:rect r="r" b="b" t="t" l="l"/>
              <a:pathLst>
                <a:path h="842010" w="829310">
                  <a:moveTo>
                    <a:pt x="414655" y="226060"/>
                  </a:moveTo>
                  <a:lnTo>
                    <a:pt x="557530" y="0"/>
                  </a:lnTo>
                  <a:lnTo>
                    <a:pt x="543433" y="207518"/>
                  </a:lnTo>
                  <a:lnTo>
                    <a:pt x="705612" y="173736"/>
                  </a:lnTo>
                  <a:lnTo>
                    <a:pt x="641223" y="285115"/>
                  </a:lnTo>
                  <a:lnTo>
                    <a:pt x="810006" y="317119"/>
                  </a:lnTo>
                  <a:lnTo>
                    <a:pt x="676021" y="408305"/>
                  </a:lnTo>
                  <a:lnTo>
                    <a:pt x="829310" y="518033"/>
                  </a:lnTo>
                  <a:lnTo>
                    <a:pt x="646430" y="504571"/>
                  </a:lnTo>
                  <a:lnTo>
                    <a:pt x="696595" y="705485"/>
                  </a:lnTo>
                  <a:lnTo>
                    <a:pt x="538226" y="563626"/>
                  </a:lnTo>
                  <a:lnTo>
                    <a:pt x="508508" y="769366"/>
                  </a:lnTo>
                  <a:lnTo>
                    <a:pt x="404368" y="582168"/>
                  </a:lnTo>
                  <a:lnTo>
                    <a:pt x="325755" y="842010"/>
                  </a:lnTo>
                  <a:lnTo>
                    <a:pt x="296164" y="609219"/>
                  </a:lnTo>
                  <a:lnTo>
                    <a:pt x="182880" y="686689"/>
                  </a:lnTo>
                  <a:lnTo>
                    <a:pt x="217678" y="543179"/>
                  </a:lnTo>
                  <a:lnTo>
                    <a:pt x="5334" y="568579"/>
                  </a:lnTo>
                  <a:lnTo>
                    <a:pt x="143002" y="458978"/>
                  </a:lnTo>
                  <a:lnTo>
                    <a:pt x="0" y="335788"/>
                  </a:lnTo>
                  <a:lnTo>
                    <a:pt x="177673" y="296926"/>
                  </a:lnTo>
                  <a:lnTo>
                    <a:pt x="14224" y="89408"/>
                  </a:lnTo>
                  <a:lnTo>
                    <a:pt x="280670" y="246380"/>
                  </a:lnTo>
                  <a:lnTo>
                    <a:pt x="320675" y="89408"/>
                  </a:lnTo>
                  <a:close/>
                </a:path>
              </a:pathLst>
            </a:custGeom>
            <a:solidFill>
              <a:srgbClr val="2E4A7A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46" id="46"/>
          <p:cNvSpPr/>
          <p:nvPr/>
        </p:nvSpPr>
        <p:spPr>
          <a:xfrm flipH="false" flipV="false" rot="0">
            <a:off x="14778095" y="6830778"/>
            <a:ext cx="3205220" cy="3286430"/>
          </a:xfrm>
          <a:custGeom>
            <a:avLst/>
            <a:gdLst/>
            <a:ahLst/>
            <a:cxnLst/>
            <a:rect r="r" b="b" t="t" l="l"/>
            <a:pathLst>
              <a:path h="3286430" w="3205220">
                <a:moveTo>
                  <a:pt x="0" y="0"/>
                </a:moveTo>
                <a:lnTo>
                  <a:pt x="3205219" y="0"/>
                </a:lnTo>
                <a:lnTo>
                  <a:pt x="3205219" y="3286429"/>
                </a:lnTo>
                <a:lnTo>
                  <a:pt x="0" y="32864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7" id="47"/>
          <p:cNvGrpSpPr/>
          <p:nvPr/>
        </p:nvGrpSpPr>
        <p:grpSpPr>
          <a:xfrm rot="0">
            <a:off x="8597903" y="8500996"/>
            <a:ext cx="5577373" cy="1664541"/>
            <a:chOff x="0" y="0"/>
            <a:chExt cx="6536271" cy="195072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6536309" cy="1950720"/>
            </a:xfrm>
            <a:custGeom>
              <a:avLst/>
              <a:gdLst/>
              <a:ahLst/>
              <a:cxnLst/>
              <a:rect r="r" b="b" t="t" l="l"/>
              <a:pathLst>
                <a:path h="1950720" w="6536309">
                  <a:moveTo>
                    <a:pt x="0" y="0"/>
                  </a:moveTo>
                  <a:lnTo>
                    <a:pt x="6536309" y="0"/>
                  </a:lnTo>
                  <a:lnTo>
                    <a:pt x="6536309" y="1950720"/>
                  </a:lnTo>
                  <a:lnTo>
                    <a:pt x="0" y="1950720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15288" r="0" b="-15288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49" id="49"/>
          <p:cNvSpPr txBox="true"/>
          <p:nvPr/>
        </p:nvSpPr>
        <p:spPr>
          <a:xfrm rot="0">
            <a:off x="9416196" y="8735273"/>
            <a:ext cx="3660867" cy="621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Submit</a:t>
            </a:r>
            <a:r>
              <a:rPr lang="en-US" sz="3600">
                <a:solidFill>
                  <a:srgbClr val="E6E0EC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6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Application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5237" y="1245241"/>
            <a:ext cx="1459525" cy="939527"/>
            <a:chOff x="0" y="0"/>
            <a:chExt cx="1946034" cy="12527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646" y="4063"/>
              <a:ext cx="1948480" cy="1253206"/>
            </a:xfrm>
            <a:custGeom>
              <a:avLst/>
              <a:gdLst/>
              <a:ahLst/>
              <a:cxnLst/>
              <a:rect r="r" b="b" t="t" l="l"/>
              <a:pathLst>
                <a:path h="1253206" w="1948480">
                  <a:moveTo>
                    <a:pt x="177287" y="412624"/>
                  </a:moveTo>
                  <a:cubicBezTo>
                    <a:pt x="161539" y="311532"/>
                    <a:pt x="213101" y="211583"/>
                    <a:pt x="310002" y="154941"/>
                  </a:cubicBezTo>
                  <a:cubicBezTo>
                    <a:pt x="406903" y="98299"/>
                    <a:pt x="532125" y="95251"/>
                    <a:pt x="632582" y="146686"/>
                  </a:cubicBezTo>
                  <a:cubicBezTo>
                    <a:pt x="668142" y="87885"/>
                    <a:pt x="733293" y="47372"/>
                    <a:pt x="808223" y="37212"/>
                  </a:cubicBezTo>
                  <a:cubicBezTo>
                    <a:pt x="883153" y="27052"/>
                    <a:pt x="959226" y="48642"/>
                    <a:pt x="1013201" y="95251"/>
                  </a:cubicBezTo>
                  <a:cubicBezTo>
                    <a:pt x="1043554" y="42165"/>
                    <a:pt x="1102990" y="6351"/>
                    <a:pt x="1170681" y="763"/>
                  </a:cubicBezTo>
                  <a:cubicBezTo>
                    <a:pt x="1238372" y="-4825"/>
                    <a:pt x="1304412" y="20575"/>
                    <a:pt x="1345560" y="67819"/>
                  </a:cubicBezTo>
                  <a:cubicBezTo>
                    <a:pt x="1400297" y="11304"/>
                    <a:pt x="1487419" y="-12445"/>
                    <a:pt x="1569207" y="6732"/>
                  </a:cubicBezTo>
                  <a:cubicBezTo>
                    <a:pt x="1650995" y="25909"/>
                    <a:pt x="1712717" y="84837"/>
                    <a:pt x="1727703" y="157608"/>
                  </a:cubicBezTo>
                  <a:cubicBezTo>
                    <a:pt x="1794759" y="173610"/>
                    <a:pt x="1850639" y="214377"/>
                    <a:pt x="1880865" y="269368"/>
                  </a:cubicBezTo>
                  <a:cubicBezTo>
                    <a:pt x="1911091" y="324359"/>
                    <a:pt x="1912742" y="388113"/>
                    <a:pt x="1885310" y="444247"/>
                  </a:cubicBezTo>
                  <a:cubicBezTo>
                    <a:pt x="1951350" y="519558"/>
                    <a:pt x="1966844" y="620015"/>
                    <a:pt x="1925950" y="708026"/>
                  </a:cubicBezTo>
                  <a:cubicBezTo>
                    <a:pt x="1885056" y="796037"/>
                    <a:pt x="1793870" y="858394"/>
                    <a:pt x="1686555" y="871856"/>
                  </a:cubicBezTo>
                  <a:cubicBezTo>
                    <a:pt x="1685793" y="954406"/>
                    <a:pt x="1634104" y="1030225"/>
                    <a:pt x="1551427" y="1069976"/>
                  </a:cubicBezTo>
                  <a:cubicBezTo>
                    <a:pt x="1468750" y="1109727"/>
                    <a:pt x="1367912" y="1107314"/>
                    <a:pt x="1287902" y="1063499"/>
                  </a:cubicBezTo>
                  <a:cubicBezTo>
                    <a:pt x="1253866" y="1162432"/>
                    <a:pt x="1157854" y="1235203"/>
                    <a:pt x="1041522" y="1250316"/>
                  </a:cubicBezTo>
                  <a:cubicBezTo>
                    <a:pt x="925190" y="1265429"/>
                    <a:pt x="809366" y="1220471"/>
                    <a:pt x="744088" y="1134492"/>
                  </a:cubicBezTo>
                  <a:cubicBezTo>
                    <a:pt x="663951" y="1176783"/>
                    <a:pt x="567812" y="1188975"/>
                    <a:pt x="477388" y="1168274"/>
                  </a:cubicBezTo>
                  <a:cubicBezTo>
                    <a:pt x="386964" y="1147573"/>
                    <a:pt x="309621" y="1095757"/>
                    <a:pt x="263139" y="1024510"/>
                  </a:cubicBezTo>
                  <a:cubicBezTo>
                    <a:pt x="181224" y="1032892"/>
                    <a:pt x="102103" y="995681"/>
                    <a:pt x="64892" y="931419"/>
                  </a:cubicBezTo>
                  <a:cubicBezTo>
                    <a:pt x="27681" y="867157"/>
                    <a:pt x="40508" y="789306"/>
                    <a:pt x="96896" y="736728"/>
                  </a:cubicBezTo>
                  <a:cubicBezTo>
                    <a:pt x="23871" y="699136"/>
                    <a:pt x="-13467" y="624333"/>
                    <a:pt x="4440" y="551435"/>
                  </a:cubicBezTo>
                  <a:cubicBezTo>
                    <a:pt x="22347" y="478537"/>
                    <a:pt x="91435" y="424181"/>
                    <a:pt x="175636" y="416561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97409" y="67818"/>
              <a:ext cx="1785366" cy="1065657"/>
            </a:xfrm>
            <a:custGeom>
              <a:avLst/>
              <a:gdLst/>
              <a:ahLst/>
              <a:cxnLst/>
              <a:rect r="r" b="b" t="t" l="l"/>
              <a:pathLst>
                <a:path h="1065657" w="1785366">
                  <a:moveTo>
                    <a:pt x="114046" y="691261"/>
                  </a:moveTo>
                  <a:cubicBezTo>
                    <a:pt x="74168" y="694055"/>
                    <a:pt x="34417" y="685927"/>
                    <a:pt x="0" y="668147"/>
                  </a:cubicBezTo>
                  <a:moveTo>
                    <a:pt x="214630" y="944118"/>
                  </a:moveTo>
                  <a:cubicBezTo>
                    <a:pt x="198628" y="949706"/>
                    <a:pt x="181864" y="953389"/>
                    <a:pt x="164719" y="955167"/>
                  </a:cubicBezTo>
                  <a:moveTo>
                    <a:pt x="644906" y="1065657"/>
                  </a:moveTo>
                  <a:cubicBezTo>
                    <a:pt x="632841" y="1049782"/>
                    <a:pt x="622808" y="1032891"/>
                    <a:pt x="614807" y="1015238"/>
                  </a:cubicBezTo>
                  <a:moveTo>
                    <a:pt x="1201166" y="939927"/>
                  </a:moveTo>
                  <a:cubicBezTo>
                    <a:pt x="1199388" y="958723"/>
                    <a:pt x="1195324" y="977265"/>
                    <a:pt x="1189101" y="995299"/>
                  </a:cubicBezTo>
                  <a:moveTo>
                    <a:pt x="1439926" y="597789"/>
                  </a:moveTo>
                  <a:cubicBezTo>
                    <a:pt x="1530223" y="636270"/>
                    <a:pt x="1587246" y="716788"/>
                    <a:pt x="1586357" y="804672"/>
                  </a:cubicBezTo>
                  <a:moveTo>
                    <a:pt x="1785366" y="377317"/>
                  </a:moveTo>
                  <a:cubicBezTo>
                    <a:pt x="1770761" y="407289"/>
                    <a:pt x="1748409" y="433832"/>
                    <a:pt x="1720088" y="454914"/>
                  </a:cubicBezTo>
                  <a:moveTo>
                    <a:pt x="1628775" y="89408"/>
                  </a:moveTo>
                  <a:cubicBezTo>
                    <a:pt x="1631315" y="101473"/>
                    <a:pt x="1632458" y="113792"/>
                    <a:pt x="1632204" y="126111"/>
                  </a:cubicBezTo>
                  <a:moveTo>
                    <a:pt x="1212469" y="46736"/>
                  </a:moveTo>
                  <a:cubicBezTo>
                    <a:pt x="1220978" y="29845"/>
                    <a:pt x="1232281" y="14097"/>
                    <a:pt x="1245870" y="0"/>
                  </a:cubicBezTo>
                  <a:moveTo>
                    <a:pt x="899922" y="69088"/>
                  </a:moveTo>
                  <a:cubicBezTo>
                    <a:pt x="903351" y="55118"/>
                    <a:pt x="908812" y="41529"/>
                    <a:pt x="916051" y="28829"/>
                  </a:cubicBezTo>
                  <a:moveTo>
                    <a:pt x="533273" y="82677"/>
                  </a:moveTo>
                  <a:cubicBezTo>
                    <a:pt x="554482" y="93599"/>
                    <a:pt x="574167" y="106680"/>
                    <a:pt x="591820" y="121793"/>
                  </a:cubicBezTo>
                  <a:moveTo>
                    <a:pt x="88519" y="390017"/>
                  </a:moveTo>
                  <a:cubicBezTo>
                    <a:pt x="83820" y="376555"/>
                    <a:pt x="80518" y="362839"/>
                    <a:pt x="78359" y="348869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5895234" y="395240"/>
            <a:ext cx="1359522" cy="869528"/>
            <a:chOff x="0" y="0"/>
            <a:chExt cx="1812696" cy="115937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504" y="3730"/>
              <a:ext cx="1815122" cy="1159882"/>
            </a:xfrm>
            <a:custGeom>
              <a:avLst/>
              <a:gdLst/>
              <a:ahLst/>
              <a:cxnLst/>
              <a:rect r="r" b="b" t="t" l="l"/>
              <a:pathLst>
                <a:path h="1159882" w="1815122">
                  <a:moveTo>
                    <a:pt x="165207" y="381969"/>
                  </a:moveTo>
                  <a:cubicBezTo>
                    <a:pt x="150475" y="288370"/>
                    <a:pt x="198481" y="195787"/>
                    <a:pt x="288778" y="143463"/>
                  </a:cubicBezTo>
                  <a:cubicBezTo>
                    <a:pt x="379075" y="91139"/>
                    <a:pt x="495661" y="88218"/>
                    <a:pt x="589260" y="135843"/>
                  </a:cubicBezTo>
                  <a:cubicBezTo>
                    <a:pt x="622407" y="81487"/>
                    <a:pt x="683113" y="43895"/>
                    <a:pt x="752836" y="34624"/>
                  </a:cubicBezTo>
                  <a:cubicBezTo>
                    <a:pt x="822559" y="25353"/>
                    <a:pt x="893425" y="45165"/>
                    <a:pt x="943844" y="88345"/>
                  </a:cubicBezTo>
                  <a:cubicBezTo>
                    <a:pt x="972038" y="39069"/>
                    <a:pt x="1027410" y="5922"/>
                    <a:pt x="1090402" y="715"/>
                  </a:cubicBezTo>
                  <a:cubicBezTo>
                    <a:pt x="1153394" y="-4492"/>
                    <a:pt x="1214989" y="19003"/>
                    <a:pt x="1253343" y="62818"/>
                  </a:cubicBezTo>
                  <a:cubicBezTo>
                    <a:pt x="1304397" y="10621"/>
                    <a:pt x="1385550" y="-11477"/>
                    <a:pt x="1461623" y="6303"/>
                  </a:cubicBezTo>
                  <a:cubicBezTo>
                    <a:pt x="1537696" y="24083"/>
                    <a:pt x="1595354" y="78439"/>
                    <a:pt x="1609324" y="145876"/>
                  </a:cubicBezTo>
                  <a:cubicBezTo>
                    <a:pt x="1671808" y="160735"/>
                    <a:pt x="1723878" y="198454"/>
                    <a:pt x="1752072" y="249381"/>
                  </a:cubicBezTo>
                  <a:cubicBezTo>
                    <a:pt x="1780266" y="300308"/>
                    <a:pt x="1781790" y="359236"/>
                    <a:pt x="1756263" y="411179"/>
                  </a:cubicBezTo>
                  <a:cubicBezTo>
                    <a:pt x="1817858" y="480902"/>
                    <a:pt x="1832209" y="573866"/>
                    <a:pt x="1794109" y="655273"/>
                  </a:cubicBezTo>
                  <a:cubicBezTo>
                    <a:pt x="1756009" y="736680"/>
                    <a:pt x="1671046" y="794465"/>
                    <a:pt x="1571097" y="806911"/>
                  </a:cubicBezTo>
                  <a:cubicBezTo>
                    <a:pt x="1570335" y="883365"/>
                    <a:pt x="1522202" y="953469"/>
                    <a:pt x="1445240" y="990299"/>
                  </a:cubicBezTo>
                  <a:cubicBezTo>
                    <a:pt x="1368278" y="1027129"/>
                    <a:pt x="1274298" y="1024843"/>
                    <a:pt x="1199876" y="984330"/>
                  </a:cubicBezTo>
                  <a:cubicBezTo>
                    <a:pt x="1167999" y="1075770"/>
                    <a:pt x="1078591" y="1143080"/>
                    <a:pt x="970260" y="1157177"/>
                  </a:cubicBezTo>
                  <a:cubicBezTo>
                    <a:pt x="861929" y="1171274"/>
                    <a:pt x="753979" y="1129491"/>
                    <a:pt x="693019" y="1049989"/>
                  </a:cubicBezTo>
                  <a:cubicBezTo>
                    <a:pt x="618343" y="1089232"/>
                    <a:pt x="528808" y="1100408"/>
                    <a:pt x="444480" y="1081358"/>
                  </a:cubicBezTo>
                  <a:cubicBezTo>
                    <a:pt x="360152" y="1062308"/>
                    <a:pt x="288270" y="1014175"/>
                    <a:pt x="244963" y="948262"/>
                  </a:cubicBezTo>
                  <a:cubicBezTo>
                    <a:pt x="168636" y="956009"/>
                    <a:pt x="94976" y="921592"/>
                    <a:pt x="60305" y="862156"/>
                  </a:cubicBezTo>
                  <a:cubicBezTo>
                    <a:pt x="25634" y="802720"/>
                    <a:pt x="37699" y="730584"/>
                    <a:pt x="90150" y="681943"/>
                  </a:cubicBezTo>
                  <a:cubicBezTo>
                    <a:pt x="22205" y="647018"/>
                    <a:pt x="-12593" y="577803"/>
                    <a:pt x="4171" y="510366"/>
                  </a:cubicBezTo>
                  <a:cubicBezTo>
                    <a:pt x="20935" y="442929"/>
                    <a:pt x="85197" y="392510"/>
                    <a:pt x="163683" y="38552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90678" y="62738"/>
              <a:ext cx="1663192" cy="986282"/>
            </a:xfrm>
            <a:custGeom>
              <a:avLst/>
              <a:gdLst/>
              <a:ahLst/>
              <a:cxnLst/>
              <a:rect r="r" b="b" t="t" l="l"/>
              <a:pathLst>
                <a:path h="986282" w="1663192">
                  <a:moveTo>
                    <a:pt x="106299" y="639826"/>
                  </a:moveTo>
                  <a:cubicBezTo>
                    <a:pt x="69215" y="642366"/>
                    <a:pt x="32131" y="634873"/>
                    <a:pt x="0" y="618490"/>
                  </a:cubicBezTo>
                  <a:moveTo>
                    <a:pt x="200025" y="873887"/>
                  </a:moveTo>
                  <a:cubicBezTo>
                    <a:pt x="185166" y="879094"/>
                    <a:pt x="169418" y="882523"/>
                    <a:pt x="153543" y="884174"/>
                  </a:cubicBezTo>
                  <a:moveTo>
                    <a:pt x="600710" y="986282"/>
                  </a:moveTo>
                  <a:cubicBezTo>
                    <a:pt x="589534" y="971677"/>
                    <a:pt x="580136" y="955929"/>
                    <a:pt x="572643" y="939546"/>
                  </a:cubicBezTo>
                  <a:moveTo>
                    <a:pt x="1118870" y="869823"/>
                  </a:moveTo>
                  <a:cubicBezTo>
                    <a:pt x="1117219" y="887222"/>
                    <a:pt x="1113409" y="904367"/>
                    <a:pt x="1107694" y="921004"/>
                  </a:cubicBezTo>
                  <a:moveTo>
                    <a:pt x="1341374" y="553212"/>
                  </a:moveTo>
                  <a:cubicBezTo>
                    <a:pt x="1425448" y="588899"/>
                    <a:pt x="1478534" y="663321"/>
                    <a:pt x="1477772" y="744728"/>
                  </a:cubicBezTo>
                  <a:moveTo>
                    <a:pt x="1663192" y="349250"/>
                  </a:moveTo>
                  <a:cubicBezTo>
                    <a:pt x="1649603" y="376936"/>
                    <a:pt x="1628775" y="401574"/>
                    <a:pt x="1602486" y="421005"/>
                  </a:cubicBezTo>
                  <a:moveTo>
                    <a:pt x="1517523" y="82804"/>
                  </a:moveTo>
                  <a:cubicBezTo>
                    <a:pt x="1519809" y="93980"/>
                    <a:pt x="1520952" y="105410"/>
                    <a:pt x="1520698" y="116713"/>
                  </a:cubicBezTo>
                  <a:moveTo>
                    <a:pt x="1129411" y="43307"/>
                  </a:moveTo>
                  <a:cubicBezTo>
                    <a:pt x="1137285" y="27686"/>
                    <a:pt x="1147826" y="13081"/>
                    <a:pt x="1160526" y="0"/>
                  </a:cubicBezTo>
                  <a:moveTo>
                    <a:pt x="838327" y="63881"/>
                  </a:moveTo>
                  <a:cubicBezTo>
                    <a:pt x="841502" y="50927"/>
                    <a:pt x="846582" y="38481"/>
                    <a:pt x="853440" y="26543"/>
                  </a:cubicBezTo>
                  <a:moveTo>
                    <a:pt x="496824" y="76581"/>
                  </a:moveTo>
                  <a:cubicBezTo>
                    <a:pt x="516636" y="86614"/>
                    <a:pt x="534924" y="98806"/>
                    <a:pt x="551307" y="112776"/>
                  </a:cubicBezTo>
                  <a:moveTo>
                    <a:pt x="82550" y="360934"/>
                  </a:moveTo>
                  <a:cubicBezTo>
                    <a:pt x="78232" y="348488"/>
                    <a:pt x="75057" y="335788"/>
                    <a:pt x="73025" y="322834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95237" y="1545241"/>
            <a:ext cx="909523" cy="589521"/>
            <a:chOff x="0" y="0"/>
            <a:chExt cx="1212698" cy="7860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998" y="2559"/>
              <a:ext cx="1214333" cy="786284"/>
            </a:xfrm>
            <a:custGeom>
              <a:avLst/>
              <a:gdLst/>
              <a:ahLst/>
              <a:cxnLst/>
              <a:rect r="r" b="b" t="t" l="l"/>
              <a:pathLst>
                <a:path h="786284" w="1214333">
                  <a:moveTo>
                    <a:pt x="110472" y="258934"/>
                  </a:moveTo>
                  <a:cubicBezTo>
                    <a:pt x="100693" y="195561"/>
                    <a:pt x="132824" y="132823"/>
                    <a:pt x="193149" y="97263"/>
                  </a:cubicBezTo>
                  <a:cubicBezTo>
                    <a:pt x="253474" y="61703"/>
                    <a:pt x="331579" y="59798"/>
                    <a:pt x="394190" y="92056"/>
                  </a:cubicBezTo>
                  <a:cubicBezTo>
                    <a:pt x="416415" y="55226"/>
                    <a:pt x="456928" y="29699"/>
                    <a:pt x="503664" y="23349"/>
                  </a:cubicBezTo>
                  <a:cubicBezTo>
                    <a:pt x="550400" y="16999"/>
                    <a:pt x="597771" y="30461"/>
                    <a:pt x="631426" y="59798"/>
                  </a:cubicBezTo>
                  <a:cubicBezTo>
                    <a:pt x="650222" y="26524"/>
                    <a:pt x="687306" y="4045"/>
                    <a:pt x="729470" y="489"/>
                  </a:cubicBezTo>
                  <a:cubicBezTo>
                    <a:pt x="771634" y="-3067"/>
                    <a:pt x="812782" y="12935"/>
                    <a:pt x="838436" y="42526"/>
                  </a:cubicBezTo>
                  <a:cubicBezTo>
                    <a:pt x="872599" y="7093"/>
                    <a:pt x="926828" y="-7766"/>
                    <a:pt x="977882" y="4299"/>
                  </a:cubicBezTo>
                  <a:cubicBezTo>
                    <a:pt x="1028936" y="16364"/>
                    <a:pt x="1067290" y="53194"/>
                    <a:pt x="1076688" y="98914"/>
                  </a:cubicBezTo>
                  <a:cubicBezTo>
                    <a:pt x="1118471" y="108947"/>
                    <a:pt x="1153269" y="134601"/>
                    <a:pt x="1172192" y="169018"/>
                  </a:cubicBezTo>
                  <a:cubicBezTo>
                    <a:pt x="1191115" y="203435"/>
                    <a:pt x="1192004" y="243567"/>
                    <a:pt x="1174986" y="278746"/>
                  </a:cubicBezTo>
                  <a:cubicBezTo>
                    <a:pt x="1216134" y="325990"/>
                    <a:pt x="1225786" y="388982"/>
                    <a:pt x="1200259" y="444227"/>
                  </a:cubicBezTo>
                  <a:cubicBezTo>
                    <a:pt x="1174732" y="499472"/>
                    <a:pt x="1117963" y="538588"/>
                    <a:pt x="1051034" y="546970"/>
                  </a:cubicBezTo>
                  <a:cubicBezTo>
                    <a:pt x="1050526" y="598786"/>
                    <a:pt x="1018395" y="646284"/>
                    <a:pt x="966833" y="671303"/>
                  </a:cubicBezTo>
                  <a:cubicBezTo>
                    <a:pt x="915271" y="696322"/>
                    <a:pt x="852533" y="694671"/>
                    <a:pt x="802622" y="667239"/>
                  </a:cubicBezTo>
                  <a:cubicBezTo>
                    <a:pt x="781413" y="729342"/>
                    <a:pt x="721596" y="774935"/>
                    <a:pt x="649079" y="784460"/>
                  </a:cubicBezTo>
                  <a:cubicBezTo>
                    <a:pt x="576562" y="793985"/>
                    <a:pt x="504299" y="765664"/>
                    <a:pt x="463659" y="711816"/>
                  </a:cubicBezTo>
                  <a:cubicBezTo>
                    <a:pt x="413748" y="738359"/>
                    <a:pt x="353804" y="745979"/>
                    <a:pt x="297416" y="733025"/>
                  </a:cubicBezTo>
                  <a:cubicBezTo>
                    <a:pt x="241028" y="720071"/>
                    <a:pt x="192895" y="687559"/>
                    <a:pt x="163939" y="642728"/>
                  </a:cubicBezTo>
                  <a:cubicBezTo>
                    <a:pt x="112885" y="647935"/>
                    <a:pt x="63609" y="624694"/>
                    <a:pt x="40368" y="584308"/>
                  </a:cubicBezTo>
                  <a:cubicBezTo>
                    <a:pt x="17127" y="543922"/>
                    <a:pt x="25255" y="495281"/>
                    <a:pt x="60307" y="462261"/>
                  </a:cubicBezTo>
                  <a:cubicBezTo>
                    <a:pt x="14841" y="438639"/>
                    <a:pt x="-8400" y="391776"/>
                    <a:pt x="2776" y="346056"/>
                  </a:cubicBezTo>
                  <a:cubicBezTo>
                    <a:pt x="13952" y="300336"/>
                    <a:pt x="57005" y="266173"/>
                    <a:pt x="109456" y="261347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60579" y="42545"/>
              <a:ext cx="1112774" cy="668655"/>
            </a:xfrm>
            <a:custGeom>
              <a:avLst/>
              <a:gdLst/>
              <a:ahLst/>
              <a:cxnLst/>
              <a:rect r="r" b="b" t="t" l="l"/>
              <a:pathLst>
                <a:path h="668655" w="1112774">
                  <a:moveTo>
                    <a:pt x="71120" y="433705"/>
                  </a:moveTo>
                  <a:cubicBezTo>
                    <a:pt x="46355" y="435356"/>
                    <a:pt x="21463" y="430403"/>
                    <a:pt x="0" y="419227"/>
                  </a:cubicBezTo>
                  <a:moveTo>
                    <a:pt x="133858" y="592455"/>
                  </a:moveTo>
                  <a:cubicBezTo>
                    <a:pt x="123825" y="596011"/>
                    <a:pt x="113411" y="598297"/>
                    <a:pt x="102743" y="599440"/>
                  </a:cubicBezTo>
                  <a:moveTo>
                    <a:pt x="401955" y="668655"/>
                  </a:moveTo>
                  <a:cubicBezTo>
                    <a:pt x="394462" y="658749"/>
                    <a:pt x="388112" y="648081"/>
                    <a:pt x="383159" y="637032"/>
                  </a:cubicBezTo>
                  <a:moveTo>
                    <a:pt x="748538" y="589788"/>
                  </a:moveTo>
                  <a:cubicBezTo>
                    <a:pt x="747395" y="601599"/>
                    <a:pt x="744982" y="613156"/>
                    <a:pt x="741045" y="624586"/>
                  </a:cubicBezTo>
                  <a:moveTo>
                    <a:pt x="897509" y="375158"/>
                  </a:moveTo>
                  <a:cubicBezTo>
                    <a:pt x="953770" y="399288"/>
                    <a:pt x="989330" y="449834"/>
                    <a:pt x="988822" y="504952"/>
                  </a:cubicBezTo>
                  <a:moveTo>
                    <a:pt x="1112774" y="236855"/>
                  </a:moveTo>
                  <a:cubicBezTo>
                    <a:pt x="1103630" y="255651"/>
                    <a:pt x="1089787" y="272288"/>
                    <a:pt x="1072134" y="285496"/>
                  </a:cubicBezTo>
                  <a:moveTo>
                    <a:pt x="1015238" y="56134"/>
                  </a:moveTo>
                  <a:cubicBezTo>
                    <a:pt x="1016762" y="63754"/>
                    <a:pt x="1017524" y="71374"/>
                    <a:pt x="1017397" y="79121"/>
                  </a:cubicBezTo>
                  <a:moveTo>
                    <a:pt x="755650" y="29337"/>
                  </a:moveTo>
                  <a:cubicBezTo>
                    <a:pt x="760984" y="18669"/>
                    <a:pt x="767969" y="8890"/>
                    <a:pt x="776478" y="0"/>
                  </a:cubicBezTo>
                  <a:moveTo>
                    <a:pt x="560959" y="43307"/>
                  </a:moveTo>
                  <a:cubicBezTo>
                    <a:pt x="563118" y="34544"/>
                    <a:pt x="566547" y="26035"/>
                    <a:pt x="570992" y="18034"/>
                  </a:cubicBezTo>
                  <a:moveTo>
                    <a:pt x="332486" y="51943"/>
                  </a:moveTo>
                  <a:cubicBezTo>
                    <a:pt x="345694" y="58801"/>
                    <a:pt x="358013" y="67056"/>
                    <a:pt x="368935" y="76454"/>
                  </a:cubicBezTo>
                  <a:moveTo>
                    <a:pt x="55245" y="244729"/>
                  </a:moveTo>
                  <a:cubicBezTo>
                    <a:pt x="52324" y="236347"/>
                    <a:pt x="50165" y="227711"/>
                    <a:pt x="48895" y="218948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395240" y="1745237"/>
            <a:ext cx="859526" cy="554526"/>
            <a:chOff x="0" y="0"/>
            <a:chExt cx="1146035" cy="73936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295237" y="1245241"/>
            <a:ext cx="1459525" cy="939527"/>
            <a:chOff x="0" y="0"/>
            <a:chExt cx="1946034" cy="125270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646" y="4063"/>
              <a:ext cx="1948480" cy="1253206"/>
            </a:xfrm>
            <a:custGeom>
              <a:avLst/>
              <a:gdLst/>
              <a:ahLst/>
              <a:cxnLst/>
              <a:rect r="r" b="b" t="t" l="l"/>
              <a:pathLst>
                <a:path h="1253206" w="1948480">
                  <a:moveTo>
                    <a:pt x="177287" y="412624"/>
                  </a:moveTo>
                  <a:cubicBezTo>
                    <a:pt x="161539" y="311532"/>
                    <a:pt x="213101" y="211583"/>
                    <a:pt x="310002" y="154941"/>
                  </a:cubicBezTo>
                  <a:cubicBezTo>
                    <a:pt x="406903" y="98299"/>
                    <a:pt x="532125" y="95251"/>
                    <a:pt x="632582" y="146686"/>
                  </a:cubicBezTo>
                  <a:cubicBezTo>
                    <a:pt x="668142" y="87885"/>
                    <a:pt x="733293" y="47372"/>
                    <a:pt x="808223" y="37212"/>
                  </a:cubicBezTo>
                  <a:cubicBezTo>
                    <a:pt x="883153" y="27052"/>
                    <a:pt x="959226" y="48642"/>
                    <a:pt x="1013201" y="95251"/>
                  </a:cubicBezTo>
                  <a:cubicBezTo>
                    <a:pt x="1043554" y="42165"/>
                    <a:pt x="1102990" y="6351"/>
                    <a:pt x="1170681" y="763"/>
                  </a:cubicBezTo>
                  <a:cubicBezTo>
                    <a:pt x="1238372" y="-4825"/>
                    <a:pt x="1304412" y="20575"/>
                    <a:pt x="1345560" y="67819"/>
                  </a:cubicBezTo>
                  <a:cubicBezTo>
                    <a:pt x="1400297" y="11304"/>
                    <a:pt x="1487419" y="-12445"/>
                    <a:pt x="1569207" y="6732"/>
                  </a:cubicBezTo>
                  <a:cubicBezTo>
                    <a:pt x="1650995" y="25909"/>
                    <a:pt x="1712717" y="84837"/>
                    <a:pt x="1727703" y="157608"/>
                  </a:cubicBezTo>
                  <a:cubicBezTo>
                    <a:pt x="1794759" y="173610"/>
                    <a:pt x="1850639" y="214377"/>
                    <a:pt x="1880865" y="269368"/>
                  </a:cubicBezTo>
                  <a:cubicBezTo>
                    <a:pt x="1911091" y="324359"/>
                    <a:pt x="1912742" y="388113"/>
                    <a:pt x="1885310" y="444247"/>
                  </a:cubicBezTo>
                  <a:cubicBezTo>
                    <a:pt x="1951350" y="519558"/>
                    <a:pt x="1966844" y="620015"/>
                    <a:pt x="1925950" y="708026"/>
                  </a:cubicBezTo>
                  <a:cubicBezTo>
                    <a:pt x="1885056" y="796037"/>
                    <a:pt x="1793870" y="858394"/>
                    <a:pt x="1686555" y="871856"/>
                  </a:cubicBezTo>
                  <a:cubicBezTo>
                    <a:pt x="1685793" y="954406"/>
                    <a:pt x="1634104" y="1030225"/>
                    <a:pt x="1551427" y="1069976"/>
                  </a:cubicBezTo>
                  <a:cubicBezTo>
                    <a:pt x="1468750" y="1109727"/>
                    <a:pt x="1367912" y="1107314"/>
                    <a:pt x="1287902" y="1063499"/>
                  </a:cubicBezTo>
                  <a:cubicBezTo>
                    <a:pt x="1253866" y="1162432"/>
                    <a:pt x="1157854" y="1235203"/>
                    <a:pt x="1041522" y="1250316"/>
                  </a:cubicBezTo>
                  <a:cubicBezTo>
                    <a:pt x="925190" y="1265429"/>
                    <a:pt x="809366" y="1220471"/>
                    <a:pt x="744088" y="1134492"/>
                  </a:cubicBezTo>
                  <a:cubicBezTo>
                    <a:pt x="663951" y="1176783"/>
                    <a:pt x="567812" y="1188975"/>
                    <a:pt x="477388" y="1168274"/>
                  </a:cubicBezTo>
                  <a:cubicBezTo>
                    <a:pt x="386964" y="1147573"/>
                    <a:pt x="309621" y="1095757"/>
                    <a:pt x="263139" y="1024510"/>
                  </a:cubicBezTo>
                  <a:cubicBezTo>
                    <a:pt x="181224" y="1032892"/>
                    <a:pt x="102103" y="995681"/>
                    <a:pt x="64892" y="931419"/>
                  </a:cubicBezTo>
                  <a:cubicBezTo>
                    <a:pt x="27681" y="867157"/>
                    <a:pt x="40508" y="789306"/>
                    <a:pt x="96896" y="736728"/>
                  </a:cubicBezTo>
                  <a:cubicBezTo>
                    <a:pt x="23871" y="699136"/>
                    <a:pt x="-13467" y="624333"/>
                    <a:pt x="4440" y="551435"/>
                  </a:cubicBezTo>
                  <a:cubicBezTo>
                    <a:pt x="22347" y="478537"/>
                    <a:pt x="91435" y="424181"/>
                    <a:pt x="175636" y="416561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97409" y="67818"/>
              <a:ext cx="1785366" cy="1065657"/>
            </a:xfrm>
            <a:custGeom>
              <a:avLst/>
              <a:gdLst/>
              <a:ahLst/>
              <a:cxnLst/>
              <a:rect r="r" b="b" t="t" l="l"/>
              <a:pathLst>
                <a:path h="1065657" w="1785366">
                  <a:moveTo>
                    <a:pt x="114046" y="691261"/>
                  </a:moveTo>
                  <a:cubicBezTo>
                    <a:pt x="74168" y="694055"/>
                    <a:pt x="34417" y="685927"/>
                    <a:pt x="0" y="668147"/>
                  </a:cubicBezTo>
                  <a:moveTo>
                    <a:pt x="214630" y="944118"/>
                  </a:moveTo>
                  <a:cubicBezTo>
                    <a:pt x="198628" y="949706"/>
                    <a:pt x="181864" y="953389"/>
                    <a:pt x="164719" y="955167"/>
                  </a:cubicBezTo>
                  <a:moveTo>
                    <a:pt x="644906" y="1065657"/>
                  </a:moveTo>
                  <a:cubicBezTo>
                    <a:pt x="632841" y="1049782"/>
                    <a:pt x="622808" y="1032891"/>
                    <a:pt x="614807" y="1015238"/>
                  </a:cubicBezTo>
                  <a:moveTo>
                    <a:pt x="1201166" y="939927"/>
                  </a:moveTo>
                  <a:cubicBezTo>
                    <a:pt x="1199388" y="958723"/>
                    <a:pt x="1195324" y="977265"/>
                    <a:pt x="1189101" y="995299"/>
                  </a:cubicBezTo>
                  <a:moveTo>
                    <a:pt x="1439926" y="597789"/>
                  </a:moveTo>
                  <a:cubicBezTo>
                    <a:pt x="1530223" y="636270"/>
                    <a:pt x="1587246" y="716788"/>
                    <a:pt x="1586357" y="804672"/>
                  </a:cubicBezTo>
                  <a:moveTo>
                    <a:pt x="1785366" y="377317"/>
                  </a:moveTo>
                  <a:cubicBezTo>
                    <a:pt x="1770761" y="407289"/>
                    <a:pt x="1748409" y="433832"/>
                    <a:pt x="1720088" y="454914"/>
                  </a:cubicBezTo>
                  <a:moveTo>
                    <a:pt x="1628775" y="89408"/>
                  </a:moveTo>
                  <a:cubicBezTo>
                    <a:pt x="1631315" y="101473"/>
                    <a:pt x="1632458" y="113792"/>
                    <a:pt x="1632204" y="126111"/>
                  </a:cubicBezTo>
                  <a:moveTo>
                    <a:pt x="1212469" y="46736"/>
                  </a:moveTo>
                  <a:cubicBezTo>
                    <a:pt x="1220978" y="29845"/>
                    <a:pt x="1232281" y="14097"/>
                    <a:pt x="1245870" y="0"/>
                  </a:cubicBezTo>
                  <a:moveTo>
                    <a:pt x="899922" y="69088"/>
                  </a:moveTo>
                  <a:cubicBezTo>
                    <a:pt x="903351" y="55118"/>
                    <a:pt x="908812" y="41529"/>
                    <a:pt x="916051" y="28829"/>
                  </a:cubicBezTo>
                  <a:moveTo>
                    <a:pt x="533273" y="82677"/>
                  </a:moveTo>
                  <a:cubicBezTo>
                    <a:pt x="554482" y="93599"/>
                    <a:pt x="574167" y="106680"/>
                    <a:pt x="591820" y="121793"/>
                  </a:cubicBezTo>
                  <a:moveTo>
                    <a:pt x="88519" y="390017"/>
                  </a:moveTo>
                  <a:cubicBezTo>
                    <a:pt x="83820" y="376555"/>
                    <a:pt x="80518" y="362839"/>
                    <a:pt x="78359" y="348869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5895234" y="395240"/>
            <a:ext cx="1359522" cy="869528"/>
            <a:chOff x="0" y="0"/>
            <a:chExt cx="1812696" cy="115937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504" y="3730"/>
              <a:ext cx="1815122" cy="1159882"/>
            </a:xfrm>
            <a:custGeom>
              <a:avLst/>
              <a:gdLst/>
              <a:ahLst/>
              <a:cxnLst/>
              <a:rect r="r" b="b" t="t" l="l"/>
              <a:pathLst>
                <a:path h="1159882" w="1815122">
                  <a:moveTo>
                    <a:pt x="165207" y="381969"/>
                  </a:moveTo>
                  <a:cubicBezTo>
                    <a:pt x="150475" y="288370"/>
                    <a:pt x="198481" y="195787"/>
                    <a:pt x="288778" y="143463"/>
                  </a:cubicBezTo>
                  <a:cubicBezTo>
                    <a:pt x="379075" y="91139"/>
                    <a:pt x="495661" y="88218"/>
                    <a:pt x="589260" y="135843"/>
                  </a:cubicBezTo>
                  <a:cubicBezTo>
                    <a:pt x="622407" y="81487"/>
                    <a:pt x="683113" y="43895"/>
                    <a:pt x="752836" y="34624"/>
                  </a:cubicBezTo>
                  <a:cubicBezTo>
                    <a:pt x="822559" y="25353"/>
                    <a:pt x="893425" y="45165"/>
                    <a:pt x="943844" y="88345"/>
                  </a:cubicBezTo>
                  <a:cubicBezTo>
                    <a:pt x="972038" y="39069"/>
                    <a:pt x="1027410" y="5922"/>
                    <a:pt x="1090402" y="715"/>
                  </a:cubicBezTo>
                  <a:cubicBezTo>
                    <a:pt x="1153394" y="-4492"/>
                    <a:pt x="1214989" y="19003"/>
                    <a:pt x="1253343" y="62818"/>
                  </a:cubicBezTo>
                  <a:cubicBezTo>
                    <a:pt x="1304397" y="10621"/>
                    <a:pt x="1385550" y="-11477"/>
                    <a:pt x="1461623" y="6303"/>
                  </a:cubicBezTo>
                  <a:cubicBezTo>
                    <a:pt x="1537696" y="24083"/>
                    <a:pt x="1595354" y="78439"/>
                    <a:pt x="1609324" y="145876"/>
                  </a:cubicBezTo>
                  <a:cubicBezTo>
                    <a:pt x="1671808" y="160735"/>
                    <a:pt x="1723878" y="198454"/>
                    <a:pt x="1752072" y="249381"/>
                  </a:cubicBezTo>
                  <a:cubicBezTo>
                    <a:pt x="1780266" y="300308"/>
                    <a:pt x="1781790" y="359236"/>
                    <a:pt x="1756263" y="411179"/>
                  </a:cubicBezTo>
                  <a:cubicBezTo>
                    <a:pt x="1817858" y="480902"/>
                    <a:pt x="1832209" y="573866"/>
                    <a:pt x="1794109" y="655273"/>
                  </a:cubicBezTo>
                  <a:cubicBezTo>
                    <a:pt x="1756009" y="736680"/>
                    <a:pt x="1671046" y="794465"/>
                    <a:pt x="1571097" y="806911"/>
                  </a:cubicBezTo>
                  <a:cubicBezTo>
                    <a:pt x="1570335" y="883365"/>
                    <a:pt x="1522202" y="953469"/>
                    <a:pt x="1445240" y="990299"/>
                  </a:cubicBezTo>
                  <a:cubicBezTo>
                    <a:pt x="1368278" y="1027129"/>
                    <a:pt x="1274298" y="1024843"/>
                    <a:pt x="1199876" y="984330"/>
                  </a:cubicBezTo>
                  <a:cubicBezTo>
                    <a:pt x="1167999" y="1075770"/>
                    <a:pt x="1078591" y="1143080"/>
                    <a:pt x="970260" y="1157177"/>
                  </a:cubicBezTo>
                  <a:cubicBezTo>
                    <a:pt x="861929" y="1171274"/>
                    <a:pt x="753979" y="1129491"/>
                    <a:pt x="693019" y="1049989"/>
                  </a:cubicBezTo>
                  <a:cubicBezTo>
                    <a:pt x="618343" y="1089232"/>
                    <a:pt x="528808" y="1100408"/>
                    <a:pt x="444480" y="1081358"/>
                  </a:cubicBezTo>
                  <a:cubicBezTo>
                    <a:pt x="360152" y="1062308"/>
                    <a:pt x="288270" y="1014175"/>
                    <a:pt x="244963" y="948262"/>
                  </a:cubicBezTo>
                  <a:cubicBezTo>
                    <a:pt x="168636" y="956009"/>
                    <a:pt x="94976" y="921592"/>
                    <a:pt x="60305" y="862156"/>
                  </a:cubicBezTo>
                  <a:cubicBezTo>
                    <a:pt x="25634" y="802720"/>
                    <a:pt x="37699" y="730584"/>
                    <a:pt x="90150" y="681943"/>
                  </a:cubicBezTo>
                  <a:cubicBezTo>
                    <a:pt x="22205" y="647018"/>
                    <a:pt x="-12593" y="577803"/>
                    <a:pt x="4171" y="510366"/>
                  </a:cubicBezTo>
                  <a:cubicBezTo>
                    <a:pt x="20935" y="442929"/>
                    <a:pt x="85197" y="392510"/>
                    <a:pt x="163683" y="38552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90678" y="62738"/>
              <a:ext cx="1663192" cy="986282"/>
            </a:xfrm>
            <a:custGeom>
              <a:avLst/>
              <a:gdLst/>
              <a:ahLst/>
              <a:cxnLst/>
              <a:rect r="r" b="b" t="t" l="l"/>
              <a:pathLst>
                <a:path h="986282" w="1663192">
                  <a:moveTo>
                    <a:pt x="106299" y="639826"/>
                  </a:moveTo>
                  <a:cubicBezTo>
                    <a:pt x="69215" y="642366"/>
                    <a:pt x="32131" y="634873"/>
                    <a:pt x="0" y="618490"/>
                  </a:cubicBezTo>
                  <a:moveTo>
                    <a:pt x="200025" y="873887"/>
                  </a:moveTo>
                  <a:cubicBezTo>
                    <a:pt x="185166" y="879094"/>
                    <a:pt x="169418" y="882523"/>
                    <a:pt x="153543" y="884174"/>
                  </a:cubicBezTo>
                  <a:moveTo>
                    <a:pt x="600710" y="986282"/>
                  </a:moveTo>
                  <a:cubicBezTo>
                    <a:pt x="589534" y="971677"/>
                    <a:pt x="580136" y="955929"/>
                    <a:pt x="572643" y="939546"/>
                  </a:cubicBezTo>
                  <a:moveTo>
                    <a:pt x="1118870" y="869823"/>
                  </a:moveTo>
                  <a:cubicBezTo>
                    <a:pt x="1117219" y="887222"/>
                    <a:pt x="1113409" y="904367"/>
                    <a:pt x="1107694" y="921004"/>
                  </a:cubicBezTo>
                  <a:moveTo>
                    <a:pt x="1341374" y="553212"/>
                  </a:moveTo>
                  <a:cubicBezTo>
                    <a:pt x="1425448" y="588899"/>
                    <a:pt x="1478534" y="663321"/>
                    <a:pt x="1477772" y="744728"/>
                  </a:cubicBezTo>
                  <a:moveTo>
                    <a:pt x="1663192" y="349250"/>
                  </a:moveTo>
                  <a:cubicBezTo>
                    <a:pt x="1649603" y="376936"/>
                    <a:pt x="1628775" y="401574"/>
                    <a:pt x="1602486" y="421005"/>
                  </a:cubicBezTo>
                  <a:moveTo>
                    <a:pt x="1517523" y="82804"/>
                  </a:moveTo>
                  <a:cubicBezTo>
                    <a:pt x="1519809" y="93980"/>
                    <a:pt x="1520952" y="105410"/>
                    <a:pt x="1520698" y="116713"/>
                  </a:cubicBezTo>
                  <a:moveTo>
                    <a:pt x="1129411" y="43307"/>
                  </a:moveTo>
                  <a:cubicBezTo>
                    <a:pt x="1137285" y="27686"/>
                    <a:pt x="1147826" y="13081"/>
                    <a:pt x="1160526" y="0"/>
                  </a:cubicBezTo>
                  <a:moveTo>
                    <a:pt x="838327" y="63881"/>
                  </a:moveTo>
                  <a:cubicBezTo>
                    <a:pt x="841502" y="50927"/>
                    <a:pt x="846582" y="38481"/>
                    <a:pt x="853440" y="26543"/>
                  </a:cubicBezTo>
                  <a:moveTo>
                    <a:pt x="496824" y="76581"/>
                  </a:moveTo>
                  <a:cubicBezTo>
                    <a:pt x="516636" y="86614"/>
                    <a:pt x="534924" y="98806"/>
                    <a:pt x="551307" y="112776"/>
                  </a:cubicBezTo>
                  <a:moveTo>
                    <a:pt x="82550" y="360934"/>
                  </a:moveTo>
                  <a:cubicBezTo>
                    <a:pt x="78232" y="348488"/>
                    <a:pt x="75057" y="335788"/>
                    <a:pt x="73025" y="322834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595237" y="1545241"/>
            <a:ext cx="909523" cy="589521"/>
            <a:chOff x="0" y="0"/>
            <a:chExt cx="1212698" cy="78602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998" y="2559"/>
              <a:ext cx="1214333" cy="786284"/>
            </a:xfrm>
            <a:custGeom>
              <a:avLst/>
              <a:gdLst/>
              <a:ahLst/>
              <a:cxnLst/>
              <a:rect r="r" b="b" t="t" l="l"/>
              <a:pathLst>
                <a:path h="786284" w="1214333">
                  <a:moveTo>
                    <a:pt x="110472" y="258934"/>
                  </a:moveTo>
                  <a:cubicBezTo>
                    <a:pt x="100693" y="195561"/>
                    <a:pt x="132824" y="132823"/>
                    <a:pt x="193149" y="97263"/>
                  </a:cubicBezTo>
                  <a:cubicBezTo>
                    <a:pt x="253474" y="61703"/>
                    <a:pt x="331579" y="59798"/>
                    <a:pt x="394190" y="92056"/>
                  </a:cubicBezTo>
                  <a:cubicBezTo>
                    <a:pt x="416415" y="55226"/>
                    <a:pt x="456928" y="29699"/>
                    <a:pt x="503664" y="23349"/>
                  </a:cubicBezTo>
                  <a:cubicBezTo>
                    <a:pt x="550400" y="16999"/>
                    <a:pt x="597771" y="30461"/>
                    <a:pt x="631426" y="59798"/>
                  </a:cubicBezTo>
                  <a:cubicBezTo>
                    <a:pt x="650222" y="26524"/>
                    <a:pt x="687306" y="4045"/>
                    <a:pt x="729470" y="489"/>
                  </a:cubicBezTo>
                  <a:cubicBezTo>
                    <a:pt x="771634" y="-3067"/>
                    <a:pt x="812782" y="12935"/>
                    <a:pt x="838436" y="42526"/>
                  </a:cubicBezTo>
                  <a:cubicBezTo>
                    <a:pt x="872599" y="7093"/>
                    <a:pt x="926828" y="-7766"/>
                    <a:pt x="977882" y="4299"/>
                  </a:cubicBezTo>
                  <a:cubicBezTo>
                    <a:pt x="1028936" y="16364"/>
                    <a:pt x="1067290" y="53194"/>
                    <a:pt x="1076688" y="98914"/>
                  </a:cubicBezTo>
                  <a:cubicBezTo>
                    <a:pt x="1118471" y="108947"/>
                    <a:pt x="1153269" y="134601"/>
                    <a:pt x="1172192" y="169018"/>
                  </a:cubicBezTo>
                  <a:cubicBezTo>
                    <a:pt x="1191115" y="203435"/>
                    <a:pt x="1192004" y="243567"/>
                    <a:pt x="1174986" y="278746"/>
                  </a:cubicBezTo>
                  <a:cubicBezTo>
                    <a:pt x="1216134" y="325990"/>
                    <a:pt x="1225786" y="388982"/>
                    <a:pt x="1200259" y="444227"/>
                  </a:cubicBezTo>
                  <a:cubicBezTo>
                    <a:pt x="1174732" y="499472"/>
                    <a:pt x="1117963" y="538588"/>
                    <a:pt x="1051034" y="546970"/>
                  </a:cubicBezTo>
                  <a:cubicBezTo>
                    <a:pt x="1050526" y="598786"/>
                    <a:pt x="1018395" y="646284"/>
                    <a:pt x="966833" y="671303"/>
                  </a:cubicBezTo>
                  <a:cubicBezTo>
                    <a:pt x="915271" y="696322"/>
                    <a:pt x="852533" y="694671"/>
                    <a:pt x="802622" y="667239"/>
                  </a:cubicBezTo>
                  <a:cubicBezTo>
                    <a:pt x="781413" y="729342"/>
                    <a:pt x="721596" y="774935"/>
                    <a:pt x="649079" y="784460"/>
                  </a:cubicBezTo>
                  <a:cubicBezTo>
                    <a:pt x="576562" y="793985"/>
                    <a:pt x="504299" y="765664"/>
                    <a:pt x="463659" y="711816"/>
                  </a:cubicBezTo>
                  <a:cubicBezTo>
                    <a:pt x="413748" y="738359"/>
                    <a:pt x="353804" y="745979"/>
                    <a:pt x="297416" y="733025"/>
                  </a:cubicBezTo>
                  <a:cubicBezTo>
                    <a:pt x="241028" y="720071"/>
                    <a:pt x="192895" y="687559"/>
                    <a:pt x="163939" y="642728"/>
                  </a:cubicBezTo>
                  <a:cubicBezTo>
                    <a:pt x="112885" y="647935"/>
                    <a:pt x="63609" y="624694"/>
                    <a:pt x="40368" y="584308"/>
                  </a:cubicBezTo>
                  <a:cubicBezTo>
                    <a:pt x="17127" y="543922"/>
                    <a:pt x="25255" y="495281"/>
                    <a:pt x="60307" y="462261"/>
                  </a:cubicBezTo>
                  <a:cubicBezTo>
                    <a:pt x="14841" y="438639"/>
                    <a:pt x="-8400" y="391776"/>
                    <a:pt x="2776" y="346056"/>
                  </a:cubicBezTo>
                  <a:cubicBezTo>
                    <a:pt x="13952" y="300336"/>
                    <a:pt x="57005" y="266173"/>
                    <a:pt x="109456" y="261347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60579" y="42545"/>
              <a:ext cx="1112774" cy="668655"/>
            </a:xfrm>
            <a:custGeom>
              <a:avLst/>
              <a:gdLst/>
              <a:ahLst/>
              <a:cxnLst/>
              <a:rect r="r" b="b" t="t" l="l"/>
              <a:pathLst>
                <a:path h="668655" w="1112774">
                  <a:moveTo>
                    <a:pt x="71120" y="433705"/>
                  </a:moveTo>
                  <a:cubicBezTo>
                    <a:pt x="46355" y="435356"/>
                    <a:pt x="21463" y="430403"/>
                    <a:pt x="0" y="419227"/>
                  </a:cubicBezTo>
                  <a:moveTo>
                    <a:pt x="133858" y="592455"/>
                  </a:moveTo>
                  <a:cubicBezTo>
                    <a:pt x="123825" y="596011"/>
                    <a:pt x="113411" y="598297"/>
                    <a:pt x="102743" y="599440"/>
                  </a:cubicBezTo>
                  <a:moveTo>
                    <a:pt x="401955" y="668655"/>
                  </a:moveTo>
                  <a:cubicBezTo>
                    <a:pt x="394462" y="658749"/>
                    <a:pt x="388112" y="648081"/>
                    <a:pt x="383159" y="637032"/>
                  </a:cubicBezTo>
                  <a:moveTo>
                    <a:pt x="748538" y="589788"/>
                  </a:moveTo>
                  <a:cubicBezTo>
                    <a:pt x="747395" y="601599"/>
                    <a:pt x="744982" y="613156"/>
                    <a:pt x="741045" y="624586"/>
                  </a:cubicBezTo>
                  <a:moveTo>
                    <a:pt x="897509" y="375158"/>
                  </a:moveTo>
                  <a:cubicBezTo>
                    <a:pt x="953770" y="399288"/>
                    <a:pt x="989330" y="449834"/>
                    <a:pt x="988822" y="504952"/>
                  </a:cubicBezTo>
                  <a:moveTo>
                    <a:pt x="1112774" y="236855"/>
                  </a:moveTo>
                  <a:cubicBezTo>
                    <a:pt x="1103630" y="255651"/>
                    <a:pt x="1089787" y="272288"/>
                    <a:pt x="1072134" y="285496"/>
                  </a:cubicBezTo>
                  <a:moveTo>
                    <a:pt x="1015238" y="56134"/>
                  </a:moveTo>
                  <a:cubicBezTo>
                    <a:pt x="1016762" y="63754"/>
                    <a:pt x="1017524" y="71374"/>
                    <a:pt x="1017397" y="79121"/>
                  </a:cubicBezTo>
                  <a:moveTo>
                    <a:pt x="755650" y="29337"/>
                  </a:moveTo>
                  <a:cubicBezTo>
                    <a:pt x="760984" y="18669"/>
                    <a:pt x="767969" y="8890"/>
                    <a:pt x="776478" y="0"/>
                  </a:cubicBezTo>
                  <a:moveTo>
                    <a:pt x="560959" y="43307"/>
                  </a:moveTo>
                  <a:cubicBezTo>
                    <a:pt x="563118" y="34544"/>
                    <a:pt x="566547" y="26035"/>
                    <a:pt x="570992" y="18034"/>
                  </a:cubicBezTo>
                  <a:moveTo>
                    <a:pt x="332486" y="51943"/>
                  </a:moveTo>
                  <a:cubicBezTo>
                    <a:pt x="345694" y="58801"/>
                    <a:pt x="358013" y="67056"/>
                    <a:pt x="368935" y="76454"/>
                  </a:cubicBezTo>
                  <a:moveTo>
                    <a:pt x="55245" y="244729"/>
                  </a:moveTo>
                  <a:cubicBezTo>
                    <a:pt x="52324" y="236347"/>
                    <a:pt x="50165" y="227711"/>
                    <a:pt x="48895" y="218948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395240" y="1745237"/>
            <a:ext cx="859526" cy="554526"/>
            <a:chOff x="0" y="0"/>
            <a:chExt cx="1146035" cy="739369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362694" y="2325386"/>
            <a:ext cx="15659100" cy="3687166"/>
            <a:chOff x="0" y="0"/>
            <a:chExt cx="20878800" cy="4916221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0878800" cy="4916297"/>
            </a:xfrm>
            <a:custGeom>
              <a:avLst/>
              <a:gdLst/>
              <a:ahLst/>
              <a:cxnLst/>
              <a:rect r="r" b="b" t="t" l="l"/>
              <a:pathLst>
                <a:path h="4916297" w="20878800">
                  <a:moveTo>
                    <a:pt x="0" y="295021"/>
                  </a:moveTo>
                  <a:cubicBezTo>
                    <a:pt x="0" y="132080"/>
                    <a:pt x="132080" y="0"/>
                    <a:pt x="295021" y="0"/>
                  </a:cubicBezTo>
                  <a:lnTo>
                    <a:pt x="20583779" y="0"/>
                  </a:lnTo>
                  <a:cubicBezTo>
                    <a:pt x="20746720" y="0"/>
                    <a:pt x="20878800" y="132080"/>
                    <a:pt x="20878800" y="295021"/>
                  </a:cubicBezTo>
                  <a:lnTo>
                    <a:pt x="20878800" y="4621276"/>
                  </a:lnTo>
                  <a:cubicBezTo>
                    <a:pt x="20878800" y="4784217"/>
                    <a:pt x="20746720" y="4916297"/>
                    <a:pt x="20583779" y="4916297"/>
                  </a:cubicBezTo>
                  <a:lnTo>
                    <a:pt x="295021" y="4916297"/>
                  </a:lnTo>
                  <a:cubicBezTo>
                    <a:pt x="132080" y="4916170"/>
                    <a:pt x="0" y="4784090"/>
                    <a:pt x="0" y="4621276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1295400" y="2731084"/>
            <a:ext cx="15954604" cy="3262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4"/>
              </a:lnSpc>
            </a:pPr>
            <a:r>
              <a:rPr lang="en-US" sz="6860" spc="6">
                <a:solidFill>
                  <a:srgbClr val="984807"/>
                </a:solidFill>
                <a:latin typeface="Noto Sans"/>
                <a:ea typeface="Noto Sans"/>
                <a:cs typeface="Noto Sans"/>
                <a:sym typeface="Noto Sans"/>
              </a:rPr>
              <a:t>隊員加入隊伍流程</a:t>
            </a:r>
          </a:p>
          <a:p>
            <a:pPr algn="ctr">
              <a:lnSpc>
                <a:spcPts val="7413"/>
              </a:lnSpc>
            </a:pPr>
            <a:r>
              <a:rPr lang="en-US" b="true" sz="4800" spc="5">
                <a:solidFill>
                  <a:srgbClr val="6B3FA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Process for Team Members to Join a Team</a:t>
            </a:r>
          </a:p>
          <a:p>
            <a:pPr algn="ctr">
              <a:lnSpc>
                <a:spcPts val="7413"/>
              </a:lnSpc>
            </a:pPr>
          </a:p>
        </p:txBody>
      </p:sp>
      <p:grpSp>
        <p:nvGrpSpPr>
          <p:cNvPr name="Group 33" id="33"/>
          <p:cNvGrpSpPr/>
          <p:nvPr/>
        </p:nvGrpSpPr>
        <p:grpSpPr>
          <a:xfrm rot="0">
            <a:off x="17224134" y="4341000"/>
            <a:ext cx="700002" cy="700002"/>
            <a:chOff x="0" y="0"/>
            <a:chExt cx="933336" cy="933336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933323" cy="933323"/>
            </a:xfrm>
            <a:custGeom>
              <a:avLst/>
              <a:gdLst/>
              <a:ahLst/>
              <a:cxnLst/>
              <a:rect r="r" b="b" t="t" l="l"/>
              <a:pathLst>
                <a:path h="933323" w="933323">
                  <a:moveTo>
                    <a:pt x="0" y="0"/>
                  </a:moveTo>
                  <a:lnTo>
                    <a:pt x="933323" y="0"/>
                  </a:lnTo>
                  <a:lnTo>
                    <a:pt x="933323" y="933323"/>
                  </a:lnTo>
                  <a:lnTo>
                    <a:pt x="0" y="933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" b="-1"/>
              </a:stretch>
            </a:blipFill>
          </p:spPr>
        </p:sp>
      </p:grpSp>
      <p:sp>
        <p:nvSpPr>
          <p:cNvPr name="Freeform 35" id="35"/>
          <p:cNvSpPr/>
          <p:nvPr/>
        </p:nvSpPr>
        <p:spPr>
          <a:xfrm flipH="false" flipV="false" rot="0">
            <a:off x="4140689" y="6225864"/>
            <a:ext cx="2260292" cy="3775739"/>
          </a:xfrm>
          <a:custGeom>
            <a:avLst/>
            <a:gdLst/>
            <a:ahLst/>
            <a:cxnLst/>
            <a:rect r="r" b="b" t="t" l="l"/>
            <a:pathLst>
              <a:path h="3775739" w="2260292">
                <a:moveTo>
                  <a:pt x="0" y="0"/>
                </a:moveTo>
                <a:lnTo>
                  <a:pt x="2260292" y="0"/>
                </a:lnTo>
                <a:lnTo>
                  <a:pt x="2260292" y="3775738"/>
                </a:lnTo>
                <a:lnTo>
                  <a:pt x="0" y="37757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5526357" y="6389370"/>
            <a:ext cx="3256445" cy="3369183"/>
          </a:xfrm>
          <a:custGeom>
            <a:avLst/>
            <a:gdLst/>
            <a:ahLst/>
            <a:cxnLst/>
            <a:rect r="r" b="b" t="t" l="l"/>
            <a:pathLst>
              <a:path h="3369183" w="3256445">
                <a:moveTo>
                  <a:pt x="0" y="0"/>
                </a:moveTo>
                <a:lnTo>
                  <a:pt x="3256445" y="0"/>
                </a:lnTo>
                <a:lnTo>
                  <a:pt x="3256445" y="3369183"/>
                </a:lnTo>
                <a:lnTo>
                  <a:pt x="0" y="33691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7" id="37"/>
          <p:cNvGrpSpPr/>
          <p:nvPr/>
        </p:nvGrpSpPr>
        <p:grpSpPr>
          <a:xfrm rot="0">
            <a:off x="5575421" y="7053663"/>
            <a:ext cx="1178576" cy="1178576"/>
            <a:chOff x="0" y="0"/>
            <a:chExt cx="1571434" cy="1571434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571498" cy="1571498"/>
            </a:xfrm>
            <a:custGeom>
              <a:avLst/>
              <a:gdLst/>
              <a:ahLst/>
              <a:cxnLst/>
              <a:rect r="r" b="b" t="t" l="l"/>
              <a:pathLst>
                <a:path h="1571498" w="1571498">
                  <a:moveTo>
                    <a:pt x="0" y="785749"/>
                  </a:moveTo>
                  <a:cubicBezTo>
                    <a:pt x="0" y="351790"/>
                    <a:pt x="351790" y="0"/>
                    <a:pt x="785749" y="0"/>
                  </a:cubicBezTo>
                  <a:cubicBezTo>
                    <a:pt x="1219708" y="0"/>
                    <a:pt x="1571498" y="351790"/>
                    <a:pt x="1571498" y="785749"/>
                  </a:cubicBezTo>
                  <a:cubicBezTo>
                    <a:pt x="1571498" y="1219708"/>
                    <a:pt x="1219708" y="1571498"/>
                    <a:pt x="785749" y="1571498"/>
                  </a:cubicBezTo>
                  <a:cubicBezTo>
                    <a:pt x="351790" y="1571498"/>
                    <a:pt x="0" y="1219708"/>
                    <a:pt x="0" y="785749"/>
                  </a:cubicBez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78300" t="0" r="-78296" b="4"/>
              </a:stretch>
            </a:blipFill>
            <a:ln w="28575" cap="sq">
              <a:solidFill>
                <a:srgbClr val="3DBE6B"/>
              </a:solidFill>
              <a:prstDash val="solid"/>
              <a:miter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5780180" y="7258431"/>
            <a:ext cx="769048" cy="769048"/>
            <a:chOff x="0" y="0"/>
            <a:chExt cx="1025398" cy="1025398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025398" cy="1025525"/>
            </a:xfrm>
            <a:custGeom>
              <a:avLst/>
              <a:gdLst/>
              <a:ahLst/>
              <a:cxnLst/>
              <a:rect r="r" b="b" t="t" l="l"/>
              <a:pathLst>
                <a:path h="1025525" w="1025398">
                  <a:moveTo>
                    <a:pt x="544068" y="206121"/>
                  </a:moveTo>
                  <a:lnTo>
                    <a:pt x="702056" y="0"/>
                  </a:lnTo>
                  <a:lnTo>
                    <a:pt x="689483" y="274193"/>
                  </a:lnTo>
                  <a:lnTo>
                    <a:pt x="854837" y="150495"/>
                  </a:lnTo>
                  <a:lnTo>
                    <a:pt x="777621" y="310007"/>
                  </a:lnTo>
                  <a:lnTo>
                    <a:pt x="1025398" y="315341"/>
                  </a:lnTo>
                  <a:lnTo>
                    <a:pt x="806323" y="446278"/>
                  </a:lnTo>
                  <a:lnTo>
                    <a:pt x="867283" y="535940"/>
                  </a:lnTo>
                  <a:lnTo>
                    <a:pt x="777621" y="584327"/>
                  </a:lnTo>
                  <a:lnTo>
                    <a:pt x="896112" y="742061"/>
                  </a:lnTo>
                  <a:lnTo>
                    <a:pt x="694944" y="681228"/>
                  </a:lnTo>
                  <a:lnTo>
                    <a:pt x="709295" y="824611"/>
                  </a:lnTo>
                  <a:lnTo>
                    <a:pt x="578231" y="756539"/>
                  </a:lnTo>
                  <a:lnTo>
                    <a:pt x="551307" y="894588"/>
                  </a:lnTo>
                  <a:lnTo>
                    <a:pt x="468757" y="824738"/>
                  </a:lnTo>
                  <a:lnTo>
                    <a:pt x="413131" y="935863"/>
                  </a:lnTo>
                  <a:lnTo>
                    <a:pt x="357505" y="860552"/>
                  </a:lnTo>
                  <a:lnTo>
                    <a:pt x="233553" y="1025525"/>
                  </a:lnTo>
                  <a:lnTo>
                    <a:pt x="228219" y="866013"/>
                  </a:lnTo>
                  <a:lnTo>
                    <a:pt x="60960" y="846201"/>
                  </a:lnTo>
                  <a:lnTo>
                    <a:pt x="157988" y="729615"/>
                  </a:lnTo>
                  <a:lnTo>
                    <a:pt x="0" y="611251"/>
                  </a:lnTo>
                  <a:lnTo>
                    <a:pt x="186817" y="550291"/>
                  </a:lnTo>
                  <a:lnTo>
                    <a:pt x="55626" y="392557"/>
                  </a:lnTo>
                  <a:lnTo>
                    <a:pt x="255016" y="371094"/>
                  </a:lnTo>
                  <a:lnTo>
                    <a:pt x="213741" y="172085"/>
                  </a:lnTo>
                  <a:lnTo>
                    <a:pt x="405892" y="303022"/>
                  </a:lnTo>
                  <a:lnTo>
                    <a:pt x="461518" y="89662"/>
                  </a:lnTo>
                  <a:close/>
                </a:path>
              </a:pathLst>
            </a:custGeom>
            <a:solidFill>
              <a:srgbClr val="3DBE6B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41" id="41"/>
          <p:cNvSpPr/>
          <p:nvPr/>
        </p:nvSpPr>
        <p:spPr>
          <a:xfrm flipH="false" flipV="false" rot="0">
            <a:off x="9936690" y="6225864"/>
            <a:ext cx="2260292" cy="3788264"/>
          </a:xfrm>
          <a:custGeom>
            <a:avLst/>
            <a:gdLst/>
            <a:ahLst/>
            <a:cxnLst/>
            <a:rect r="r" b="b" t="t" l="l"/>
            <a:pathLst>
              <a:path h="3788264" w="2260292">
                <a:moveTo>
                  <a:pt x="0" y="0"/>
                </a:moveTo>
                <a:lnTo>
                  <a:pt x="2260292" y="0"/>
                </a:lnTo>
                <a:lnTo>
                  <a:pt x="2260292" y="3788264"/>
                </a:lnTo>
                <a:lnTo>
                  <a:pt x="0" y="378826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1322358" y="6389370"/>
            <a:ext cx="3256445" cy="3369183"/>
          </a:xfrm>
          <a:custGeom>
            <a:avLst/>
            <a:gdLst/>
            <a:ahLst/>
            <a:cxnLst/>
            <a:rect r="r" b="b" t="t" l="l"/>
            <a:pathLst>
              <a:path h="3369183" w="3256445">
                <a:moveTo>
                  <a:pt x="0" y="0"/>
                </a:moveTo>
                <a:lnTo>
                  <a:pt x="3256445" y="0"/>
                </a:lnTo>
                <a:lnTo>
                  <a:pt x="3256445" y="3369183"/>
                </a:lnTo>
                <a:lnTo>
                  <a:pt x="0" y="336918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3" id="43"/>
          <p:cNvGrpSpPr/>
          <p:nvPr/>
        </p:nvGrpSpPr>
        <p:grpSpPr>
          <a:xfrm rot="0">
            <a:off x="11371421" y="7053663"/>
            <a:ext cx="1178576" cy="1178576"/>
            <a:chOff x="0" y="0"/>
            <a:chExt cx="1571434" cy="1571434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571498" cy="1571498"/>
            </a:xfrm>
            <a:custGeom>
              <a:avLst/>
              <a:gdLst/>
              <a:ahLst/>
              <a:cxnLst/>
              <a:rect r="r" b="b" t="t" l="l"/>
              <a:pathLst>
                <a:path h="1571498" w="1571498">
                  <a:moveTo>
                    <a:pt x="0" y="785749"/>
                  </a:moveTo>
                  <a:cubicBezTo>
                    <a:pt x="0" y="351790"/>
                    <a:pt x="351790" y="0"/>
                    <a:pt x="785749" y="0"/>
                  </a:cubicBezTo>
                  <a:cubicBezTo>
                    <a:pt x="1219708" y="0"/>
                    <a:pt x="1571498" y="351790"/>
                    <a:pt x="1571498" y="785749"/>
                  </a:cubicBezTo>
                  <a:cubicBezTo>
                    <a:pt x="1571498" y="1219708"/>
                    <a:pt x="1219708" y="1571498"/>
                    <a:pt x="785749" y="1571498"/>
                  </a:cubicBezTo>
                  <a:cubicBezTo>
                    <a:pt x="351790" y="1571498"/>
                    <a:pt x="0" y="1219708"/>
                    <a:pt x="0" y="785749"/>
                  </a:cubicBez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78300" t="0" r="-78296" b="4"/>
              </a:stretch>
            </a:blipFill>
            <a:ln w="28575" cap="sq">
              <a:solidFill>
                <a:srgbClr val="FF6B4A"/>
              </a:solidFill>
              <a:prstDash val="solid"/>
              <a:miter/>
            </a:ln>
          </p:spPr>
        </p:sp>
      </p:grpSp>
      <p:grpSp>
        <p:nvGrpSpPr>
          <p:cNvPr name="Group 45" id="45"/>
          <p:cNvGrpSpPr/>
          <p:nvPr/>
        </p:nvGrpSpPr>
        <p:grpSpPr>
          <a:xfrm rot="0">
            <a:off x="11576180" y="7258431"/>
            <a:ext cx="769048" cy="769048"/>
            <a:chOff x="0" y="0"/>
            <a:chExt cx="1025398" cy="1025398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025398" cy="1025398"/>
            </a:xfrm>
            <a:custGeom>
              <a:avLst/>
              <a:gdLst/>
              <a:ahLst/>
              <a:cxnLst/>
              <a:rect r="r" b="b" t="t" l="l"/>
              <a:pathLst>
                <a:path h="1025398" w="1025398">
                  <a:moveTo>
                    <a:pt x="512699" y="275336"/>
                  </a:moveTo>
                  <a:lnTo>
                    <a:pt x="689356" y="0"/>
                  </a:lnTo>
                  <a:lnTo>
                    <a:pt x="671957" y="252730"/>
                  </a:lnTo>
                  <a:lnTo>
                    <a:pt x="872490" y="211582"/>
                  </a:lnTo>
                  <a:lnTo>
                    <a:pt x="792861" y="347218"/>
                  </a:lnTo>
                  <a:lnTo>
                    <a:pt x="1001522" y="386207"/>
                  </a:lnTo>
                  <a:lnTo>
                    <a:pt x="835787" y="497205"/>
                  </a:lnTo>
                  <a:lnTo>
                    <a:pt x="1025398" y="630936"/>
                  </a:lnTo>
                  <a:lnTo>
                    <a:pt x="799338" y="614426"/>
                  </a:lnTo>
                  <a:lnTo>
                    <a:pt x="861441" y="859028"/>
                  </a:lnTo>
                  <a:lnTo>
                    <a:pt x="665607" y="686308"/>
                  </a:lnTo>
                  <a:lnTo>
                    <a:pt x="628904" y="937006"/>
                  </a:lnTo>
                  <a:lnTo>
                    <a:pt x="499999" y="709041"/>
                  </a:lnTo>
                  <a:lnTo>
                    <a:pt x="402844" y="1025398"/>
                  </a:lnTo>
                  <a:lnTo>
                    <a:pt x="366268" y="741807"/>
                  </a:lnTo>
                  <a:lnTo>
                    <a:pt x="226060" y="836295"/>
                  </a:lnTo>
                  <a:lnTo>
                    <a:pt x="268986" y="661670"/>
                  </a:lnTo>
                  <a:lnTo>
                    <a:pt x="6350" y="692531"/>
                  </a:lnTo>
                  <a:lnTo>
                    <a:pt x="176657" y="558927"/>
                  </a:lnTo>
                  <a:lnTo>
                    <a:pt x="0" y="408940"/>
                  </a:lnTo>
                  <a:lnTo>
                    <a:pt x="219710" y="361569"/>
                  </a:lnTo>
                  <a:lnTo>
                    <a:pt x="17526" y="108966"/>
                  </a:lnTo>
                  <a:lnTo>
                    <a:pt x="347091" y="299974"/>
                  </a:lnTo>
                  <a:lnTo>
                    <a:pt x="396494" y="108966"/>
                  </a:lnTo>
                  <a:close/>
                </a:path>
              </a:pathLst>
            </a:custGeom>
            <a:solidFill>
              <a:srgbClr val="FF6B4A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47" id="47"/>
          <p:cNvGrpSpPr/>
          <p:nvPr/>
        </p:nvGrpSpPr>
        <p:grpSpPr>
          <a:xfrm rot="0">
            <a:off x="10555519" y="-492919"/>
            <a:ext cx="2743200" cy="2743200"/>
            <a:chOff x="0" y="0"/>
            <a:chExt cx="3657600" cy="3657600"/>
          </a:xfrm>
        </p:grpSpPr>
        <p:sp>
          <p:nvSpPr>
            <p:cNvPr name="Freeform 48" id="48" descr="assets/airliner_1_color.png"/>
            <p:cNvSpPr/>
            <p:nvPr/>
          </p:nvSpPr>
          <p:spPr>
            <a:xfrm flipH="false" flipV="false" rot="0">
              <a:off x="0" y="0"/>
              <a:ext cx="3657600" cy="3657600"/>
            </a:xfrm>
            <a:custGeom>
              <a:avLst/>
              <a:gdLst/>
              <a:ahLst/>
              <a:cxnLst/>
              <a:rect r="r" b="b" t="t" l="l"/>
              <a:pathLst>
                <a:path h="3657600" w="3657600">
                  <a:moveTo>
                    <a:pt x="0" y="0"/>
                  </a:moveTo>
                  <a:lnTo>
                    <a:pt x="3657600" y="0"/>
                  </a:lnTo>
                  <a:lnTo>
                    <a:pt x="3657600" y="3657600"/>
                  </a:lnTo>
                  <a:lnTo>
                    <a:pt x="0" y="3657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0"/>
              </a:stretch>
            </a:blipFill>
          </p:spPr>
        </p:sp>
      </p:grpSp>
      <p:sp>
        <p:nvSpPr>
          <p:cNvPr name="Freeform 49" id="49"/>
          <p:cNvSpPr/>
          <p:nvPr/>
        </p:nvSpPr>
        <p:spPr>
          <a:xfrm flipH="false" flipV="false" rot="0">
            <a:off x="8018336" y="6354861"/>
            <a:ext cx="1932003" cy="3675497"/>
          </a:xfrm>
          <a:custGeom>
            <a:avLst/>
            <a:gdLst/>
            <a:ahLst/>
            <a:cxnLst/>
            <a:rect r="r" b="b" t="t" l="l"/>
            <a:pathLst>
              <a:path h="3675497" w="1932003">
                <a:moveTo>
                  <a:pt x="0" y="0"/>
                </a:moveTo>
                <a:lnTo>
                  <a:pt x="1932003" y="0"/>
                </a:lnTo>
                <a:lnTo>
                  <a:pt x="1932003" y="3675497"/>
                </a:lnTo>
                <a:lnTo>
                  <a:pt x="0" y="367549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7858242" y="2055238"/>
            <a:ext cx="859526" cy="554526"/>
            <a:chOff x="0" y="0"/>
            <a:chExt cx="1146035" cy="73936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7858242" y="2055238"/>
            <a:ext cx="859526" cy="554526"/>
            <a:chOff x="0" y="0"/>
            <a:chExt cx="1146035" cy="739369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2266950" y="144437"/>
            <a:ext cx="14402095" cy="2413454"/>
            <a:chOff x="0" y="0"/>
            <a:chExt cx="19202794" cy="3217939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9202780" cy="3217926"/>
            </a:xfrm>
            <a:custGeom>
              <a:avLst/>
              <a:gdLst/>
              <a:ahLst/>
              <a:cxnLst/>
              <a:rect r="r" b="b" t="t" l="l"/>
              <a:pathLst>
                <a:path h="3217926" w="19202780">
                  <a:moveTo>
                    <a:pt x="0" y="193040"/>
                  </a:moveTo>
                  <a:cubicBezTo>
                    <a:pt x="0" y="86487"/>
                    <a:pt x="86487" y="0"/>
                    <a:pt x="193040" y="0"/>
                  </a:cubicBezTo>
                  <a:lnTo>
                    <a:pt x="19009740" y="0"/>
                  </a:lnTo>
                  <a:cubicBezTo>
                    <a:pt x="19116421" y="0"/>
                    <a:pt x="19202780" y="86487"/>
                    <a:pt x="19202780" y="193040"/>
                  </a:cubicBezTo>
                  <a:lnTo>
                    <a:pt x="19202780" y="3024886"/>
                  </a:lnTo>
                  <a:cubicBezTo>
                    <a:pt x="19202780" y="3131566"/>
                    <a:pt x="19116294" y="3217926"/>
                    <a:pt x="19009740" y="3217926"/>
                  </a:cubicBezTo>
                  <a:lnTo>
                    <a:pt x="193040" y="3217926"/>
                  </a:lnTo>
                  <a:cubicBezTo>
                    <a:pt x="86360" y="3217926"/>
                    <a:pt x="0" y="3131439"/>
                    <a:pt x="0" y="3024886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8" id="38"/>
          <p:cNvSpPr txBox="true"/>
          <p:nvPr/>
        </p:nvSpPr>
        <p:spPr>
          <a:xfrm rot="0">
            <a:off x="2371444" y="373024"/>
            <a:ext cx="13566638" cy="1889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52"/>
              </a:lnSpc>
            </a:pPr>
            <a:r>
              <a:rPr lang="en-US" sz="3608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在初賽開始之前，搜尋並下載安裝後開啟MyET APP。</a:t>
            </a:r>
          </a:p>
          <a:p>
            <a:pPr algn="just">
              <a:lnSpc>
                <a:spcPts val="5052"/>
              </a:lnSpc>
            </a:pPr>
            <a:r>
              <a:rPr lang="en-US" b="true" sz="3608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Before the preliminary competition begins, download the MyET app, install  and open it.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2653274" y="2903077"/>
            <a:ext cx="12688900" cy="6928904"/>
            <a:chOff x="0" y="0"/>
            <a:chExt cx="16918534" cy="9238539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6918560" cy="9238488"/>
            </a:xfrm>
            <a:custGeom>
              <a:avLst/>
              <a:gdLst/>
              <a:ahLst/>
              <a:cxnLst/>
              <a:rect r="r" b="b" t="t" l="l"/>
              <a:pathLst>
                <a:path h="9238488" w="16918560">
                  <a:moveTo>
                    <a:pt x="0" y="0"/>
                  </a:moveTo>
                  <a:lnTo>
                    <a:pt x="16918560" y="0"/>
                  </a:lnTo>
                  <a:lnTo>
                    <a:pt x="16918560" y="9238488"/>
                  </a:lnTo>
                  <a:lnTo>
                    <a:pt x="0" y="9238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52" t="0" r="-552" b="0"/>
              </a:stretch>
            </a:blip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1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6572986" y="3422714"/>
            <a:ext cx="560003" cy="895998"/>
            <a:chOff x="0" y="0"/>
            <a:chExt cx="746671" cy="1194664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746633" cy="1194689"/>
            </a:xfrm>
            <a:custGeom>
              <a:avLst/>
              <a:gdLst/>
              <a:ahLst/>
              <a:cxnLst/>
              <a:rect r="r" b="b" t="t" l="l"/>
              <a:pathLst>
                <a:path h="1194689" w="746633">
                  <a:moveTo>
                    <a:pt x="0" y="0"/>
                  </a:moveTo>
                  <a:lnTo>
                    <a:pt x="746633" y="0"/>
                  </a:lnTo>
                  <a:lnTo>
                    <a:pt x="746633" y="1194689"/>
                  </a:lnTo>
                  <a:lnTo>
                    <a:pt x="0" y="1194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5" b="2"/>
              </a:stretch>
            </a:blipFill>
          </p:spPr>
        </p:sp>
      </p:grpSp>
      <p:sp>
        <p:nvSpPr>
          <p:cNvPr name="Freeform 46" id="46"/>
          <p:cNvSpPr/>
          <p:nvPr/>
        </p:nvSpPr>
        <p:spPr>
          <a:xfrm flipH="false" flipV="false" rot="0">
            <a:off x="14186973" y="6420764"/>
            <a:ext cx="2260292" cy="3849586"/>
          </a:xfrm>
          <a:custGeom>
            <a:avLst/>
            <a:gdLst/>
            <a:ahLst/>
            <a:cxnLst/>
            <a:rect r="r" b="b" t="t" l="l"/>
            <a:pathLst>
              <a:path h="3849586" w="2260292">
                <a:moveTo>
                  <a:pt x="0" y="0"/>
                </a:moveTo>
                <a:lnTo>
                  <a:pt x="2260292" y="0"/>
                </a:lnTo>
                <a:lnTo>
                  <a:pt x="2260292" y="3849586"/>
                </a:lnTo>
                <a:lnTo>
                  <a:pt x="0" y="384958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5572642" y="6658127"/>
            <a:ext cx="3256445" cy="3369183"/>
          </a:xfrm>
          <a:custGeom>
            <a:avLst/>
            <a:gdLst/>
            <a:ahLst/>
            <a:cxnLst/>
            <a:rect r="r" b="b" t="t" l="l"/>
            <a:pathLst>
              <a:path h="3369183" w="3256445">
                <a:moveTo>
                  <a:pt x="0" y="0"/>
                </a:moveTo>
                <a:lnTo>
                  <a:pt x="3256445" y="0"/>
                </a:lnTo>
                <a:lnTo>
                  <a:pt x="3256445" y="3369183"/>
                </a:lnTo>
                <a:lnTo>
                  <a:pt x="0" y="33691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8" id="48"/>
          <p:cNvGrpSpPr/>
          <p:nvPr/>
        </p:nvGrpSpPr>
        <p:grpSpPr>
          <a:xfrm rot="0">
            <a:off x="15621705" y="7322420"/>
            <a:ext cx="1178576" cy="1178576"/>
            <a:chOff x="0" y="0"/>
            <a:chExt cx="1571434" cy="1571434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1571498" cy="1571498"/>
            </a:xfrm>
            <a:custGeom>
              <a:avLst/>
              <a:gdLst/>
              <a:ahLst/>
              <a:cxnLst/>
              <a:rect r="r" b="b" t="t" l="l"/>
              <a:pathLst>
                <a:path h="1571498" w="1571498">
                  <a:moveTo>
                    <a:pt x="0" y="785749"/>
                  </a:moveTo>
                  <a:cubicBezTo>
                    <a:pt x="0" y="351790"/>
                    <a:pt x="351790" y="0"/>
                    <a:pt x="785749" y="0"/>
                  </a:cubicBezTo>
                  <a:cubicBezTo>
                    <a:pt x="1219708" y="0"/>
                    <a:pt x="1571498" y="351790"/>
                    <a:pt x="1571498" y="785749"/>
                  </a:cubicBezTo>
                  <a:cubicBezTo>
                    <a:pt x="1571498" y="1219708"/>
                    <a:pt x="1219708" y="1571498"/>
                    <a:pt x="785749" y="1571498"/>
                  </a:cubicBezTo>
                  <a:cubicBezTo>
                    <a:pt x="351790" y="1571498"/>
                    <a:pt x="0" y="1219708"/>
                    <a:pt x="0" y="785749"/>
                  </a:cubicBez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-78300" t="0" r="-78296" b="4"/>
              </a:stretch>
            </a:blipFill>
            <a:ln w="28575" cap="sq">
              <a:solidFill>
                <a:srgbClr val="8F7CFF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15826473" y="7527179"/>
            <a:ext cx="769048" cy="769048"/>
            <a:chOff x="0" y="0"/>
            <a:chExt cx="1025398" cy="1025398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025398" cy="1025398"/>
            </a:xfrm>
            <a:custGeom>
              <a:avLst/>
              <a:gdLst/>
              <a:ahLst/>
              <a:cxnLst/>
              <a:rect r="r" b="b" t="t" l="l"/>
              <a:pathLst>
                <a:path h="1025398" w="1025398">
                  <a:moveTo>
                    <a:pt x="0" y="354203"/>
                  </a:moveTo>
                  <a:lnTo>
                    <a:pt x="141732" y="256286"/>
                  </a:lnTo>
                  <a:lnTo>
                    <a:pt x="195834" y="97917"/>
                  </a:lnTo>
                  <a:lnTo>
                    <a:pt x="370967" y="97917"/>
                  </a:lnTo>
                  <a:lnTo>
                    <a:pt x="512699" y="0"/>
                  </a:lnTo>
                  <a:lnTo>
                    <a:pt x="654431" y="97917"/>
                  </a:lnTo>
                  <a:lnTo>
                    <a:pt x="829564" y="97917"/>
                  </a:lnTo>
                  <a:lnTo>
                    <a:pt x="883666" y="256286"/>
                  </a:lnTo>
                  <a:lnTo>
                    <a:pt x="1025398" y="354203"/>
                  </a:lnTo>
                  <a:lnTo>
                    <a:pt x="971296" y="512699"/>
                  </a:lnTo>
                  <a:lnTo>
                    <a:pt x="1025398" y="671195"/>
                  </a:lnTo>
                  <a:lnTo>
                    <a:pt x="883666" y="769112"/>
                  </a:lnTo>
                  <a:lnTo>
                    <a:pt x="829564" y="927481"/>
                  </a:lnTo>
                  <a:lnTo>
                    <a:pt x="654431" y="927481"/>
                  </a:lnTo>
                  <a:lnTo>
                    <a:pt x="512699" y="1025398"/>
                  </a:lnTo>
                  <a:lnTo>
                    <a:pt x="370967" y="927481"/>
                  </a:lnTo>
                  <a:lnTo>
                    <a:pt x="195834" y="927481"/>
                  </a:lnTo>
                  <a:lnTo>
                    <a:pt x="141732" y="769112"/>
                  </a:lnTo>
                  <a:lnTo>
                    <a:pt x="0" y="671195"/>
                  </a:lnTo>
                  <a:lnTo>
                    <a:pt x="54102" y="512699"/>
                  </a:lnTo>
                  <a:close/>
                </a:path>
              </a:pathLst>
            </a:custGeom>
            <a:solidFill>
              <a:srgbClr val="8F7CFF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52" id="52"/>
          <p:cNvSpPr/>
          <p:nvPr/>
        </p:nvSpPr>
        <p:spPr>
          <a:xfrm flipH="false" flipV="false" rot="0">
            <a:off x="291579" y="6849056"/>
            <a:ext cx="1792100" cy="3396596"/>
          </a:xfrm>
          <a:custGeom>
            <a:avLst/>
            <a:gdLst/>
            <a:ahLst/>
            <a:cxnLst/>
            <a:rect r="r" b="b" t="t" l="l"/>
            <a:pathLst>
              <a:path h="3396596" w="1792100">
                <a:moveTo>
                  <a:pt x="0" y="0"/>
                </a:moveTo>
                <a:lnTo>
                  <a:pt x="1792100" y="0"/>
                </a:lnTo>
                <a:lnTo>
                  <a:pt x="1792100" y="3396596"/>
                </a:lnTo>
                <a:lnTo>
                  <a:pt x="0" y="339659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2188403" y="448316"/>
            <a:ext cx="15261688" cy="1993844"/>
            <a:chOff x="0" y="0"/>
            <a:chExt cx="20348918" cy="2658459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0348828" cy="2658413"/>
            </a:xfrm>
            <a:custGeom>
              <a:avLst/>
              <a:gdLst/>
              <a:ahLst/>
              <a:cxnLst/>
              <a:rect r="r" b="b" t="t" l="l"/>
              <a:pathLst>
                <a:path h="2658413" w="20348828">
                  <a:moveTo>
                    <a:pt x="0" y="159458"/>
                  </a:moveTo>
                  <a:cubicBezTo>
                    <a:pt x="0" y="71465"/>
                    <a:pt x="77978" y="0"/>
                    <a:pt x="173990" y="0"/>
                  </a:cubicBezTo>
                  <a:lnTo>
                    <a:pt x="20174838" y="0"/>
                  </a:lnTo>
                  <a:cubicBezTo>
                    <a:pt x="20270977" y="0"/>
                    <a:pt x="20348828" y="71465"/>
                    <a:pt x="20348828" y="159458"/>
                  </a:cubicBezTo>
                  <a:lnTo>
                    <a:pt x="20348828" y="2498954"/>
                  </a:lnTo>
                  <a:cubicBezTo>
                    <a:pt x="20348828" y="2587064"/>
                    <a:pt x="20270851" y="2658413"/>
                    <a:pt x="20174838" y="2658413"/>
                  </a:cubicBezTo>
                  <a:lnTo>
                    <a:pt x="173990" y="2658413"/>
                  </a:lnTo>
                  <a:cubicBezTo>
                    <a:pt x="77978" y="2658413"/>
                    <a:pt x="0" y="2587064"/>
                    <a:pt x="0" y="249895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28575"/>
              <a:ext cx="20348918" cy="2687034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l">
                <a:lnSpc>
                  <a:spcPts val="4536"/>
                </a:lnSpc>
              </a:pPr>
              <a:r>
                <a:rPr lang="en-US" sz="3500" spc="2">
                  <a:solidFill>
                    <a:srgbClr val="811970"/>
                  </a:solidFill>
                  <a:latin typeface="Noto Sans"/>
                  <a:ea typeface="Noto Sans"/>
                  <a:cs typeface="Noto Sans"/>
                  <a:sym typeface="Noto Sans"/>
                </a:rPr>
                <a:t>使用個人文藻外語大學</a:t>
              </a:r>
              <a:r>
                <a:rPr lang="en-US" sz="3500" spc="2">
                  <a:solidFill>
                    <a:srgbClr val="E46C0A"/>
                  </a:solidFill>
                  <a:latin typeface="Noto Sans"/>
                  <a:ea typeface="Noto Sans"/>
                  <a:cs typeface="Noto Sans"/>
                  <a:sym typeface="Noto Sans"/>
                </a:rPr>
                <a:t>資訊服務入口網站</a:t>
              </a:r>
              <a:r>
                <a:rPr lang="en-US" sz="3500" spc="2">
                  <a:solidFill>
                    <a:srgbClr val="811970"/>
                  </a:solidFill>
                  <a:latin typeface="Noto Sans"/>
                  <a:ea typeface="Noto Sans"/>
                  <a:cs typeface="Noto Sans"/>
                  <a:sym typeface="Noto Sans"/>
                </a:rPr>
                <a:t>的帳號跟密碼登入。</a:t>
              </a:r>
            </a:p>
            <a:p>
              <a:pPr algn="just">
                <a:lnSpc>
                  <a:spcPts val="4499"/>
                </a:lnSpc>
              </a:pPr>
              <a:r>
                <a:rPr lang="en-US" b="true" sz="2700" spc="2">
                  <a:solidFill>
                    <a:srgbClr val="77933C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Sign in using your personal Wenzao Ursuline University of Languages </a:t>
              </a:r>
              <a:r>
                <a:rPr lang="en-US" b="true" sz="2700" spc="2">
                  <a:solidFill>
                    <a:srgbClr val="E46C0A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Information Service Portal </a:t>
              </a:r>
              <a:r>
                <a:rPr lang="en-US" b="true" sz="2700" spc="2">
                  <a:solidFill>
                    <a:srgbClr val="77933C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account and password.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2359780" y="3103759"/>
            <a:ext cx="12688900" cy="6928904"/>
            <a:chOff x="0" y="0"/>
            <a:chExt cx="16918534" cy="9238539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6918560" cy="9238488"/>
            </a:xfrm>
            <a:custGeom>
              <a:avLst/>
              <a:gdLst/>
              <a:ahLst/>
              <a:cxnLst/>
              <a:rect r="r" b="b" t="t" l="l"/>
              <a:pathLst>
                <a:path h="9238488" w="16918560">
                  <a:moveTo>
                    <a:pt x="0" y="0"/>
                  </a:moveTo>
                  <a:lnTo>
                    <a:pt x="16918560" y="0"/>
                  </a:lnTo>
                  <a:lnTo>
                    <a:pt x="16918560" y="9238488"/>
                  </a:lnTo>
                  <a:lnTo>
                    <a:pt x="0" y="9238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05" t="0" r="-405" b="0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2</a:t>
              </a:r>
            </a:p>
          </p:txBody>
        </p:sp>
      </p:grpSp>
      <p:sp>
        <p:nvSpPr>
          <p:cNvPr name="Freeform 38" id="38"/>
          <p:cNvSpPr/>
          <p:nvPr/>
        </p:nvSpPr>
        <p:spPr>
          <a:xfrm flipH="false" flipV="false" rot="0">
            <a:off x="13743575" y="7004371"/>
            <a:ext cx="3205220" cy="3286430"/>
          </a:xfrm>
          <a:custGeom>
            <a:avLst/>
            <a:gdLst/>
            <a:ahLst/>
            <a:cxnLst/>
            <a:rect r="r" b="b" t="t" l="l"/>
            <a:pathLst>
              <a:path h="3286430" w="3205220">
                <a:moveTo>
                  <a:pt x="0" y="0"/>
                </a:moveTo>
                <a:lnTo>
                  <a:pt x="3205220" y="0"/>
                </a:lnTo>
                <a:lnTo>
                  <a:pt x="3205220" y="3286429"/>
                </a:lnTo>
                <a:lnTo>
                  <a:pt x="0" y="32864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5439949" y="6939372"/>
            <a:ext cx="3205220" cy="3286430"/>
          </a:xfrm>
          <a:custGeom>
            <a:avLst/>
            <a:gdLst/>
            <a:ahLst/>
            <a:cxnLst/>
            <a:rect r="r" b="b" t="t" l="l"/>
            <a:pathLst>
              <a:path h="3286430" w="3205220">
                <a:moveTo>
                  <a:pt x="0" y="0"/>
                </a:moveTo>
                <a:lnTo>
                  <a:pt x="3205219" y="0"/>
                </a:lnTo>
                <a:lnTo>
                  <a:pt x="3205219" y="3286430"/>
                </a:lnTo>
                <a:lnTo>
                  <a:pt x="0" y="32864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-46111" y="6568211"/>
            <a:ext cx="2260292" cy="3775739"/>
          </a:xfrm>
          <a:custGeom>
            <a:avLst/>
            <a:gdLst/>
            <a:ahLst/>
            <a:cxnLst/>
            <a:rect r="r" b="b" t="t" l="l"/>
            <a:pathLst>
              <a:path h="3775739" w="2260292">
                <a:moveTo>
                  <a:pt x="0" y="0"/>
                </a:moveTo>
                <a:lnTo>
                  <a:pt x="2260293" y="0"/>
                </a:lnTo>
                <a:lnTo>
                  <a:pt x="2260293" y="3775739"/>
                </a:lnTo>
                <a:lnTo>
                  <a:pt x="0" y="37757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1" id="41"/>
          <p:cNvGrpSpPr/>
          <p:nvPr/>
        </p:nvGrpSpPr>
        <p:grpSpPr>
          <a:xfrm rot="-2050980">
            <a:off x="345767" y="1580321"/>
            <a:ext cx="1358465" cy="1358465"/>
            <a:chOff x="0" y="0"/>
            <a:chExt cx="1811287" cy="1811287"/>
          </a:xfrm>
        </p:grpSpPr>
        <p:sp>
          <p:nvSpPr>
            <p:cNvPr name="Freeform 42" id="42" descr="assets/fighter_jet_2_color.png"/>
            <p:cNvSpPr/>
            <p:nvPr/>
          </p:nvSpPr>
          <p:spPr>
            <a:xfrm flipH="false" flipV="false" rot="0">
              <a:off x="0" y="0"/>
              <a:ext cx="1811274" cy="1811274"/>
            </a:xfrm>
            <a:custGeom>
              <a:avLst/>
              <a:gdLst/>
              <a:ahLst/>
              <a:cxnLst/>
              <a:rect r="r" b="b" t="t" l="l"/>
              <a:pathLst>
                <a:path h="1811274" w="1811274">
                  <a:moveTo>
                    <a:pt x="0" y="0"/>
                  </a:moveTo>
                  <a:lnTo>
                    <a:pt x="1811274" y="0"/>
                  </a:lnTo>
                  <a:lnTo>
                    <a:pt x="1811274" y="1811274"/>
                  </a:lnTo>
                  <a:lnTo>
                    <a:pt x="0" y="1811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  <p:grpSp>
        <p:nvGrpSpPr>
          <p:cNvPr name="Group 43" id="43"/>
          <p:cNvGrpSpPr/>
          <p:nvPr/>
        </p:nvGrpSpPr>
        <p:grpSpPr>
          <a:xfrm rot="0">
            <a:off x="6845298" y="4462505"/>
            <a:ext cx="3759203" cy="3034503"/>
            <a:chOff x="0" y="0"/>
            <a:chExt cx="5012271" cy="4046004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5012309" cy="4045966"/>
            </a:xfrm>
            <a:custGeom>
              <a:avLst/>
              <a:gdLst/>
              <a:ahLst/>
              <a:cxnLst/>
              <a:rect r="r" b="b" t="t" l="l"/>
              <a:pathLst>
                <a:path h="4045966" w="5012309">
                  <a:moveTo>
                    <a:pt x="0" y="0"/>
                  </a:moveTo>
                  <a:lnTo>
                    <a:pt x="5012309" y="0"/>
                  </a:lnTo>
                  <a:lnTo>
                    <a:pt x="5012309" y="4045966"/>
                  </a:lnTo>
                  <a:lnTo>
                    <a:pt x="0" y="4045966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-53568" t="0" r="-53568" b="0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45" id="45"/>
          <p:cNvSpPr txBox="true"/>
          <p:nvPr/>
        </p:nvSpPr>
        <p:spPr>
          <a:xfrm rot="0">
            <a:off x="7630553" y="6318571"/>
            <a:ext cx="2188694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“WZUTW”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3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7455706" y="2290353"/>
            <a:ext cx="700002" cy="700002"/>
            <a:chOff x="0" y="0"/>
            <a:chExt cx="933336" cy="933336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933323" cy="933323"/>
            </a:xfrm>
            <a:custGeom>
              <a:avLst/>
              <a:gdLst/>
              <a:ahLst/>
              <a:cxnLst/>
              <a:rect r="r" b="b" t="t" l="l"/>
              <a:pathLst>
                <a:path h="933323" w="933323">
                  <a:moveTo>
                    <a:pt x="0" y="0"/>
                  </a:moveTo>
                  <a:lnTo>
                    <a:pt x="933323" y="0"/>
                  </a:lnTo>
                  <a:lnTo>
                    <a:pt x="933323" y="933323"/>
                  </a:lnTo>
                  <a:lnTo>
                    <a:pt x="0" y="933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" b="-1"/>
              </a:stretch>
            </a:blip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1910224" y="514998"/>
            <a:ext cx="15449550" cy="2105596"/>
            <a:chOff x="0" y="0"/>
            <a:chExt cx="20599400" cy="2807462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20599309" cy="2807413"/>
            </a:xfrm>
            <a:custGeom>
              <a:avLst/>
              <a:gdLst/>
              <a:ahLst/>
              <a:cxnLst/>
              <a:rect r="r" b="b" t="t" l="l"/>
              <a:pathLst>
                <a:path h="2807413" w="20599309">
                  <a:moveTo>
                    <a:pt x="0" y="168396"/>
                  </a:moveTo>
                  <a:cubicBezTo>
                    <a:pt x="0" y="75471"/>
                    <a:pt x="78938" y="0"/>
                    <a:pt x="176132" y="0"/>
                  </a:cubicBezTo>
                  <a:lnTo>
                    <a:pt x="20423178" y="0"/>
                  </a:lnTo>
                  <a:cubicBezTo>
                    <a:pt x="20520499" y="0"/>
                    <a:pt x="20599309" y="75471"/>
                    <a:pt x="20599309" y="168396"/>
                  </a:cubicBezTo>
                  <a:lnTo>
                    <a:pt x="20599309" y="2639017"/>
                  </a:lnTo>
                  <a:cubicBezTo>
                    <a:pt x="20599309" y="2732065"/>
                    <a:pt x="20520372" y="2807413"/>
                    <a:pt x="20423178" y="2807413"/>
                  </a:cubicBezTo>
                  <a:lnTo>
                    <a:pt x="176132" y="2807413"/>
                  </a:lnTo>
                  <a:cubicBezTo>
                    <a:pt x="78938" y="2807413"/>
                    <a:pt x="0" y="2732065"/>
                    <a:pt x="0" y="2639017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95250"/>
              <a:ext cx="20599400" cy="2902712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algn="l">
                <a:lnSpc>
                  <a:spcPts val="4914"/>
                </a:lnSpc>
              </a:pPr>
              <a:r>
                <a:rPr lang="en-US" sz="3300" spc="3">
                  <a:solidFill>
                    <a:srgbClr val="6B3FA0"/>
                  </a:solidFill>
                  <a:latin typeface="Noto Sans"/>
                  <a:ea typeface="Noto Sans"/>
                  <a:cs typeface="Noto Sans"/>
                  <a:sym typeface="Noto Sans"/>
                </a:rPr>
                <a:t>點選「登入」，使用個人文藻外語大學</a:t>
              </a:r>
              <a:r>
                <a:rPr lang="en-US" sz="3300" spc="3">
                  <a:solidFill>
                    <a:srgbClr val="E46C0A"/>
                  </a:solidFill>
                  <a:latin typeface="Noto Sans"/>
                  <a:ea typeface="Noto Sans"/>
                  <a:cs typeface="Noto Sans"/>
                  <a:sym typeface="Noto Sans"/>
                </a:rPr>
                <a:t>資訊服務入口網站</a:t>
              </a:r>
              <a:r>
                <a:rPr lang="en-US" sz="3300" spc="3">
                  <a:solidFill>
                    <a:srgbClr val="6B3FA0"/>
                  </a:solidFill>
                  <a:latin typeface="Noto Sans"/>
                  <a:ea typeface="Noto Sans"/>
                  <a:cs typeface="Noto Sans"/>
                  <a:sym typeface="Noto Sans"/>
                </a:rPr>
                <a:t>的帳號跟密碼登入。</a:t>
              </a:r>
            </a:p>
            <a:p>
              <a:pPr algn="just">
                <a:lnSpc>
                  <a:spcPts val="4936"/>
                </a:lnSpc>
              </a:pPr>
              <a:r>
                <a:rPr lang="en-US" b="true" sz="2899" spc="3">
                  <a:solidFill>
                    <a:srgbClr val="77933C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Click</a:t>
              </a:r>
              <a:r>
                <a:rPr lang="en-US" b="true" sz="2899" spc="3">
                  <a:solidFill>
                    <a:srgbClr val="6B3FA0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 </a:t>
              </a:r>
              <a:r>
                <a:rPr lang="en-US" b="true" sz="2899" spc="3">
                  <a:solidFill>
                    <a:srgbClr val="984807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on “Login” </a:t>
              </a:r>
              <a:r>
                <a:rPr lang="en-US" b="true" sz="2899" spc="3">
                  <a:solidFill>
                    <a:srgbClr val="77933C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and sign in using your personal </a:t>
              </a:r>
              <a:r>
                <a:rPr lang="en-US" b="true" sz="2899" spc="3">
                  <a:solidFill>
                    <a:srgbClr val="E46C0A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Wenzao University Information Service Portal </a:t>
              </a:r>
              <a:r>
                <a:rPr lang="en-US" b="true" sz="2899" spc="3">
                  <a:solidFill>
                    <a:srgbClr val="953735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account</a:t>
              </a:r>
              <a:r>
                <a:rPr lang="en-US" b="true" sz="2899" spc="3">
                  <a:solidFill>
                    <a:srgbClr val="77933C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 and </a:t>
              </a:r>
              <a:r>
                <a:rPr lang="en-US" b="true" sz="2899" spc="3">
                  <a:solidFill>
                    <a:srgbClr val="953735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password</a:t>
              </a:r>
              <a:r>
                <a:rPr lang="en-US" b="true" sz="2899" spc="3">
                  <a:solidFill>
                    <a:srgbClr val="77933C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.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41158" y="3068650"/>
            <a:ext cx="9268901" cy="5686901"/>
            <a:chOff x="0" y="0"/>
            <a:chExt cx="12358535" cy="7582535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2358497" cy="7582535"/>
            </a:xfrm>
            <a:custGeom>
              <a:avLst/>
              <a:gdLst/>
              <a:ahLst/>
              <a:cxnLst/>
              <a:rect r="r" b="b" t="t" l="l"/>
              <a:pathLst>
                <a:path h="7582535" w="12358497">
                  <a:moveTo>
                    <a:pt x="0" y="0"/>
                  </a:moveTo>
                  <a:lnTo>
                    <a:pt x="12358497" y="0"/>
                  </a:lnTo>
                  <a:lnTo>
                    <a:pt x="12358497" y="7582535"/>
                  </a:lnTo>
                  <a:lnTo>
                    <a:pt x="0" y="7582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6192" t="0" r="-19532" b="0"/>
              </a:stretch>
            </a:blip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3685256" y="4933094"/>
            <a:ext cx="3434374" cy="1257991"/>
            <a:chOff x="0" y="0"/>
            <a:chExt cx="4579165" cy="1677322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4579203" cy="1677317"/>
            </a:xfrm>
            <a:custGeom>
              <a:avLst/>
              <a:gdLst/>
              <a:ahLst/>
              <a:cxnLst/>
              <a:rect r="r" b="b" t="t" l="l"/>
              <a:pathLst>
                <a:path h="1677317" w="4579203">
                  <a:moveTo>
                    <a:pt x="0" y="0"/>
                  </a:moveTo>
                  <a:lnTo>
                    <a:pt x="4579203" y="0"/>
                  </a:lnTo>
                  <a:lnTo>
                    <a:pt x="4579203" y="1677317"/>
                  </a:lnTo>
                  <a:lnTo>
                    <a:pt x="0" y="1677317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-74070" t="0" r="-81308" b="-171700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36" id="36"/>
          <p:cNvSpPr txBox="true"/>
          <p:nvPr/>
        </p:nvSpPr>
        <p:spPr>
          <a:xfrm rot="0">
            <a:off x="3382844" y="5401508"/>
            <a:ext cx="4008120" cy="55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Enter</a:t>
            </a:r>
            <a:r>
              <a:rPr lang="en-US" sz="32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your account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9257843" y="3080395"/>
            <a:ext cx="9199778" cy="5687216"/>
            <a:chOff x="0" y="0"/>
            <a:chExt cx="12266371" cy="7582954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2266422" cy="7582916"/>
            </a:xfrm>
            <a:custGeom>
              <a:avLst/>
              <a:gdLst/>
              <a:ahLst/>
              <a:cxnLst/>
              <a:rect r="r" b="b" t="t" l="l"/>
              <a:pathLst>
                <a:path h="7582916" w="12266422">
                  <a:moveTo>
                    <a:pt x="0" y="0"/>
                  </a:moveTo>
                  <a:lnTo>
                    <a:pt x="12266422" y="0"/>
                  </a:lnTo>
                  <a:lnTo>
                    <a:pt x="12266422" y="7582916"/>
                  </a:lnTo>
                  <a:lnTo>
                    <a:pt x="0" y="75829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7215" t="-1171" r="-22488" b="0"/>
              </a:stretch>
            </a:blipFill>
          </p:spPr>
        </p:sp>
      </p:grpSp>
      <p:sp>
        <p:nvSpPr>
          <p:cNvPr name="Freeform 39" id="39"/>
          <p:cNvSpPr/>
          <p:nvPr/>
        </p:nvSpPr>
        <p:spPr>
          <a:xfrm flipH="false" flipV="false" rot="0">
            <a:off x="14078950" y="8450304"/>
            <a:ext cx="938298" cy="1623908"/>
          </a:xfrm>
          <a:custGeom>
            <a:avLst/>
            <a:gdLst/>
            <a:ahLst/>
            <a:cxnLst/>
            <a:rect r="r" b="b" t="t" l="l"/>
            <a:pathLst>
              <a:path h="1623908" w="938298">
                <a:moveTo>
                  <a:pt x="0" y="0"/>
                </a:moveTo>
                <a:lnTo>
                  <a:pt x="938298" y="0"/>
                </a:lnTo>
                <a:lnTo>
                  <a:pt x="938298" y="1623908"/>
                </a:lnTo>
                <a:lnTo>
                  <a:pt x="0" y="16239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5002808" y="8123806"/>
            <a:ext cx="1914982" cy="2069392"/>
          </a:xfrm>
          <a:custGeom>
            <a:avLst/>
            <a:gdLst/>
            <a:ahLst/>
            <a:cxnLst/>
            <a:rect r="r" b="b" t="t" l="l"/>
            <a:pathLst>
              <a:path h="2069392" w="1914982">
                <a:moveTo>
                  <a:pt x="0" y="0"/>
                </a:moveTo>
                <a:lnTo>
                  <a:pt x="1914983" y="0"/>
                </a:lnTo>
                <a:lnTo>
                  <a:pt x="1914983" y="2069392"/>
                </a:lnTo>
                <a:lnTo>
                  <a:pt x="0" y="2069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1" id="41"/>
          <p:cNvGrpSpPr/>
          <p:nvPr/>
        </p:nvGrpSpPr>
        <p:grpSpPr>
          <a:xfrm rot="0">
            <a:off x="14601977" y="8583320"/>
            <a:ext cx="959587" cy="1075182"/>
            <a:chOff x="0" y="0"/>
            <a:chExt cx="1279449" cy="1433576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1279398" cy="1433576"/>
            </a:xfrm>
            <a:custGeom>
              <a:avLst/>
              <a:gdLst/>
              <a:ahLst/>
              <a:cxnLst/>
              <a:rect r="r" b="b" t="t" l="l"/>
              <a:pathLst>
                <a:path h="1433576" w="1279398">
                  <a:moveTo>
                    <a:pt x="0" y="716788"/>
                  </a:moveTo>
                  <a:cubicBezTo>
                    <a:pt x="0" y="320929"/>
                    <a:pt x="286385" y="0"/>
                    <a:pt x="639699" y="0"/>
                  </a:cubicBezTo>
                  <a:cubicBezTo>
                    <a:pt x="993013" y="0"/>
                    <a:pt x="1279398" y="320929"/>
                    <a:pt x="1279398" y="716788"/>
                  </a:cubicBezTo>
                  <a:cubicBezTo>
                    <a:pt x="1279398" y="1112647"/>
                    <a:pt x="993013" y="1433576"/>
                    <a:pt x="639699" y="1433576"/>
                  </a:cubicBezTo>
                  <a:cubicBezTo>
                    <a:pt x="286385" y="1433576"/>
                    <a:pt x="0" y="1112647"/>
                    <a:pt x="0" y="716788"/>
                  </a:cubicBez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-93763" t="0" r="-93767" b="0"/>
              </a:stretch>
            </a:blipFill>
            <a:ln w="28575" cap="sq">
              <a:solidFill>
                <a:srgbClr val="4A3B6B"/>
              </a:solidFill>
              <a:prstDash val="solid"/>
              <a:miter/>
            </a:ln>
          </p:spPr>
        </p:sp>
      </p:grpSp>
      <p:grpSp>
        <p:nvGrpSpPr>
          <p:cNvPr name="Group 43" id="43"/>
          <p:cNvGrpSpPr/>
          <p:nvPr/>
        </p:nvGrpSpPr>
        <p:grpSpPr>
          <a:xfrm rot="0">
            <a:off x="14713029" y="8777907"/>
            <a:ext cx="754771" cy="818893"/>
            <a:chOff x="0" y="0"/>
            <a:chExt cx="1006361" cy="1091857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006348" cy="1091819"/>
            </a:xfrm>
            <a:custGeom>
              <a:avLst/>
              <a:gdLst/>
              <a:ahLst/>
              <a:cxnLst/>
              <a:rect r="r" b="b" t="t" l="l"/>
              <a:pathLst>
                <a:path h="1091819" w="1006348">
                  <a:moveTo>
                    <a:pt x="534035" y="219456"/>
                  </a:moveTo>
                  <a:lnTo>
                    <a:pt x="689102" y="0"/>
                  </a:lnTo>
                  <a:lnTo>
                    <a:pt x="676783" y="291973"/>
                  </a:lnTo>
                  <a:lnTo>
                    <a:pt x="838962" y="160401"/>
                  </a:lnTo>
                  <a:lnTo>
                    <a:pt x="763143" y="330200"/>
                  </a:lnTo>
                  <a:lnTo>
                    <a:pt x="1006348" y="335915"/>
                  </a:lnTo>
                  <a:lnTo>
                    <a:pt x="791337" y="475234"/>
                  </a:lnTo>
                  <a:lnTo>
                    <a:pt x="851154" y="570611"/>
                  </a:lnTo>
                  <a:lnTo>
                    <a:pt x="763143" y="622300"/>
                  </a:lnTo>
                  <a:lnTo>
                    <a:pt x="879475" y="790194"/>
                  </a:lnTo>
                  <a:lnTo>
                    <a:pt x="682117" y="725424"/>
                  </a:lnTo>
                  <a:lnTo>
                    <a:pt x="696214" y="878078"/>
                  </a:lnTo>
                  <a:lnTo>
                    <a:pt x="567563" y="805561"/>
                  </a:lnTo>
                  <a:lnTo>
                    <a:pt x="541020" y="952500"/>
                  </a:lnTo>
                  <a:lnTo>
                    <a:pt x="459994" y="878078"/>
                  </a:lnTo>
                  <a:lnTo>
                    <a:pt x="405384" y="996442"/>
                  </a:lnTo>
                  <a:lnTo>
                    <a:pt x="350774" y="916178"/>
                  </a:lnTo>
                  <a:lnTo>
                    <a:pt x="229235" y="1091819"/>
                  </a:lnTo>
                  <a:lnTo>
                    <a:pt x="224028" y="922020"/>
                  </a:lnTo>
                  <a:lnTo>
                    <a:pt x="59817" y="901065"/>
                  </a:lnTo>
                  <a:lnTo>
                    <a:pt x="155067" y="776986"/>
                  </a:lnTo>
                  <a:lnTo>
                    <a:pt x="0" y="650875"/>
                  </a:lnTo>
                  <a:lnTo>
                    <a:pt x="183388" y="585978"/>
                  </a:lnTo>
                  <a:lnTo>
                    <a:pt x="54610" y="418084"/>
                  </a:lnTo>
                  <a:lnTo>
                    <a:pt x="250317" y="395224"/>
                  </a:lnTo>
                  <a:lnTo>
                    <a:pt x="209804" y="183261"/>
                  </a:lnTo>
                  <a:lnTo>
                    <a:pt x="398399" y="322580"/>
                  </a:lnTo>
                  <a:lnTo>
                    <a:pt x="453009" y="95377"/>
                  </a:lnTo>
                  <a:close/>
                </a:path>
              </a:pathLst>
            </a:custGeom>
            <a:solidFill>
              <a:srgbClr val="4A3B6B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45" id="45"/>
          <p:cNvGrpSpPr/>
          <p:nvPr/>
        </p:nvGrpSpPr>
        <p:grpSpPr>
          <a:xfrm rot="0">
            <a:off x="546878" y="8507311"/>
            <a:ext cx="1053322" cy="1646406"/>
            <a:chOff x="0" y="0"/>
            <a:chExt cx="1404430" cy="2195208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404366" cy="2195195"/>
            </a:xfrm>
            <a:custGeom>
              <a:avLst/>
              <a:gdLst/>
              <a:ahLst/>
              <a:cxnLst/>
              <a:rect r="r" b="b" t="t" l="l"/>
              <a:pathLst>
                <a:path h="2195195" w="1404366">
                  <a:moveTo>
                    <a:pt x="0" y="0"/>
                  </a:moveTo>
                  <a:lnTo>
                    <a:pt x="1404366" y="0"/>
                  </a:lnTo>
                  <a:lnTo>
                    <a:pt x="1404366" y="2195195"/>
                  </a:lnTo>
                  <a:lnTo>
                    <a:pt x="0" y="2195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1700" t="0" r="-11704" b="0"/>
              </a:stretch>
            </a:blipFill>
          </p:spPr>
        </p:sp>
      </p:grpSp>
      <p:grpSp>
        <p:nvGrpSpPr>
          <p:cNvPr name="Group 47" id="47"/>
          <p:cNvGrpSpPr/>
          <p:nvPr/>
        </p:nvGrpSpPr>
        <p:grpSpPr>
          <a:xfrm rot="0">
            <a:off x="12956959" y="4428669"/>
            <a:ext cx="3588281" cy="2266841"/>
            <a:chOff x="0" y="0"/>
            <a:chExt cx="7213916" cy="4557281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7213954" cy="4557268"/>
            </a:xfrm>
            <a:custGeom>
              <a:avLst/>
              <a:gdLst/>
              <a:ahLst/>
              <a:cxnLst/>
              <a:rect r="r" b="b" t="t" l="l"/>
              <a:pathLst>
                <a:path h="4557268" w="7213954">
                  <a:moveTo>
                    <a:pt x="0" y="0"/>
                  </a:moveTo>
                  <a:lnTo>
                    <a:pt x="7213954" y="0"/>
                  </a:lnTo>
                  <a:lnTo>
                    <a:pt x="7213954" y="4557268"/>
                  </a:lnTo>
                  <a:lnTo>
                    <a:pt x="0" y="4557268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-47017" t="0" r="-15089" b="0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49" id="49"/>
          <p:cNvSpPr txBox="true"/>
          <p:nvPr/>
        </p:nvSpPr>
        <p:spPr>
          <a:xfrm rot="0">
            <a:off x="12708969" y="5648177"/>
            <a:ext cx="4008120" cy="55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Enter</a:t>
            </a:r>
            <a:r>
              <a:rPr lang="en-US" sz="32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your Password</a:t>
            </a:r>
          </a:p>
        </p:txBody>
      </p:sp>
      <p:grpSp>
        <p:nvGrpSpPr>
          <p:cNvPr name="Group 50" id="50"/>
          <p:cNvGrpSpPr/>
          <p:nvPr/>
        </p:nvGrpSpPr>
        <p:grpSpPr>
          <a:xfrm rot="4981102">
            <a:off x="2850206" y="5742944"/>
            <a:ext cx="1065276" cy="791928"/>
            <a:chOff x="0" y="0"/>
            <a:chExt cx="1420368" cy="1055903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644144" y="0"/>
              <a:ext cx="759841" cy="1055916"/>
            </a:xfrm>
            <a:custGeom>
              <a:avLst/>
              <a:gdLst/>
              <a:ahLst/>
              <a:cxnLst/>
              <a:rect r="r" b="b" t="t" l="l"/>
              <a:pathLst>
                <a:path h="1055916" w="759841">
                  <a:moveTo>
                    <a:pt x="512191" y="0"/>
                  </a:moveTo>
                  <a:lnTo>
                    <a:pt x="759841" y="264033"/>
                  </a:lnTo>
                  <a:lnTo>
                    <a:pt x="628015" y="264033"/>
                  </a:lnTo>
                  <a:cubicBezTo>
                    <a:pt x="593852" y="536575"/>
                    <a:pt x="508381" y="769747"/>
                    <a:pt x="390398" y="911733"/>
                  </a:cubicBezTo>
                  <a:cubicBezTo>
                    <a:pt x="272415" y="1053719"/>
                    <a:pt x="131953" y="1092835"/>
                    <a:pt x="0" y="1020191"/>
                  </a:cubicBezTo>
                  <a:cubicBezTo>
                    <a:pt x="178689" y="922020"/>
                    <a:pt x="317754" y="632968"/>
                    <a:pt x="363982" y="264033"/>
                  </a:cubicBezTo>
                  <a:lnTo>
                    <a:pt x="232029" y="264033"/>
                  </a:lnTo>
                  <a:close/>
                </a:path>
              </a:pathLst>
            </a:custGeom>
            <a:solidFill>
              <a:srgbClr val="FFFFFF"/>
            </a:solidFill>
            <a:ln w="25400" cap="sq">
              <a:solidFill>
                <a:srgbClr val="92D050"/>
              </a:solidFill>
              <a:prstDash val="solid"/>
              <a:miter/>
            </a:ln>
          </p:spPr>
        </p:sp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776224" cy="1055878"/>
            </a:xfrm>
            <a:custGeom>
              <a:avLst/>
              <a:gdLst/>
              <a:ahLst/>
              <a:cxnLst/>
              <a:rect r="r" b="b" t="t" l="l"/>
              <a:pathLst>
                <a:path h="1055878" w="776224">
                  <a:moveTo>
                    <a:pt x="512191" y="1055878"/>
                  </a:moveTo>
                  <a:cubicBezTo>
                    <a:pt x="229362" y="1055878"/>
                    <a:pt x="0" y="583184"/>
                    <a:pt x="0" y="0"/>
                  </a:cubicBezTo>
                  <a:lnTo>
                    <a:pt x="264033" y="0"/>
                  </a:lnTo>
                  <a:cubicBezTo>
                    <a:pt x="264033" y="583184"/>
                    <a:pt x="493395" y="1055878"/>
                    <a:pt x="776224" y="1055878"/>
                  </a:cubicBezTo>
                  <a:close/>
                </a:path>
              </a:pathLst>
            </a:custGeom>
            <a:solidFill>
              <a:srgbClr val="CCCCCC"/>
            </a:solidFill>
            <a:ln w="25400" cap="sq">
              <a:solidFill>
                <a:srgbClr val="92D050"/>
              </a:solidFill>
              <a:prstDash val="solid"/>
              <a:miter/>
            </a:ln>
          </p:spPr>
        </p:sp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1403985" cy="1056005"/>
            </a:xfrm>
            <a:custGeom>
              <a:avLst/>
              <a:gdLst/>
              <a:ahLst/>
              <a:cxnLst/>
              <a:rect r="r" b="b" t="t" l="l"/>
              <a:pathLst>
                <a:path h="1056005" w="1403985">
                  <a:moveTo>
                    <a:pt x="644144" y="1020191"/>
                  </a:moveTo>
                  <a:cubicBezTo>
                    <a:pt x="822833" y="922020"/>
                    <a:pt x="961898" y="632968"/>
                    <a:pt x="1008126" y="264033"/>
                  </a:cubicBezTo>
                  <a:lnTo>
                    <a:pt x="876173" y="264033"/>
                  </a:lnTo>
                  <a:lnTo>
                    <a:pt x="1156335" y="0"/>
                  </a:lnTo>
                  <a:lnTo>
                    <a:pt x="1403985" y="264033"/>
                  </a:lnTo>
                  <a:lnTo>
                    <a:pt x="1272159" y="264033"/>
                  </a:lnTo>
                  <a:cubicBezTo>
                    <a:pt x="1213739" y="730250"/>
                    <a:pt x="1009777" y="1056005"/>
                    <a:pt x="776224" y="1056005"/>
                  </a:cubicBezTo>
                  <a:lnTo>
                    <a:pt x="512191" y="1056005"/>
                  </a:lnTo>
                  <a:cubicBezTo>
                    <a:pt x="229362" y="1055878"/>
                    <a:pt x="0" y="583184"/>
                    <a:pt x="0" y="0"/>
                  </a:cubicBezTo>
                  <a:lnTo>
                    <a:pt x="264033" y="0"/>
                  </a:lnTo>
                  <a:cubicBezTo>
                    <a:pt x="264033" y="583184"/>
                    <a:pt x="493395" y="1055878"/>
                    <a:pt x="776224" y="1055878"/>
                  </a:cubicBezTo>
                </a:path>
              </a:pathLst>
            </a:custGeom>
            <a:solidFill>
              <a:srgbClr val="CCCCCC"/>
            </a:solid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3840614" y="6539214"/>
            <a:ext cx="5606415" cy="985036"/>
            <a:chOff x="0" y="0"/>
            <a:chExt cx="7475220" cy="1313381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7475220" cy="1313342"/>
            </a:xfrm>
            <a:custGeom>
              <a:avLst/>
              <a:gdLst/>
              <a:ahLst/>
              <a:cxnLst/>
              <a:rect r="r" b="b" t="t" l="l"/>
              <a:pathLst>
                <a:path h="1313342" w="7475220">
                  <a:moveTo>
                    <a:pt x="0" y="0"/>
                  </a:moveTo>
                  <a:lnTo>
                    <a:pt x="7283903" y="0"/>
                  </a:lnTo>
                  <a:cubicBezTo>
                    <a:pt x="7389517" y="0"/>
                    <a:pt x="7475220" y="98099"/>
                    <a:pt x="7475220" y="218989"/>
                  </a:cubicBezTo>
                  <a:lnTo>
                    <a:pt x="7475220" y="1313342"/>
                  </a:lnTo>
                  <a:lnTo>
                    <a:pt x="0" y="1313342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49307" r="26647" b="-13392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56" id="56"/>
          <p:cNvSpPr txBox="true"/>
          <p:nvPr/>
        </p:nvSpPr>
        <p:spPr>
          <a:xfrm rot="0">
            <a:off x="3486458" y="6693594"/>
            <a:ext cx="6314728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學號@st入學年.wzu.edu.tw</a:t>
            </a:r>
          </a:p>
        </p:txBody>
      </p:sp>
      <p:grpSp>
        <p:nvGrpSpPr>
          <p:cNvPr name="Group 57" id="57"/>
          <p:cNvGrpSpPr/>
          <p:nvPr/>
        </p:nvGrpSpPr>
        <p:grpSpPr>
          <a:xfrm rot="0">
            <a:off x="3840614" y="7522275"/>
            <a:ext cx="7828542" cy="985036"/>
            <a:chOff x="0" y="0"/>
            <a:chExt cx="10438055" cy="1313381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10438055" cy="1313342"/>
            </a:xfrm>
            <a:custGeom>
              <a:avLst/>
              <a:gdLst/>
              <a:ahLst/>
              <a:cxnLst/>
              <a:rect r="r" b="b" t="t" l="l"/>
              <a:pathLst>
                <a:path h="1313342" w="10438055">
                  <a:moveTo>
                    <a:pt x="0" y="0"/>
                  </a:moveTo>
                  <a:lnTo>
                    <a:pt x="10170909" y="0"/>
                  </a:lnTo>
                  <a:cubicBezTo>
                    <a:pt x="10318384" y="0"/>
                    <a:pt x="10438055" y="98099"/>
                    <a:pt x="10438055" y="218989"/>
                  </a:cubicBezTo>
                  <a:lnTo>
                    <a:pt x="10438055" y="1313342"/>
                  </a:lnTo>
                  <a:lnTo>
                    <a:pt x="0" y="1313342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49307" r="47468" b="-13392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59" id="59"/>
          <p:cNvSpPr txBox="true"/>
          <p:nvPr/>
        </p:nvSpPr>
        <p:spPr>
          <a:xfrm rot="0">
            <a:off x="3382844" y="7738568"/>
            <a:ext cx="8384710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Student ID @ st + Year of Admission + .wzu.edu.tw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2188950" y="315954"/>
            <a:ext cx="13727516" cy="2306079"/>
            <a:chOff x="0" y="0"/>
            <a:chExt cx="18303354" cy="3074772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8303368" cy="3074797"/>
            </a:xfrm>
            <a:custGeom>
              <a:avLst/>
              <a:gdLst/>
              <a:ahLst/>
              <a:cxnLst/>
              <a:rect r="r" b="b" t="t" l="l"/>
              <a:pathLst>
                <a:path h="3074797" w="18303368">
                  <a:moveTo>
                    <a:pt x="0" y="184531"/>
                  </a:moveTo>
                  <a:cubicBezTo>
                    <a:pt x="0" y="82550"/>
                    <a:pt x="82550" y="0"/>
                    <a:pt x="184531" y="0"/>
                  </a:cubicBezTo>
                  <a:lnTo>
                    <a:pt x="18118837" y="0"/>
                  </a:lnTo>
                  <a:cubicBezTo>
                    <a:pt x="18220691" y="0"/>
                    <a:pt x="18303368" y="82550"/>
                    <a:pt x="18303368" y="184531"/>
                  </a:cubicBezTo>
                  <a:lnTo>
                    <a:pt x="18303368" y="2890266"/>
                  </a:lnTo>
                  <a:cubicBezTo>
                    <a:pt x="18303368" y="2992120"/>
                    <a:pt x="18220818" y="3074797"/>
                    <a:pt x="18118837" y="3074797"/>
                  </a:cubicBezTo>
                  <a:lnTo>
                    <a:pt x="184531" y="3074797"/>
                  </a:lnTo>
                  <a:cubicBezTo>
                    <a:pt x="82550" y="3074797"/>
                    <a:pt x="0" y="2992120"/>
                    <a:pt x="0" y="2890266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2388003" y="448323"/>
            <a:ext cx="13329409" cy="1862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28"/>
              </a:lnSpc>
            </a:pPr>
            <a:r>
              <a:rPr lang="en-US" sz="3162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進入</a:t>
            </a:r>
            <a:r>
              <a:rPr lang="en-US" sz="3162" spc="2">
                <a:solidFill>
                  <a:srgbClr val="E46C0A"/>
                </a:solidFill>
                <a:latin typeface="Noto Sans"/>
                <a:ea typeface="Noto Sans"/>
                <a:cs typeface="Noto Sans"/>
                <a:sym typeface="Noto Sans"/>
              </a:rPr>
              <a:t>「團體賽」</a:t>
            </a:r>
            <a:r>
              <a:rPr lang="en-US" sz="3162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頁面，點選</a:t>
            </a:r>
            <a:r>
              <a:rPr lang="en-US" sz="3162" spc="2">
                <a:solidFill>
                  <a:srgbClr val="953735"/>
                </a:solidFill>
                <a:latin typeface="Noto Sans"/>
                <a:ea typeface="Noto Sans"/>
                <a:cs typeface="Noto Sans"/>
                <a:sym typeface="Noto Sans"/>
              </a:rPr>
              <a:t>「朗讀賽」</a:t>
            </a:r>
            <a:r>
              <a:rPr lang="en-US" sz="3162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或</a:t>
            </a:r>
            <a:r>
              <a:rPr lang="en-US" b="true" sz="3162" spc="2">
                <a:solidFill>
                  <a:srgbClr val="98480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「跟讀賽」</a:t>
            </a:r>
            <a:r>
              <a:rPr lang="en-US" sz="3162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頁面。</a:t>
            </a:r>
          </a:p>
          <a:p>
            <a:pPr algn="just">
              <a:lnSpc>
                <a:spcPts val="4765"/>
              </a:lnSpc>
            </a:pPr>
            <a:r>
              <a:rPr lang="en-US" b="true" sz="2799" spc="3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Click on </a:t>
            </a:r>
            <a:r>
              <a:rPr lang="en-US" b="true" sz="2799" spc="3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“Team Competition” </a:t>
            </a:r>
            <a:r>
              <a:rPr lang="en-US" b="true" sz="2799" spc="3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and Click on </a:t>
            </a:r>
            <a:r>
              <a:rPr lang="en-US" b="true" sz="2799" spc="3">
                <a:solidFill>
                  <a:srgbClr val="98480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“The  Read Aloud Competition”</a:t>
            </a:r>
            <a:r>
              <a:rPr lang="en-US" b="true" sz="2799" spc="3">
                <a:solidFill>
                  <a:srgbClr val="6B3FA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</a:t>
            </a:r>
            <a:r>
              <a:rPr lang="en-US" b="true" sz="2799" spc="3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or</a:t>
            </a:r>
            <a:r>
              <a:rPr lang="en-US" b="true" sz="2799" spc="3">
                <a:solidFill>
                  <a:srgbClr val="6B3FA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</a:t>
            </a:r>
            <a:r>
              <a:rPr lang="en-US" b="true" sz="2799" spc="3">
                <a:solidFill>
                  <a:srgbClr val="98480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“The Shadowing Competition”.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4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6344995" y="3838499"/>
            <a:ext cx="950004" cy="822998"/>
            <a:chOff x="0" y="0"/>
            <a:chExt cx="1266673" cy="1097331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266698" cy="1097280"/>
            </a:xfrm>
            <a:custGeom>
              <a:avLst/>
              <a:gdLst/>
              <a:ahLst/>
              <a:cxnLst/>
              <a:rect r="r" b="b" t="t" l="l"/>
              <a:pathLst>
                <a:path h="1097280" w="1266698">
                  <a:moveTo>
                    <a:pt x="0" y="0"/>
                  </a:moveTo>
                  <a:lnTo>
                    <a:pt x="1266698" y="0"/>
                  </a:lnTo>
                  <a:lnTo>
                    <a:pt x="1266698" y="1097280"/>
                  </a:lnTo>
                  <a:lnTo>
                    <a:pt x="0" y="10972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19" r="2" b="-25"/>
              </a:stretch>
            </a:blipFill>
          </p:spPr>
        </p:sp>
      </p:grpSp>
      <p:sp>
        <p:nvSpPr>
          <p:cNvPr name="Freeform 38" id="38"/>
          <p:cNvSpPr/>
          <p:nvPr/>
        </p:nvSpPr>
        <p:spPr>
          <a:xfrm flipH="false" flipV="false" rot="0">
            <a:off x="16033813" y="6296292"/>
            <a:ext cx="1932003" cy="3675497"/>
          </a:xfrm>
          <a:custGeom>
            <a:avLst/>
            <a:gdLst/>
            <a:ahLst/>
            <a:cxnLst/>
            <a:rect r="r" b="b" t="t" l="l"/>
            <a:pathLst>
              <a:path h="3675497" w="1932003">
                <a:moveTo>
                  <a:pt x="0" y="0"/>
                </a:moveTo>
                <a:lnTo>
                  <a:pt x="1932004" y="0"/>
                </a:lnTo>
                <a:lnTo>
                  <a:pt x="1932004" y="3675497"/>
                </a:lnTo>
                <a:lnTo>
                  <a:pt x="0" y="36754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71964" y="7444159"/>
            <a:ext cx="1499949" cy="2629233"/>
          </a:xfrm>
          <a:custGeom>
            <a:avLst/>
            <a:gdLst/>
            <a:ahLst/>
            <a:cxnLst/>
            <a:rect r="r" b="b" t="t" l="l"/>
            <a:pathLst>
              <a:path h="2629233" w="1499949">
                <a:moveTo>
                  <a:pt x="0" y="0"/>
                </a:moveTo>
                <a:lnTo>
                  <a:pt x="1499950" y="0"/>
                </a:lnTo>
                <a:lnTo>
                  <a:pt x="1499950" y="2629233"/>
                </a:lnTo>
                <a:lnTo>
                  <a:pt x="0" y="26292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0" id="40"/>
          <p:cNvGrpSpPr/>
          <p:nvPr/>
        </p:nvGrpSpPr>
        <p:grpSpPr>
          <a:xfrm rot="0">
            <a:off x="2437276" y="2877036"/>
            <a:ext cx="12328903" cy="6406734"/>
            <a:chOff x="0" y="0"/>
            <a:chExt cx="16438537" cy="8542312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16438499" cy="8542274"/>
            </a:xfrm>
            <a:custGeom>
              <a:avLst/>
              <a:gdLst/>
              <a:ahLst/>
              <a:cxnLst/>
              <a:rect r="r" b="b" t="t" l="l"/>
              <a:pathLst>
                <a:path h="8542274" w="16438499">
                  <a:moveTo>
                    <a:pt x="0" y="0"/>
                  </a:moveTo>
                  <a:lnTo>
                    <a:pt x="16438499" y="0"/>
                  </a:lnTo>
                  <a:lnTo>
                    <a:pt x="16438499" y="8542274"/>
                  </a:lnTo>
                  <a:lnTo>
                    <a:pt x="0" y="85422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337" t="0" r="-338" b="0"/>
              </a:stretch>
            </a:blipFill>
          </p:spPr>
        </p:sp>
      </p:grpSp>
      <p:sp>
        <p:nvSpPr>
          <p:cNvPr name="Freeform 42" id="42"/>
          <p:cNvSpPr/>
          <p:nvPr/>
        </p:nvSpPr>
        <p:spPr>
          <a:xfrm flipH="false" flipV="false" rot="0">
            <a:off x="1511122" y="7706030"/>
            <a:ext cx="2151078" cy="2300811"/>
          </a:xfrm>
          <a:custGeom>
            <a:avLst/>
            <a:gdLst/>
            <a:ahLst/>
            <a:cxnLst/>
            <a:rect r="r" b="b" t="t" l="l"/>
            <a:pathLst>
              <a:path h="2300811" w="2151078">
                <a:moveTo>
                  <a:pt x="0" y="0"/>
                </a:moveTo>
                <a:lnTo>
                  <a:pt x="2151079" y="0"/>
                </a:lnTo>
                <a:lnTo>
                  <a:pt x="2151079" y="2300811"/>
                </a:lnTo>
                <a:lnTo>
                  <a:pt x="0" y="23008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3" id="43"/>
          <p:cNvGrpSpPr/>
          <p:nvPr/>
        </p:nvGrpSpPr>
        <p:grpSpPr>
          <a:xfrm rot="0">
            <a:off x="1113644" y="8196472"/>
            <a:ext cx="787527" cy="814835"/>
            <a:chOff x="0" y="0"/>
            <a:chExt cx="1050036" cy="1086447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050036" cy="1086485"/>
            </a:xfrm>
            <a:custGeom>
              <a:avLst/>
              <a:gdLst/>
              <a:ahLst/>
              <a:cxnLst/>
              <a:rect r="r" b="b" t="t" l="l"/>
              <a:pathLst>
                <a:path h="1086485" w="1050036">
                  <a:moveTo>
                    <a:pt x="0" y="543179"/>
                  </a:moveTo>
                  <a:cubicBezTo>
                    <a:pt x="0" y="243205"/>
                    <a:pt x="235077" y="0"/>
                    <a:pt x="525018" y="0"/>
                  </a:cubicBezTo>
                  <a:cubicBezTo>
                    <a:pt x="814959" y="0"/>
                    <a:pt x="1050036" y="243205"/>
                    <a:pt x="1050036" y="543179"/>
                  </a:cubicBezTo>
                  <a:cubicBezTo>
                    <a:pt x="1050036" y="843153"/>
                    <a:pt x="814959" y="1086485"/>
                    <a:pt x="525018" y="1086485"/>
                  </a:cubicBezTo>
                  <a:cubicBezTo>
                    <a:pt x="235077" y="1086485"/>
                    <a:pt x="0" y="843280"/>
                    <a:pt x="0" y="543179"/>
                  </a:cubicBez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-82752" t="0" r="-82752" b="3"/>
              </a:stretch>
            </a:blipFill>
            <a:ln w="28575" cap="sq">
              <a:solidFill>
                <a:srgbClr val="F4E04D"/>
              </a:solidFill>
              <a:prstDash val="solid"/>
              <a:miter/>
            </a:ln>
          </p:spPr>
        </p:sp>
      </p:grpSp>
      <p:grpSp>
        <p:nvGrpSpPr>
          <p:cNvPr name="Group 45" id="45"/>
          <p:cNvGrpSpPr/>
          <p:nvPr/>
        </p:nvGrpSpPr>
        <p:grpSpPr>
          <a:xfrm rot="0">
            <a:off x="1234430" y="8362340"/>
            <a:ext cx="514017" cy="531828"/>
            <a:chOff x="0" y="0"/>
            <a:chExt cx="685356" cy="709104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685419" cy="709168"/>
            </a:xfrm>
            <a:custGeom>
              <a:avLst/>
              <a:gdLst/>
              <a:ahLst/>
              <a:cxnLst/>
              <a:rect r="r" b="b" t="t" l="l"/>
              <a:pathLst>
                <a:path h="709168" w="685419">
                  <a:moveTo>
                    <a:pt x="268859" y="0"/>
                  </a:moveTo>
                  <a:lnTo>
                    <a:pt x="408051" y="199644"/>
                  </a:lnTo>
                  <a:lnTo>
                    <a:pt x="350647" y="223139"/>
                  </a:lnTo>
                  <a:lnTo>
                    <a:pt x="526034" y="394208"/>
                  </a:lnTo>
                  <a:lnTo>
                    <a:pt x="468630" y="422783"/>
                  </a:lnTo>
                  <a:lnTo>
                    <a:pt x="685419" y="709168"/>
                  </a:lnTo>
                  <a:lnTo>
                    <a:pt x="317627" y="489585"/>
                  </a:lnTo>
                  <a:lnTo>
                    <a:pt x="387731" y="459105"/>
                  </a:lnTo>
                  <a:lnTo>
                    <a:pt x="159385" y="318643"/>
                  </a:lnTo>
                  <a:lnTo>
                    <a:pt x="241300" y="275209"/>
                  </a:lnTo>
                  <a:lnTo>
                    <a:pt x="0" y="127762"/>
                  </a:lnTo>
                  <a:close/>
                </a:path>
              </a:pathLst>
            </a:custGeom>
            <a:solidFill>
              <a:srgbClr val="F4E04D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47" id="47"/>
          <p:cNvSpPr/>
          <p:nvPr/>
        </p:nvSpPr>
        <p:spPr>
          <a:xfrm flipH="false" flipV="false" rot="0">
            <a:off x="14713963" y="6340297"/>
            <a:ext cx="1932003" cy="3675497"/>
          </a:xfrm>
          <a:custGeom>
            <a:avLst/>
            <a:gdLst/>
            <a:ahLst/>
            <a:cxnLst/>
            <a:rect r="r" b="b" t="t" l="l"/>
            <a:pathLst>
              <a:path h="3675497" w="1932003">
                <a:moveTo>
                  <a:pt x="0" y="0"/>
                </a:moveTo>
                <a:lnTo>
                  <a:pt x="1932003" y="0"/>
                </a:lnTo>
                <a:lnTo>
                  <a:pt x="1932003" y="3675498"/>
                </a:lnTo>
                <a:lnTo>
                  <a:pt x="0" y="367549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8" id="48"/>
          <p:cNvGrpSpPr/>
          <p:nvPr/>
        </p:nvGrpSpPr>
        <p:grpSpPr>
          <a:xfrm rot="0">
            <a:off x="2388003" y="5962298"/>
            <a:ext cx="4529147" cy="602151"/>
            <a:chOff x="0" y="0"/>
            <a:chExt cx="6038863" cy="802869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6038817" cy="802894"/>
            </a:xfrm>
            <a:custGeom>
              <a:avLst/>
              <a:gdLst/>
              <a:ahLst/>
              <a:cxnLst/>
              <a:rect r="r" b="b" t="t" l="l"/>
              <a:pathLst>
                <a:path h="802894" w="6038817">
                  <a:moveTo>
                    <a:pt x="0" y="0"/>
                  </a:moveTo>
                  <a:lnTo>
                    <a:pt x="6038817" y="0"/>
                  </a:lnTo>
                  <a:lnTo>
                    <a:pt x="6038817" y="802894"/>
                  </a:lnTo>
                  <a:lnTo>
                    <a:pt x="0" y="802894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0" t="-72830" r="16188" b="-72827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50" id="50"/>
          <p:cNvSpPr txBox="true"/>
          <p:nvPr/>
        </p:nvSpPr>
        <p:spPr>
          <a:xfrm rot="0">
            <a:off x="3120033" y="6013728"/>
            <a:ext cx="4207507" cy="498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7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Team Competition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9475775" y="5756553"/>
            <a:ext cx="5071229" cy="58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80"/>
              </a:lnSpc>
            </a:pPr>
            <a:r>
              <a:rPr lang="en-US" sz="34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</a:t>
            </a:r>
            <a:r>
              <a:rPr lang="en-US" sz="3400">
                <a:solidFill>
                  <a:srgbClr val="E6E0EC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4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Shadowing</a:t>
            </a:r>
            <a:r>
              <a:rPr lang="en-US" sz="3400">
                <a:solidFill>
                  <a:srgbClr val="E6E0EC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4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Competition</a:t>
            </a:r>
          </a:p>
        </p:txBody>
      </p:sp>
      <p:grpSp>
        <p:nvGrpSpPr>
          <p:cNvPr name="Group 52" id="52"/>
          <p:cNvGrpSpPr/>
          <p:nvPr/>
        </p:nvGrpSpPr>
        <p:grpSpPr>
          <a:xfrm rot="0">
            <a:off x="7071903" y="6914940"/>
            <a:ext cx="7694276" cy="1464897"/>
            <a:chOff x="0" y="0"/>
            <a:chExt cx="10259035" cy="1953196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10259060" cy="1953133"/>
            </a:xfrm>
            <a:custGeom>
              <a:avLst/>
              <a:gdLst/>
              <a:ahLst/>
              <a:cxnLst/>
              <a:rect r="r" b="b" t="t" l="l"/>
              <a:pathLst>
                <a:path h="1953133" w="10259060">
                  <a:moveTo>
                    <a:pt x="0" y="0"/>
                  </a:moveTo>
                  <a:lnTo>
                    <a:pt x="10259060" y="0"/>
                  </a:lnTo>
                  <a:lnTo>
                    <a:pt x="10259060" y="1953133"/>
                  </a:lnTo>
                  <a:lnTo>
                    <a:pt x="0" y="1953133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0" t="-52345" r="0" b="-52348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7071903" y="5450043"/>
            <a:ext cx="7694276" cy="1464897"/>
            <a:chOff x="0" y="0"/>
            <a:chExt cx="10259035" cy="1953196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10259060" cy="1953133"/>
            </a:xfrm>
            <a:custGeom>
              <a:avLst/>
              <a:gdLst/>
              <a:ahLst/>
              <a:cxnLst/>
              <a:rect r="r" b="b" t="t" l="l"/>
              <a:pathLst>
                <a:path h="1953133" w="10259060">
                  <a:moveTo>
                    <a:pt x="0" y="0"/>
                  </a:moveTo>
                  <a:lnTo>
                    <a:pt x="10259060" y="0"/>
                  </a:lnTo>
                  <a:lnTo>
                    <a:pt x="10259060" y="1953133"/>
                  </a:lnTo>
                  <a:lnTo>
                    <a:pt x="0" y="1953133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0" t="-52345" r="0" b="-52348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56" id="56"/>
          <p:cNvSpPr txBox="true"/>
          <p:nvPr/>
        </p:nvSpPr>
        <p:spPr>
          <a:xfrm rot="0">
            <a:off x="9304634" y="7213548"/>
            <a:ext cx="5160169" cy="58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80"/>
              </a:lnSpc>
            </a:pPr>
            <a:r>
              <a:rPr lang="en-US" sz="34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 Read Aloud Competition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2253402" y="265709"/>
            <a:ext cx="14617027" cy="2453297"/>
            <a:chOff x="0" y="0"/>
            <a:chExt cx="19489369" cy="3271063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9489293" cy="3271012"/>
            </a:xfrm>
            <a:custGeom>
              <a:avLst/>
              <a:gdLst/>
              <a:ahLst/>
              <a:cxnLst/>
              <a:rect r="r" b="b" t="t" l="l"/>
              <a:pathLst>
                <a:path h="3271012" w="19489293">
                  <a:moveTo>
                    <a:pt x="0" y="196215"/>
                  </a:moveTo>
                  <a:cubicBezTo>
                    <a:pt x="0" y="87884"/>
                    <a:pt x="87884" y="0"/>
                    <a:pt x="196215" y="0"/>
                  </a:cubicBezTo>
                  <a:lnTo>
                    <a:pt x="19293078" y="0"/>
                  </a:lnTo>
                  <a:cubicBezTo>
                    <a:pt x="19401410" y="0"/>
                    <a:pt x="19489293" y="87884"/>
                    <a:pt x="19489293" y="196215"/>
                  </a:cubicBezTo>
                  <a:lnTo>
                    <a:pt x="19489293" y="3074797"/>
                  </a:lnTo>
                  <a:cubicBezTo>
                    <a:pt x="19489293" y="3183128"/>
                    <a:pt x="19401410" y="3271012"/>
                    <a:pt x="19293078" y="3271012"/>
                  </a:cubicBezTo>
                  <a:lnTo>
                    <a:pt x="196215" y="3271012"/>
                  </a:lnTo>
                  <a:cubicBezTo>
                    <a:pt x="87884" y="3271012"/>
                    <a:pt x="0" y="3183255"/>
                    <a:pt x="0" y="3074797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2325281" y="542935"/>
            <a:ext cx="14250010" cy="29388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59"/>
              </a:lnSpc>
            </a:pPr>
            <a:r>
              <a:rPr lang="en-US" sz="3200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請點選左方藍色</a:t>
            </a:r>
            <a:r>
              <a:rPr lang="en-US" sz="3200" spc="3">
                <a:solidFill>
                  <a:srgbClr val="0070C0"/>
                </a:solidFill>
                <a:latin typeface="Noto Sans"/>
                <a:ea typeface="Noto Sans"/>
                <a:cs typeface="Noto Sans"/>
                <a:sym typeface="Noto Sans"/>
              </a:rPr>
              <a:t>「隊伍」，</a:t>
            </a:r>
            <a:r>
              <a:rPr lang="en-US" sz="3200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進入隊伍列表頁面。</a:t>
            </a:r>
          </a:p>
          <a:p>
            <a:pPr algn="just">
              <a:lnSpc>
                <a:spcPts val="4959"/>
              </a:lnSpc>
            </a:pPr>
            <a:r>
              <a:rPr lang="en-US" b="true" sz="2400" spc="3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On the competition introduction page, the team members clicks on </a:t>
            </a:r>
            <a:r>
              <a:rPr lang="en-US" b="true" sz="2400" spc="3">
                <a:solidFill>
                  <a:srgbClr val="0070C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“Team” </a:t>
            </a:r>
            <a:r>
              <a:rPr lang="en-US" b="true" sz="2400" spc="3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on the left side of the page to enter the team performance page.</a:t>
            </a:r>
          </a:p>
          <a:p>
            <a:pPr algn="l">
              <a:lnSpc>
                <a:spcPts val="6000"/>
              </a:lnSpc>
            </a:pPr>
          </a:p>
        </p:txBody>
      </p:sp>
      <p:grpSp>
        <p:nvGrpSpPr>
          <p:cNvPr name="Group 33" id="33"/>
          <p:cNvGrpSpPr/>
          <p:nvPr/>
        </p:nvGrpSpPr>
        <p:grpSpPr>
          <a:xfrm rot="0">
            <a:off x="2482425" y="2928099"/>
            <a:ext cx="13770845" cy="6928904"/>
            <a:chOff x="0" y="0"/>
            <a:chExt cx="18361127" cy="9238539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8361152" cy="9238488"/>
            </a:xfrm>
            <a:custGeom>
              <a:avLst/>
              <a:gdLst/>
              <a:ahLst/>
              <a:cxnLst/>
              <a:rect r="r" b="b" t="t" l="l"/>
              <a:pathLst>
                <a:path h="9238488" w="18361152">
                  <a:moveTo>
                    <a:pt x="0" y="0"/>
                  </a:moveTo>
                  <a:lnTo>
                    <a:pt x="18361152" y="0"/>
                  </a:lnTo>
                  <a:lnTo>
                    <a:pt x="18361152" y="9238488"/>
                  </a:lnTo>
                  <a:lnTo>
                    <a:pt x="0" y="9238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192" t="0" r="-5192" b="0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5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-840000">
            <a:off x="835247" y="8405698"/>
            <a:ext cx="415804" cy="1462002"/>
            <a:chOff x="0" y="0"/>
            <a:chExt cx="554406" cy="1949336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40" id="40"/>
          <p:cNvGrpSpPr/>
          <p:nvPr/>
        </p:nvGrpSpPr>
        <p:grpSpPr>
          <a:xfrm rot="960000">
            <a:off x="1706547" y="8225704"/>
            <a:ext cx="415804" cy="1462002"/>
            <a:chOff x="0" y="0"/>
            <a:chExt cx="554406" cy="1949336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42" id="42"/>
          <p:cNvGrpSpPr/>
          <p:nvPr/>
        </p:nvGrpSpPr>
        <p:grpSpPr>
          <a:xfrm rot="-840000">
            <a:off x="804062" y="9803197"/>
            <a:ext cx="478165" cy="387001"/>
            <a:chOff x="0" y="0"/>
            <a:chExt cx="637553" cy="516001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4" id="44"/>
          <p:cNvGrpSpPr/>
          <p:nvPr/>
        </p:nvGrpSpPr>
        <p:grpSpPr>
          <a:xfrm rot="960000">
            <a:off x="1675362" y="9623203"/>
            <a:ext cx="478165" cy="387001"/>
            <a:chOff x="0" y="0"/>
            <a:chExt cx="637553" cy="516001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6" id="46"/>
          <p:cNvGrpSpPr/>
          <p:nvPr/>
        </p:nvGrpSpPr>
        <p:grpSpPr>
          <a:xfrm rot="-10800000">
            <a:off x="502796" y="7124700"/>
            <a:ext cx="1932003" cy="2493997"/>
            <a:chOff x="0" y="0"/>
            <a:chExt cx="2576004" cy="332533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2575941" cy="3325368"/>
            </a:xfrm>
            <a:custGeom>
              <a:avLst/>
              <a:gdLst/>
              <a:ahLst/>
              <a:cxnLst/>
              <a:rect r="r" b="b" t="t" l="l"/>
              <a:pathLst>
                <a:path h="3325368" w="2575941">
                  <a:moveTo>
                    <a:pt x="0" y="3325368"/>
                  </a:moveTo>
                  <a:lnTo>
                    <a:pt x="1288034" y="0"/>
                  </a:lnTo>
                  <a:lnTo>
                    <a:pt x="2575941" y="3325368"/>
                  </a:lnTo>
                  <a:close/>
                </a:path>
              </a:pathLst>
            </a:custGeom>
            <a:solidFill>
              <a:srgbClr val="E74C3C"/>
            </a:solidFill>
          </p:spPr>
        </p:sp>
      </p:grpSp>
      <p:grpSp>
        <p:nvGrpSpPr>
          <p:cNvPr name="Group 48" id="48"/>
          <p:cNvGrpSpPr/>
          <p:nvPr/>
        </p:nvGrpSpPr>
        <p:grpSpPr>
          <a:xfrm rot="-3600000">
            <a:off x="835857" y="6965699"/>
            <a:ext cx="369599" cy="1031996"/>
            <a:chOff x="0" y="0"/>
            <a:chExt cx="492798" cy="1375994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E74C3C"/>
            </a:solidFill>
          </p:spPr>
        </p:sp>
      </p:grpSp>
      <p:grpSp>
        <p:nvGrpSpPr>
          <p:cNvPr name="Group 50" id="50"/>
          <p:cNvGrpSpPr/>
          <p:nvPr/>
        </p:nvGrpSpPr>
        <p:grpSpPr>
          <a:xfrm rot="2100000">
            <a:off x="1621260" y="6615703"/>
            <a:ext cx="369599" cy="1031996"/>
            <a:chOff x="0" y="0"/>
            <a:chExt cx="492798" cy="1375994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E74C3C"/>
            </a:solidFill>
          </p:spPr>
        </p:sp>
      </p:grpSp>
      <p:grpSp>
        <p:nvGrpSpPr>
          <p:cNvPr name="Group 52" id="52"/>
          <p:cNvGrpSpPr/>
          <p:nvPr/>
        </p:nvGrpSpPr>
        <p:grpSpPr>
          <a:xfrm rot="6000000">
            <a:off x="1521057" y="6438700"/>
            <a:ext cx="570005" cy="114005"/>
            <a:chOff x="0" y="0"/>
            <a:chExt cx="760006" cy="152006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759968" cy="151892"/>
            </a:xfrm>
            <a:custGeom>
              <a:avLst/>
              <a:gdLst/>
              <a:ahLst/>
              <a:cxnLst/>
              <a:rect r="r" b="b" t="t" l="l"/>
              <a:pathLst>
                <a:path h="151892" w="759968">
                  <a:moveTo>
                    <a:pt x="0" y="75946"/>
                  </a:moveTo>
                  <a:cubicBezTo>
                    <a:pt x="0" y="34036"/>
                    <a:pt x="34036" y="0"/>
                    <a:pt x="75946" y="0"/>
                  </a:cubicBezTo>
                  <a:lnTo>
                    <a:pt x="684022" y="0"/>
                  </a:lnTo>
                  <a:cubicBezTo>
                    <a:pt x="726059" y="0"/>
                    <a:pt x="759968" y="34036"/>
                    <a:pt x="759968" y="75946"/>
                  </a:cubicBezTo>
                  <a:cubicBezTo>
                    <a:pt x="759968" y="117856"/>
                    <a:pt x="725932" y="151892"/>
                    <a:pt x="684022" y="151892"/>
                  </a:cubicBezTo>
                  <a:lnTo>
                    <a:pt x="75946" y="151892"/>
                  </a:lnTo>
                  <a:cubicBezTo>
                    <a:pt x="34036" y="152019"/>
                    <a:pt x="0" y="117983"/>
                    <a:pt x="0" y="75946"/>
                  </a:cubicBezTo>
                  <a:close/>
                </a:path>
              </a:pathLst>
            </a:custGeom>
            <a:solidFill>
              <a:srgbClr val="7A1F1F"/>
            </a:solidFill>
          </p:spPr>
        </p:sp>
      </p:grpSp>
      <p:grpSp>
        <p:nvGrpSpPr>
          <p:cNvPr name="Group 54" id="54"/>
          <p:cNvGrpSpPr/>
          <p:nvPr/>
        </p:nvGrpSpPr>
        <p:grpSpPr>
          <a:xfrm rot="6000000">
            <a:off x="1753810" y="6372196"/>
            <a:ext cx="104499" cy="247002"/>
            <a:chOff x="0" y="0"/>
            <a:chExt cx="139332" cy="329336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139319" cy="329311"/>
            </a:xfrm>
            <a:custGeom>
              <a:avLst/>
              <a:gdLst/>
              <a:ahLst/>
              <a:cxnLst/>
              <a:rect r="r" b="b" t="t" l="l"/>
              <a:pathLst>
                <a:path h="329311" w="139319">
                  <a:moveTo>
                    <a:pt x="0" y="41783"/>
                  </a:moveTo>
                  <a:cubicBezTo>
                    <a:pt x="0" y="18669"/>
                    <a:pt x="18669" y="0"/>
                    <a:pt x="41783" y="0"/>
                  </a:cubicBezTo>
                  <a:lnTo>
                    <a:pt x="97536" y="0"/>
                  </a:lnTo>
                  <a:cubicBezTo>
                    <a:pt x="120650" y="0"/>
                    <a:pt x="139319" y="18669"/>
                    <a:pt x="139319" y="41783"/>
                  </a:cubicBezTo>
                  <a:lnTo>
                    <a:pt x="139319" y="287528"/>
                  </a:lnTo>
                  <a:cubicBezTo>
                    <a:pt x="139319" y="310642"/>
                    <a:pt x="120650" y="329311"/>
                    <a:pt x="97536" y="329311"/>
                  </a:cubicBezTo>
                  <a:lnTo>
                    <a:pt x="41783" y="329311"/>
                  </a:lnTo>
                  <a:cubicBezTo>
                    <a:pt x="18669" y="329311"/>
                    <a:pt x="0" y="310642"/>
                    <a:pt x="0" y="287528"/>
                  </a:cubicBezTo>
                  <a:close/>
                </a:path>
              </a:pathLst>
            </a:custGeom>
            <a:solidFill>
              <a:srgbClr val="3A2418"/>
            </a:solidFill>
          </p:spPr>
        </p:sp>
      </p:grpSp>
      <p:grpSp>
        <p:nvGrpSpPr>
          <p:cNvPr name="Group 56" id="56"/>
          <p:cNvGrpSpPr/>
          <p:nvPr/>
        </p:nvGrpSpPr>
        <p:grpSpPr>
          <a:xfrm rot="0">
            <a:off x="891302" y="7210701"/>
            <a:ext cx="1155002" cy="1161002"/>
            <a:chOff x="0" y="0"/>
            <a:chExt cx="1540002" cy="1548003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540002" cy="1548003"/>
            </a:xfrm>
            <a:custGeom>
              <a:avLst/>
              <a:gdLst/>
              <a:ahLst/>
              <a:cxnLst/>
              <a:rect r="r" b="b" t="t" l="l"/>
              <a:pathLst>
                <a:path h="1548003" w="1540002">
                  <a:moveTo>
                    <a:pt x="0" y="338836"/>
                  </a:moveTo>
                  <a:cubicBezTo>
                    <a:pt x="0" y="151638"/>
                    <a:pt x="151638" y="0"/>
                    <a:pt x="338836" y="0"/>
                  </a:cubicBezTo>
                  <a:lnTo>
                    <a:pt x="1201166" y="0"/>
                  </a:lnTo>
                  <a:cubicBezTo>
                    <a:pt x="1388237" y="0"/>
                    <a:pt x="1540002" y="151638"/>
                    <a:pt x="1540002" y="338836"/>
                  </a:cubicBezTo>
                  <a:lnTo>
                    <a:pt x="1540002" y="1209167"/>
                  </a:lnTo>
                  <a:cubicBezTo>
                    <a:pt x="1540002" y="1396238"/>
                    <a:pt x="1388364" y="1548003"/>
                    <a:pt x="1201166" y="1548003"/>
                  </a:cubicBezTo>
                  <a:lnTo>
                    <a:pt x="338836" y="1548003"/>
                  </a:lnTo>
                  <a:cubicBezTo>
                    <a:pt x="151638" y="1548003"/>
                    <a:pt x="0" y="1396365"/>
                    <a:pt x="0" y="1209167"/>
                  </a:cubicBezTo>
                  <a:close/>
                </a:path>
              </a:pathLst>
            </a:custGeom>
            <a:solidFill>
              <a:srgbClr val="C0392B"/>
            </a:solidFill>
          </p:spPr>
        </p:sp>
      </p:grpSp>
      <p:grpSp>
        <p:nvGrpSpPr>
          <p:cNvPr name="Group 58" id="58"/>
          <p:cNvGrpSpPr/>
          <p:nvPr/>
        </p:nvGrpSpPr>
        <p:grpSpPr>
          <a:xfrm rot="0">
            <a:off x="856650" y="8221199"/>
            <a:ext cx="1224296" cy="128997"/>
            <a:chOff x="0" y="0"/>
            <a:chExt cx="1632394" cy="171996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1632331" cy="171958"/>
            </a:xfrm>
            <a:custGeom>
              <a:avLst/>
              <a:gdLst/>
              <a:ahLst/>
              <a:cxnLst/>
              <a:rect r="r" b="b" t="t" l="l"/>
              <a:pathLst>
                <a:path h="171958" w="1632331">
                  <a:moveTo>
                    <a:pt x="0" y="85979"/>
                  </a:moveTo>
                  <a:cubicBezTo>
                    <a:pt x="0" y="38481"/>
                    <a:pt x="38481" y="0"/>
                    <a:pt x="85979" y="0"/>
                  </a:cubicBezTo>
                  <a:lnTo>
                    <a:pt x="1546352" y="0"/>
                  </a:lnTo>
                  <a:cubicBezTo>
                    <a:pt x="1593850" y="0"/>
                    <a:pt x="1632331" y="38481"/>
                    <a:pt x="1632331" y="85979"/>
                  </a:cubicBezTo>
                  <a:cubicBezTo>
                    <a:pt x="1632331" y="133477"/>
                    <a:pt x="1593850" y="171958"/>
                    <a:pt x="1546352" y="171958"/>
                  </a:cubicBezTo>
                  <a:lnTo>
                    <a:pt x="85979" y="171958"/>
                  </a:lnTo>
                  <a:cubicBezTo>
                    <a:pt x="38481" y="171958"/>
                    <a:pt x="0" y="133477"/>
                    <a:pt x="0" y="85979"/>
                  </a:cubicBezTo>
                  <a:close/>
                </a:path>
              </a:pathLst>
            </a:custGeom>
            <a:solidFill>
              <a:srgbClr val="2B1B12"/>
            </a:solidFill>
          </p:spPr>
        </p:sp>
      </p:grpSp>
      <p:grpSp>
        <p:nvGrpSpPr>
          <p:cNvPr name="Group 60" id="60"/>
          <p:cNvGrpSpPr/>
          <p:nvPr/>
        </p:nvGrpSpPr>
        <p:grpSpPr>
          <a:xfrm rot="0">
            <a:off x="1272454" y="7373236"/>
            <a:ext cx="392697" cy="392697"/>
            <a:chOff x="0" y="0"/>
            <a:chExt cx="523596" cy="523596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523621" cy="523621"/>
            </a:xfrm>
            <a:custGeom>
              <a:avLst/>
              <a:gdLst/>
              <a:ahLst/>
              <a:cxnLst/>
              <a:rect r="r" b="b" t="t" l="l"/>
              <a:pathLst>
                <a:path h="523621" w="523621">
                  <a:moveTo>
                    <a:pt x="0" y="200025"/>
                  </a:moveTo>
                  <a:lnTo>
                    <a:pt x="200025" y="200025"/>
                  </a:lnTo>
                  <a:lnTo>
                    <a:pt x="261747" y="0"/>
                  </a:lnTo>
                  <a:lnTo>
                    <a:pt x="323596" y="200025"/>
                  </a:lnTo>
                  <a:lnTo>
                    <a:pt x="523621" y="200025"/>
                  </a:lnTo>
                  <a:lnTo>
                    <a:pt x="361823" y="323596"/>
                  </a:lnTo>
                  <a:lnTo>
                    <a:pt x="423672" y="523621"/>
                  </a:lnTo>
                  <a:lnTo>
                    <a:pt x="261747" y="400050"/>
                  </a:lnTo>
                  <a:lnTo>
                    <a:pt x="99949" y="523621"/>
                  </a:lnTo>
                  <a:lnTo>
                    <a:pt x="161798" y="323596"/>
                  </a:ln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62" id="62"/>
          <p:cNvGrpSpPr/>
          <p:nvPr/>
        </p:nvGrpSpPr>
        <p:grpSpPr>
          <a:xfrm rot="0">
            <a:off x="996296" y="6394704"/>
            <a:ext cx="945004" cy="945004"/>
            <a:chOff x="0" y="0"/>
            <a:chExt cx="1260005" cy="1260005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1259967" cy="1259967"/>
            </a:xfrm>
            <a:custGeom>
              <a:avLst/>
              <a:gdLst/>
              <a:ahLst/>
              <a:cxnLst/>
              <a:rect r="r" b="b" t="t" l="l"/>
              <a:pathLst>
                <a:path h="1259967" w="1259967">
                  <a:moveTo>
                    <a:pt x="0" y="630047"/>
                  </a:moveTo>
                  <a:cubicBezTo>
                    <a:pt x="0" y="282067"/>
                    <a:pt x="282067" y="0"/>
                    <a:pt x="630047" y="0"/>
                  </a:cubicBezTo>
                  <a:cubicBezTo>
                    <a:pt x="978027" y="0"/>
                    <a:pt x="1259967" y="282067"/>
                    <a:pt x="1259967" y="630047"/>
                  </a:cubicBezTo>
                  <a:cubicBezTo>
                    <a:pt x="1259967" y="978027"/>
                    <a:pt x="977900" y="1259967"/>
                    <a:pt x="630047" y="1259967"/>
                  </a:cubicBezTo>
                  <a:cubicBezTo>
                    <a:pt x="282194" y="1259967"/>
                    <a:pt x="0" y="977900"/>
                    <a:pt x="0" y="630047"/>
                  </a:cubicBezTo>
                  <a:close/>
                </a:path>
              </a:pathLst>
            </a:custGeom>
            <a:solidFill>
              <a:srgbClr val="F4C9A0"/>
            </a:solidFill>
          </p:spPr>
        </p:sp>
      </p:grpSp>
      <p:grpSp>
        <p:nvGrpSpPr>
          <p:cNvPr name="Group 64" id="64"/>
          <p:cNvGrpSpPr/>
          <p:nvPr/>
        </p:nvGrpSpPr>
        <p:grpSpPr>
          <a:xfrm rot="0">
            <a:off x="912305" y="6536703"/>
            <a:ext cx="396897" cy="585902"/>
            <a:chOff x="0" y="0"/>
            <a:chExt cx="529196" cy="781202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529209" cy="781177"/>
            </a:xfrm>
            <a:custGeom>
              <a:avLst/>
              <a:gdLst/>
              <a:ahLst/>
              <a:cxnLst/>
              <a:rect r="r" b="b" t="t" l="l"/>
              <a:pathLst>
                <a:path h="781177" w="529209">
                  <a:moveTo>
                    <a:pt x="0" y="390652"/>
                  </a:moveTo>
                  <a:cubicBezTo>
                    <a:pt x="0" y="174879"/>
                    <a:pt x="118491" y="0"/>
                    <a:pt x="264541" y="0"/>
                  </a:cubicBezTo>
                  <a:cubicBezTo>
                    <a:pt x="410591" y="0"/>
                    <a:pt x="529209" y="174879"/>
                    <a:pt x="529209" y="390652"/>
                  </a:cubicBezTo>
                  <a:cubicBezTo>
                    <a:pt x="529209" y="606425"/>
                    <a:pt x="410718" y="781177"/>
                    <a:pt x="264541" y="781177"/>
                  </a:cubicBezTo>
                  <a:cubicBezTo>
                    <a:pt x="118364" y="781177"/>
                    <a:pt x="0" y="606298"/>
                    <a:pt x="0" y="390652"/>
                  </a:cubicBezTo>
                  <a:close/>
                </a:path>
              </a:pathLst>
            </a:custGeom>
            <a:solidFill>
              <a:srgbClr val="2B1B12"/>
            </a:solidFill>
          </p:spPr>
        </p:sp>
      </p:grpSp>
      <p:grpSp>
        <p:nvGrpSpPr>
          <p:cNvPr name="Group 66" id="66"/>
          <p:cNvGrpSpPr/>
          <p:nvPr/>
        </p:nvGrpSpPr>
        <p:grpSpPr>
          <a:xfrm rot="0">
            <a:off x="1712404" y="6536703"/>
            <a:ext cx="396897" cy="585902"/>
            <a:chOff x="0" y="0"/>
            <a:chExt cx="529196" cy="781202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529209" cy="781177"/>
            </a:xfrm>
            <a:custGeom>
              <a:avLst/>
              <a:gdLst/>
              <a:ahLst/>
              <a:cxnLst/>
              <a:rect r="r" b="b" t="t" l="l"/>
              <a:pathLst>
                <a:path h="781177" w="529209">
                  <a:moveTo>
                    <a:pt x="0" y="390652"/>
                  </a:moveTo>
                  <a:cubicBezTo>
                    <a:pt x="0" y="174879"/>
                    <a:pt x="118491" y="0"/>
                    <a:pt x="264541" y="0"/>
                  </a:cubicBezTo>
                  <a:cubicBezTo>
                    <a:pt x="410591" y="0"/>
                    <a:pt x="529209" y="174879"/>
                    <a:pt x="529209" y="390652"/>
                  </a:cubicBezTo>
                  <a:cubicBezTo>
                    <a:pt x="529209" y="606425"/>
                    <a:pt x="410718" y="781177"/>
                    <a:pt x="264541" y="781177"/>
                  </a:cubicBezTo>
                  <a:cubicBezTo>
                    <a:pt x="118364" y="781177"/>
                    <a:pt x="0" y="606298"/>
                    <a:pt x="0" y="390652"/>
                  </a:cubicBezTo>
                  <a:close/>
                </a:path>
              </a:pathLst>
            </a:custGeom>
            <a:solidFill>
              <a:srgbClr val="2B1B12"/>
            </a:solidFill>
          </p:spPr>
        </p:sp>
      </p:grpSp>
      <p:grpSp>
        <p:nvGrpSpPr>
          <p:cNvPr name="Group 68" id="68"/>
          <p:cNvGrpSpPr/>
          <p:nvPr/>
        </p:nvGrpSpPr>
        <p:grpSpPr>
          <a:xfrm rot="0">
            <a:off x="1138047" y="6300197"/>
            <a:ext cx="661502" cy="330746"/>
            <a:chOff x="0" y="0"/>
            <a:chExt cx="882002" cy="440995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882015" cy="440944"/>
            </a:xfrm>
            <a:custGeom>
              <a:avLst/>
              <a:gdLst/>
              <a:ahLst/>
              <a:cxnLst/>
              <a:rect r="r" b="b" t="t" l="l"/>
              <a:pathLst>
                <a:path h="440944" w="882015">
                  <a:moveTo>
                    <a:pt x="0" y="220472"/>
                  </a:moveTo>
                  <a:cubicBezTo>
                    <a:pt x="0" y="98679"/>
                    <a:pt x="197485" y="0"/>
                    <a:pt x="440944" y="0"/>
                  </a:cubicBezTo>
                  <a:cubicBezTo>
                    <a:pt x="684403" y="0"/>
                    <a:pt x="882015" y="98679"/>
                    <a:pt x="882015" y="220472"/>
                  </a:cubicBezTo>
                  <a:cubicBezTo>
                    <a:pt x="882015" y="342265"/>
                    <a:pt x="684530" y="440944"/>
                    <a:pt x="440944" y="440944"/>
                  </a:cubicBezTo>
                  <a:cubicBezTo>
                    <a:pt x="197358" y="440944"/>
                    <a:pt x="0" y="342265"/>
                    <a:pt x="0" y="220472"/>
                  </a:cubicBezTo>
                  <a:close/>
                </a:path>
              </a:pathLst>
            </a:custGeom>
            <a:solidFill>
              <a:srgbClr val="2B1B12"/>
            </a:solidFill>
          </p:spPr>
        </p:sp>
      </p:grpSp>
      <p:grpSp>
        <p:nvGrpSpPr>
          <p:cNvPr name="Group 70" id="70"/>
          <p:cNvGrpSpPr/>
          <p:nvPr/>
        </p:nvGrpSpPr>
        <p:grpSpPr>
          <a:xfrm rot="0">
            <a:off x="1100252" y="6716001"/>
            <a:ext cx="737102" cy="189005"/>
            <a:chOff x="0" y="0"/>
            <a:chExt cx="982802" cy="252006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982726" cy="251968"/>
            </a:xfrm>
            <a:custGeom>
              <a:avLst/>
              <a:gdLst/>
              <a:ahLst/>
              <a:cxnLst/>
              <a:rect r="r" b="b" t="t" l="l"/>
              <a:pathLst>
                <a:path h="251968" w="982726">
                  <a:moveTo>
                    <a:pt x="0" y="125984"/>
                  </a:moveTo>
                  <a:cubicBezTo>
                    <a:pt x="0" y="56388"/>
                    <a:pt x="56388" y="0"/>
                    <a:pt x="125984" y="0"/>
                  </a:cubicBezTo>
                  <a:lnTo>
                    <a:pt x="856742" y="0"/>
                  </a:lnTo>
                  <a:cubicBezTo>
                    <a:pt x="926338" y="0"/>
                    <a:pt x="982726" y="56388"/>
                    <a:pt x="982726" y="125984"/>
                  </a:cubicBezTo>
                  <a:cubicBezTo>
                    <a:pt x="982726" y="195580"/>
                    <a:pt x="926338" y="251968"/>
                    <a:pt x="856742" y="251968"/>
                  </a:cubicBezTo>
                  <a:lnTo>
                    <a:pt x="125984" y="251968"/>
                  </a:lnTo>
                  <a:cubicBezTo>
                    <a:pt x="56388" y="251968"/>
                    <a:pt x="0" y="195580"/>
                    <a:pt x="0" y="125984"/>
                  </a:cubicBezTo>
                  <a:close/>
                </a:path>
              </a:pathLst>
            </a:custGeom>
            <a:solidFill>
              <a:srgbClr val="7A1F1F"/>
            </a:solidFill>
          </p:spPr>
        </p:sp>
      </p:grpSp>
      <p:grpSp>
        <p:nvGrpSpPr>
          <p:cNvPr name="Group 72" id="72"/>
          <p:cNvGrpSpPr/>
          <p:nvPr/>
        </p:nvGrpSpPr>
        <p:grpSpPr>
          <a:xfrm rot="600000">
            <a:off x="1166403" y="6659299"/>
            <a:ext cx="170097" cy="42529"/>
            <a:chOff x="0" y="0"/>
            <a:chExt cx="226797" cy="56706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74" id="74"/>
          <p:cNvGrpSpPr/>
          <p:nvPr/>
        </p:nvGrpSpPr>
        <p:grpSpPr>
          <a:xfrm rot="-600000">
            <a:off x="1601095" y="6659299"/>
            <a:ext cx="170097" cy="42529"/>
            <a:chOff x="0" y="0"/>
            <a:chExt cx="226797" cy="56706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76" id="76"/>
          <p:cNvGrpSpPr/>
          <p:nvPr/>
        </p:nvGrpSpPr>
        <p:grpSpPr>
          <a:xfrm rot="0">
            <a:off x="1260900" y="6791601"/>
            <a:ext cx="113405" cy="113405"/>
            <a:chOff x="0" y="0"/>
            <a:chExt cx="151206" cy="151206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78" id="78"/>
          <p:cNvGrpSpPr/>
          <p:nvPr/>
        </p:nvGrpSpPr>
        <p:grpSpPr>
          <a:xfrm rot="0">
            <a:off x="1563300" y="6791601"/>
            <a:ext cx="113405" cy="113405"/>
            <a:chOff x="0" y="0"/>
            <a:chExt cx="151206" cy="151206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0" id="80"/>
          <p:cNvGrpSpPr/>
          <p:nvPr/>
        </p:nvGrpSpPr>
        <p:grpSpPr>
          <a:xfrm rot="0">
            <a:off x="1345949" y="7018401"/>
            <a:ext cx="245697" cy="56702"/>
            <a:chOff x="0" y="0"/>
            <a:chExt cx="327596" cy="75603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327660" cy="75692"/>
            </a:xfrm>
            <a:custGeom>
              <a:avLst/>
              <a:gdLst/>
              <a:ahLst/>
              <a:cxnLst/>
              <a:rect r="r" b="b" t="t" l="l"/>
              <a:pathLst>
                <a:path h="75692" w="327660">
                  <a:moveTo>
                    <a:pt x="0" y="37846"/>
                  </a:moveTo>
                  <a:cubicBezTo>
                    <a:pt x="0" y="16891"/>
                    <a:pt x="16891" y="0"/>
                    <a:pt x="37846" y="0"/>
                  </a:cubicBezTo>
                  <a:lnTo>
                    <a:pt x="289814" y="0"/>
                  </a:lnTo>
                  <a:cubicBezTo>
                    <a:pt x="310642" y="0"/>
                    <a:pt x="327660" y="16891"/>
                    <a:pt x="327660" y="37846"/>
                  </a:cubicBezTo>
                  <a:cubicBezTo>
                    <a:pt x="327660" y="58801"/>
                    <a:pt x="310769" y="75692"/>
                    <a:pt x="289814" y="75692"/>
                  </a:cubicBezTo>
                  <a:lnTo>
                    <a:pt x="37846" y="75692"/>
                  </a:lnTo>
                  <a:cubicBezTo>
                    <a:pt x="16891" y="75565"/>
                    <a:pt x="0" y="58674"/>
                    <a:pt x="0" y="37846"/>
                  </a:cubicBezTo>
                  <a:close/>
                </a:path>
              </a:pathLst>
            </a:custGeom>
            <a:solidFill>
              <a:srgbClr val="8A4A3A"/>
            </a:solidFill>
          </p:spPr>
        </p:sp>
      </p:grpSp>
      <p:sp>
        <p:nvSpPr>
          <p:cNvPr name="Freeform 82" id="82"/>
          <p:cNvSpPr/>
          <p:nvPr/>
        </p:nvSpPr>
        <p:spPr>
          <a:xfrm flipH="false" flipV="false" rot="0">
            <a:off x="16069275" y="7080590"/>
            <a:ext cx="2700585" cy="2914345"/>
          </a:xfrm>
          <a:custGeom>
            <a:avLst/>
            <a:gdLst/>
            <a:ahLst/>
            <a:cxnLst/>
            <a:rect r="r" b="b" t="t" l="l"/>
            <a:pathLst>
              <a:path h="2914345" w="2700585">
                <a:moveTo>
                  <a:pt x="0" y="0"/>
                </a:moveTo>
                <a:lnTo>
                  <a:pt x="2700585" y="0"/>
                </a:lnTo>
                <a:lnTo>
                  <a:pt x="2700585" y="2914345"/>
                </a:lnTo>
                <a:lnTo>
                  <a:pt x="0" y="29143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3" id="83"/>
          <p:cNvSpPr/>
          <p:nvPr/>
        </p:nvSpPr>
        <p:spPr>
          <a:xfrm flipH="false" flipV="false" rot="0">
            <a:off x="14689817" y="6876231"/>
            <a:ext cx="1885474" cy="3330464"/>
          </a:xfrm>
          <a:custGeom>
            <a:avLst/>
            <a:gdLst/>
            <a:ahLst/>
            <a:cxnLst/>
            <a:rect r="r" b="b" t="t" l="l"/>
            <a:pathLst>
              <a:path h="3330464" w="1885474">
                <a:moveTo>
                  <a:pt x="0" y="0"/>
                </a:moveTo>
                <a:lnTo>
                  <a:pt x="1885474" y="0"/>
                </a:lnTo>
                <a:lnTo>
                  <a:pt x="1885474" y="3330464"/>
                </a:lnTo>
                <a:lnTo>
                  <a:pt x="0" y="33304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4" id="84"/>
          <p:cNvGrpSpPr/>
          <p:nvPr/>
        </p:nvGrpSpPr>
        <p:grpSpPr>
          <a:xfrm rot="0">
            <a:off x="2434800" y="4029055"/>
            <a:ext cx="5308911" cy="919667"/>
            <a:chOff x="0" y="0"/>
            <a:chExt cx="7078548" cy="1226223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7078587" cy="1226185"/>
            </a:xfrm>
            <a:custGeom>
              <a:avLst/>
              <a:gdLst/>
              <a:ahLst/>
              <a:cxnLst/>
              <a:rect r="r" b="b" t="t" l="l"/>
              <a:pathLst>
                <a:path h="1226185" w="7078587">
                  <a:moveTo>
                    <a:pt x="0" y="0"/>
                  </a:moveTo>
                  <a:lnTo>
                    <a:pt x="7078587" y="0"/>
                  </a:lnTo>
                  <a:lnTo>
                    <a:pt x="7078587" y="1226185"/>
                  </a:lnTo>
                  <a:lnTo>
                    <a:pt x="0" y="1226185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0" t="-49021" r="11967" b="-49024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86" id="86"/>
          <p:cNvSpPr txBox="true"/>
          <p:nvPr/>
        </p:nvSpPr>
        <p:spPr>
          <a:xfrm rot="0">
            <a:off x="3536204" y="4144769"/>
            <a:ext cx="4207507" cy="621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Create new Team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971951" y="35490"/>
            <a:ext cx="14697104" cy="3436268"/>
            <a:chOff x="0" y="0"/>
            <a:chExt cx="19596138" cy="458169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9596100" cy="4581779"/>
            </a:xfrm>
            <a:custGeom>
              <a:avLst/>
              <a:gdLst/>
              <a:ahLst/>
              <a:cxnLst/>
              <a:rect r="r" b="b" t="t" l="l"/>
              <a:pathLst>
                <a:path h="4581779" w="19596100">
                  <a:moveTo>
                    <a:pt x="0" y="274955"/>
                  </a:moveTo>
                  <a:cubicBezTo>
                    <a:pt x="0" y="123063"/>
                    <a:pt x="123063" y="0"/>
                    <a:pt x="274955" y="0"/>
                  </a:cubicBezTo>
                  <a:lnTo>
                    <a:pt x="19321272" y="0"/>
                  </a:lnTo>
                  <a:cubicBezTo>
                    <a:pt x="19473038" y="0"/>
                    <a:pt x="19596100" y="123063"/>
                    <a:pt x="19596100" y="274955"/>
                  </a:cubicBezTo>
                  <a:lnTo>
                    <a:pt x="19596100" y="4306824"/>
                  </a:lnTo>
                  <a:cubicBezTo>
                    <a:pt x="19596100" y="4458589"/>
                    <a:pt x="19473038" y="4581779"/>
                    <a:pt x="19321145" y="4581779"/>
                  </a:cubicBezTo>
                  <a:lnTo>
                    <a:pt x="274955" y="4581779"/>
                  </a:lnTo>
                  <a:cubicBezTo>
                    <a:pt x="123063" y="4581652"/>
                    <a:pt x="0" y="4458589"/>
                    <a:pt x="0" y="430682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2073897" y="246332"/>
            <a:ext cx="14396104" cy="2807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5"/>
              </a:lnSpc>
            </a:pPr>
            <a:r>
              <a:rPr lang="en-US" sz="2799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請點選左上方</a:t>
            </a:r>
            <a:r>
              <a:rPr lang="en-US" sz="2799" spc="3">
                <a:solidFill>
                  <a:srgbClr val="E46C0A"/>
                </a:solidFill>
                <a:latin typeface="Noto Sans"/>
                <a:ea typeface="Noto Sans"/>
                <a:cs typeface="Noto Sans"/>
                <a:sym typeface="Noto Sans"/>
              </a:rPr>
              <a:t>「查詢隊伍」</a:t>
            </a:r>
            <a:r>
              <a:rPr lang="en-US" sz="2799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，</a:t>
            </a:r>
            <a:r>
              <a:rPr lang="en-US" sz="2799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並在右方搜尋欄位中，輸入隊伍關鍵字，按下搜尋，點選搜尋出現的隊伍名稱，申請加入隊伍。</a:t>
            </a:r>
          </a:p>
          <a:p>
            <a:pPr algn="just">
              <a:lnSpc>
                <a:spcPts val="3586"/>
              </a:lnSpc>
            </a:pPr>
            <a:r>
              <a:rPr lang="en-US" b="true" sz="3000" spc="1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Please click on </a:t>
            </a:r>
            <a:r>
              <a:rPr lang="en-US" b="true" sz="3000" spc="1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“Search Teams” </a:t>
            </a:r>
            <a:r>
              <a:rPr lang="en-US" b="true" sz="3000" spc="1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in the upper left corner. In the search field on the right, enter the team name, then press search.</a:t>
            </a:r>
            <a:r>
              <a:rPr lang="en-US" b="true" sz="3000" spc="1">
                <a:solidFill>
                  <a:srgbClr val="6B3FA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</a:t>
            </a:r>
            <a:r>
              <a:rPr lang="en-US" b="true" sz="3000" spc="1">
                <a:solidFill>
                  <a:srgbClr val="953735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Click on the team name </a:t>
            </a:r>
            <a:r>
              <a:rPr lang="en-US" b="true" sz="3000" spc="1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that appears in the search results to apply to join the team. 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2838021" y="3503352"/>
            <a:ext cx="12688900" cy="6928904"/>
            <a:chOff x="0" y="0"/>
            <a:chExt cx="16918534" cy="9238539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6918560" cy="9238488"/>
            </a:xfrm>
            <a:custGeom>
              <a:avLst/>
              <a:gdLst/>
              <a:ahLst/>
              <a:cxnLst/>
              <a:rect r="r" b="b" t="t" l="l"/>
              <a:pathLst>
                <a:path h="9238488" w="16918560">
                  <a:moveTo>
                    <a:pt x="0" y="0"/>
                  </a:moveTo>
                  <a:lnTo>
                    <a:pt x="16918560" y="0"/>
                  </a:lnTo>
                  <a:lnTo>
                    <a:pt x="16918560" y="9238488"/>
                  </a:lnTo>
                  <a:lnTo>
                    <a:pt x="0" y="9238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96" t="0" r="-796" b="0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6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6470001" y="3900002"/>
            <a:ext cx="700002" cy="700002"/>
            <a:chOff x="0" y="0"/>
            <a:chExt cx="933336" cy="933336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933323" cy="933323"/>
            </a:xfrm>
            <a:custGeom>
              <a:avLst/>
              <a:gdLst/>
              <a:ahLst/>
              <a:cxnLst/>
              <a:rect r="r" b="b" t="t" l="l"/>
              <a:pathLst>
                <a:path h="933323" w="933323">
                  <a:moveTo>
                    <a:pt x="0" y="0"/>
                  </a:moveTo>
                  <a:lnTo>
                    <a:pt x="933323" y="0"/>
                  </a:lnTo>
                  <a:lnTo>
                    <a:pt x="933323" y="933323"/>
                  </a:lnTo>
                  <a:lnTo>
                    <a:pt x="0" y="933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" b="-1"/>
              </a:stretch>
            </a:blipFill>
          </p:spPr>
        </p:sp>
      </p:grpSp>
      <p:sp>
        <p:nvSpPr>
          <p:cNvPr name="Freeform 40" id="40"/>
          <p:cNvSpPr/>
          <p:nvPr/>
        </p:nvSpPr>
        <p:spPr>
          <a:xfrm flipH="false" flipV="false" rot="0">
            <a:off x="-190671" y="6721973"/>
            <a:ext cx="3205220" cy="3286430"/>
          </a:xfrm>
          <a:custGeom>
            <a:avLst/>
            <a:gdLst/>
            <a:ahLst/>
            <a:cxnLst/>
            <a:rect r="r" b="b" t="t" l="l"/>
            <a:pathLst>
              <a:path h="3286430" w="3205220">
                <a:moveTo>
                  <a:pt x="0" y="0"/>
                </a:moveTo>
                <a:lnTo>
                  <a:pt x="3205219" y="0"/>
                </a:lnTo>
                <a:lnTo>
                  <a:pt x="3205219" y="3286430"/>
                </a:lnTo>
                <a:lnTo>
                  <a:pt x="0" y="3286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6186423" y="6438890"/>
            <a:ext cx="2260292" cy="3788264"/>
          </a:xfrm>
          <a:custGeom>
            <a:avLst/>
            <a:gdLst/>
            <a:ahLst/>
            <a:cxnLst/>
            <a:rect r="r" b="b" t="t" l="l"/>
            <a:pathLst>
              <a:path h="3788264" w="2260292">
                <a:moveTo>
                  <a:pt x="0" y="0"/>
                </a:moveTo>
                <a:lnTo>
                  <a:pt x="2260292" y="0"/>
                </a:lnTo>
                <a:lnTo>
                  <a:pt x="2260292" y="3788264"/>
                </a:lnTo>
                <a:lnTo>
                  <a:pt x="0" y="37882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4035268" y="6675853"/>
            <a:ext cx="3205220" cy="3286430"/>
          </a:xfrm>
          <a:custGeom>
            <a:avLst/>
            <a:gdLst/>
            <a:ahLst/>
            <a:cxnLst/>
            <a:rect r="r" b="b" t="t" l="l"/>
            <a:pathLst>
              <a:path h="3286430" w="3205220">
                <a:moveTo>
                  <a:pt x="0" y="0"/>
                </a:moveTo>
                <a:lnTo>
                  <a:pt x="3205220" y="0"/>
                </a:lnTo>
                <a:lnTo>
                  <a:pt x="3205220" y="3286430"/>
                </a:lnTo>
                <a:lnTo>
                  <a:pt x="0" y="32864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3" id="43"/>
          <p:cNvGrpSpPr/>
          <p:nvPr/>
        </p:nvGrpSpPr>
        <p:grpSpPr>
          <a:xfrm rot="0">
            <a:off x="3001851" y="4587297"/>
            <a:ext cx="4021255" cy="1559500"/>
            <a:chOff x="0" y="0"/>
            <a:chExt cx="5361673" cy="207933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5361686" cy="2079371"/>
            </a:xfrm>
            <a:custGeom>
              <a:avLst/>
              <a:gdLst/>
              <a:ahLst/>
              <a:cxnLst/>
              <a:rect r="r" b="b" t="t" l="l"/>
              <a:pathLst>
                <a:path h="2079371" w="5361686">
                  <a:moveTo>
                    <a:pt x="0" y="0"/>
                  </a:moveTo>
                  <a:lnTo>
                    <a:pt x="5361686" y="0"/>
                  </a:lnTo>
                  <a:lnTo>
                    <a:pt x="5361686" y="2079371"/>
                  </a:lnTo>
                  <a:lnTo>
                    <a:pt x="0" y="2079371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0" t="-243" r="0" b="-241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45" id="45"/>
          <p:cNvSpPr txBox="true"/>
          <p:nvPr/>
        </p:nvSpPr>
        <p:spPr>
          <a:xfrm rot="0">
            <a:off x="3416503" y="5492096"/>
            <a:ext cx="3166110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Search the Team</a:t>
            </a:r>
          </a:p>
        </p:txBody>
      </p:sp>
      <p:grpSp>
        <p:nvGrpSpPr>
          <p:cNvPr name="Group 46" id="46"/>
          <p:cNvGrpSpPr/>
          <p:nvPr/>
        </p:nvGrpSpPr>
        <p:grpSpPr>
          <a:xfrm rot="0">
            <a:off x="7531103" y="5130803"/>
            <a:ext cx="7732538" cy="1320794"/>
            <a:chOff x="0" y="0"/>
            <a:chExt cx="10310050" cy="1761058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10310114" cy="1761109"/>
            </a:xfrm>
            <a:custGeom>
              <a:avLst/>
              <a:gdLst/>
              <a:ahLst/>
              <a:cxnLst/>
              <a:rect r="r" b="b" t="t" l="l"/>
              <a:pathLst>
                <a:path h="1761109" w="10310114">
                  <a:moveTo>
                    <a:pt x="0" y="0"/>
                  </a:moveTo>
                  <a:lnTo>
                    <a:pt x="10310114" y="0"/>
                  </a:lnTo>
                  <a:lnTo>
                    <a:pt x="10310114" y="1761109"/>
                  </a:lnTo>
                  <a:lnTo>
                    <a:pt x="0" y="1761109"/>
                  </a:lnTo>
                  <a:close/>
                </a:path>
              </a:pathLst>
            </a:custGeom>
            <a:blipFill>
              <a:blip r:embed="rId11">
                <a:alphaModFix amt="0"/>
              </a:blip>
              <a:stretch>
                <a:fillRect l="0" t="-64072" r="0" b="-64069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48" id="48"/>
          <p:cNvSpPr txBox="true"/>
          <p:nvPr/>
        </p:nvSpPr>
        <p:spPr>
          <a:xfrm rot="0">
            <a:off x="9068279" y="5570325"/>
            <a:ext cx="4996934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Click on the “Team Name”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895234" y="115233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995238" y="745236"/>
            <a:ext cx="759523" cy="489528"/>
            <a:chOff x="0" y="0"/>
            <a:chExt cx="1012698" cy="65270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820" y="2140"/>
              <a:ext cx="1013998" cy="653197"/>
            </a:xfrm>
            <a:custGeom>
              <a:avLst/>
              <a:gdLst/>
              <a:ahLst/>
              <a:cxnLst/>
              <a:rect r="r" b="b" t="t" l="l"/>
              <a:pathLst>
                <a:path h="653197" w="1013998">
                  <a:moveTo>
                    <a:pt x="92260" y="215030"/>
                  </a:moveTo>
                  <a:cubicBezTo>
                    <a:pt x="84132" y="162325"/>
                    <a:pt x="110929" y="110255"/>
                    <a:pt x="161348" y="80791"/>
                  </a:cubicBezTo>
                  <a:cubicBezTo>
                    <a:pt x="211767" y="51327"/>
                    <a:pt x="276918" y="49676"/>
                    <a:pt x="329242" y="76473"/>
                  </a:cubicBezTo>
                  <a:cubicBezTo>
                    <a:pt x="347784" y="45866"/>
                    <a:pt x="381693" y="24784"/>
                    <a:pt x="420682" y="19450"/>
                  </a:cubicBezTo>
                  <a:cubicBezTo>
                    <a:pt x="459671" y="14116"/>
                    <a:pt x="499295" y="25419"/>
                    <a:pt x="527362" y="49676"/>
                  </a:cubicBezTo>
                  <a:cubicBezTo>
                    <a:pt x="542983" y="21990"/>
                    <a:pt x="573971" y="3321"/>
                    <a:pt x="609150" y="400"/>
                  </a:cubicBezTo>
                  <a:cubicBezTo>
                    <a:pt x="644329" y="-2521"/>
                    <a:pt x="678746" y="10687"/>
                    <a:pt x="700209" y="35325"/>
                  </a:cubicBezTo>
                  <a:cubicBezTo>
                    <a:pt x="728657" y="5861"/>
                    <a:pt x="773996" y="-6458"/>
                    <a:pt x="816541" y="3575"/>
                  </a:cubicBezTo>
                  <a:cubicBezTo>
                    <a:pt x="859086" y="13608"/>
                    <a:pt x="891217" y="44215"/>
                    <a:pt x="899091" y="82188"/>
                  </a:cubicBezTo>
                  <a:cubicBezTo>
                    <a:pt x="934016" y="90570"/>
                    <a:pt x="963099" y="111779"/>
                    <a:pt x="978847" y="140481"/>
                  </a:cubicBezTo>
                  <a:cubicBezTo>
                    <a:pt x="994595" y="169183"/>
                    <a:pt x="995484" y="202330"/>
                    <a:pt x="981133" y="231540"/>
                  </a:cubicBezTo>
                  <a:cubicBezTo>
                    <a:pt x="1015550" y="270783"/>
                    <a:pt x="1023551" y="323107"/>
                    <a:pt x="1002215" y="368954"/>
                  </a:cubicBezTo>
                  <a:cubicBezTo>
                    <a:pt x="980879" y="414801"/>
                    <a:pt x="933508" y="447313"/>
                    <a:pt x="877628" y="454298"/>
                  </a:cubicBezTo>
                  <a:cubicBezTo>
                    <a:pt x="877247" y="497351"/>
                    <a:pt x="850323" y="536848"/>
                    <a:pt x="807270" y="557549"/>
                  </a:cubicBezTo>
                  <a:cubicBezTo>
                    <a:pt x="764217" y="578250"/>
                    <a:pt x="711766" y="576980"/>
                    <a:pt x="670110" y="554247"/>
                  </a:cubicBezTo>
                  <a:cubicBezTo>
                    <a:pt x="652330" y="605809"/>
                    <a:pt x="602419" y="643655"/>
                    <a:pt x="541840" y="651656"/>
                  </a:cubicBezTo>
                  <a:cubicBezTo>
                    <a:pt x="481261" y="659657"/>
                    <a:pt x="420936" y="636035"/>
                    <a:pt x="387027" y="591331"/>
                  </a:cubicBezTo>
                  <a:cubicBezTo>
                    <a:pt x="345371" y="613429"/>
                    <a:pt x="295333" y="619779"/>
                    <a:pt x="248216" y="608984"/>
                  </a:cubicBezTo>
                  <a:cubicBezTo>
                    <a:pt x="201099" y="598189"/>
                    <a:pt x="160967" y="571138"/>
                    <a:pt x="136837" y="534054"/>
                  </a:cubicBezTo>
                  <a:cubicBezTo>
                    <a:pt x="94165" y="538372"/>
                    <a:pt x="53017" y="519068"/>
                    <a:pt x="33713" y="485540"/>
                  </a:cubicBezTo>
                  <a:cubicBezTo>
                    <a:pt x="14409" y="452012"/>
                    <a:pt x="21013" y="411499"/>
                    <a:pt x="50350" y="384194"/>
                  </a:cubicBezTo>
                  <a:cubicBezTo>
                    <a:pt x="12377" y="364255"/>
                    <a:pt x="-7054" y="325266"/>
                    <a:pt x="2344" y="287293"/>
                  </a:cubicBezTo>
                  <a:cubicBezTo>
                    <a:pt x="11742" y="249320"/>
                    <a:pt x="47683" y="220999"/>
                    <a:pt x="91498" y="21693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0546" y="35306"/>
              <a:ext cx="929259" cy="555244"/>
            </a:xfrm>
            <a:custGeom>
              <a:avLst/>
              <a:gdLst/>
              <a:ahLst/>
              <a:cxnLst/>
              <a:rect r="r" b="b" t="t" l="l"/>
              <a:pathLst>
                <a:path h="555244" w="929259">
                  <a:moveTo>
                    <a:pt x="59436" y="360172"/>
                  </a:moveTo>
                  <a:cubicBezTo>
                    <a:pt x="38735" y="361569"/>
                    <a:pt x="18034" y="357378"/>
                    <a:pt x="0" y="348107"/>
                  </a:cubicBezTo>
                  <a:moveTo>
                    <a:pt x="111760" y="491871"/>
                  </a:moveTo>
                  <a:cubicBezTo>
                    <a:pt x="103378" y="494792"/>
                    <a:pt x="94742" y="496697"/>
                    <a:pt x="85725" y="497586"/>
                  </a:cubicBezTo>
                  <a:moveTo>
                    <a:pt x="335788" y="555244"/>
                  </a:moveTo>
                  <a:cubicBezTo>
                    <a:pt x="329565" y="546989"/>
                    <a:pt x="324231" y="538226"/>
                    <a:pt x="320167" y="528955"/>
                  </a:cubicBezTo>
                  <a:moveTo>
                    <a:pt x="625348" y="489712"/>
                  </a:moveTo>
                  <a:cubicBezTo>
                    <a:pt x="624459" y="499491"/>
                    <a:pt x="622300" y="509143"/>
                    <a:pt x="619125" y="518541"/>
                  </a:cubicBezTo>
                  <a:moveTo>
                    <a:pt x="749554" y="311531"/>
                  </a:moveTo>
                  <a:cubicBezTo>
                    <a:pt x="796544" y="331597"/>
                    <a:pt x="826135" y="373507"/>
                    <a:pt x="825754" y="419354"/>
                  </a:cubicBezTo>
                  <a:moveTo>
                    <a:pt x="929259" y="196723"/>
                  </a:moveTo>
                  <a:cubicBezTo>
                    <a:pt x="921639" y="212344"/>
                    <a:pt x="910082" y="226187"/>
                    <a:pt x="895350" y="237109"/>
                  </a:cubicBezTo>
                  <a:moveTo>
                    <a:pt x="847852" y="46736"/>
                  </a:moveTo>
                  <a:cubicBezTo>
                    <a:pt x="849122" y="53086"/>
                    <a:pt x="849757" y="59436"/>
                    <a:pt x="849630" y="65786"/>
                  </a:cubicBezTo>
                  <a:moveTo>
                    <a:pt x="631063" y="24384"/>
                  </a:moveTo>
                  <a:cubicBezTo>
                    <a:pt x="635508" y="15621"/>
                    <a:pt x="641350" y="7366"/>
                    <a:pt x="648462" y="0"/>
                  </a:cubicBezTo>
                  <a:moveTo>
                    <a:pt x="468503" y="36068"/>
                  </a:moveTo>
                  <a:cubicBezTo>
                    <a:pt x="470281" y="28829"/>
                    <a:pt x="473075" y="21717"/>
                    <a:pt x="476885" y="15113"/>
                  </a:cubicBezTo>
                  <a:moveTo>
                    <a:pt x="277622" y="43180"/>
                  </a:moveTo>
                  <a:cubicBezTo>
                    <a:pt x="288671" y="48895"/>
                    <a:pt x="298958" y="55753"/>
                    <a:pt x="308102" y="63500"/>
                  </a:cubicBezTo>
                  <a:moveTo>
                    <a:pt x="46228" y="203200"/>
                  </a:moveTo>
                  <a:cubicBezTo>
                    <a:pt x="43815" y="196215"/>
                    <a:pt x="42037" y="188976"/>
                    <a:pt x="40894" y="18173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95236" y="-54759"/>
            <a:ext cx="709527" cy="459524"/>
            <a:chOff x="0" y="0"/>
            <a:chExt cx="946036" cy="61269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787" y="2054"/>
              <a:ext cx="947149" cy="612926"/>
            </a:xfrm>
            <a:custGeom>
              <a:avLst/>
              <a:gdLst/>
              <a:ahLst/>
              <a:cxnLst/>
              <a:rect r="r" b="b" t="t" l="l"/>
              <a:pathLst>
                <a:path h="612926" w="947149">
                  <a:moveTo>
                    <a:pt x="86131" y="201781"/>
                  </a:moveTo>
                  <a:cubicBezTo>
                    <a:pt x="78511" y="152378"/>
                    <a:pt x="103657" y="103356"/>
                    <a:pt x="150647" y="75797"/>
                  </a:cubicBezTo>
                  <a:cubicBezTo>
                    <a:pt x="197637" y="48238"/>
                    <a:pt x="258597" y="46587"/>
                    <a:pt x="307492" y="71733"/>
                  </a:cubicBezTo>
                  <a:cubicBezTo>
                    <a:pt x="324764" y="43031"/>
                    <a:pt x="356387" y="23092"/>
                    <a:pt x="392836" y="18266"/>
                  </a:cubicBezTo>
                  <a:cubicBezTo>
                    <a:pt x="429285" y="13440"/>
                    <a:pt x="466242" y="23854"/>
                    <a:pt x="492531" y="46714"/>
                  </a:cubicBezTo>
                  <a:cubicBezTo>
                    <a:pt x="507263" y="20552"/>
                    <a:pt x="536219" y="3026"/>
                    <a:pt x="569112" y="359"/>
                  </a:cubicBezTo>
                  <a:cubicBezTo>
                    <a:pt x="602005" y="-2308"/>
                    <a:pt x="634136" y="10011"/>
                    <a:pt x="654075" y="33125"/>
                  </a:cubicBezTo>
                  <a:cubicBezTo>
                    <a:pt x="680745" y="5566"/>
                    <a:pt x="723036" y="-6118"/>
                    <a:pt x="762787" y="3280"/>
                  </a:cubicBezTo>
                  <a:cubicBezTo>
                    <a:pt x="802538" y="12678"/>
                    <a:pt x="832510" y="41380"/>
                    <a:pt x="839876" y="77067"/>
                  </a:cubicBezTo>
                  <a:cubicBezTo>
                    <a:pt x="872515" y="84941"/>
                    <a:pt x="899693" y="104880"/>
                    <a:pt x="914298" y="131677"/>
                  </a:cubicBezTo>
                  <a:cubicBezTo>
                    <a:pt x="928903" y="158474"/>
                    <a:pt x="929792" y="189716"/>
                    <a:pt x="916457" y="217148"/>
                  </a:cubicBezTo>
                  <a:cubicBezTo>
                    <a:pt x="948588" y="253978"/>
                    <a:pt x="956081" y="303127"/>
                    <a:pt x="936142" y="346180"/>
                  </a:cubicBezTo>
                  <a:cubicBezTo>
                    <a:pt x="916203" y="389233"/>
                    <a:pt x="871880" y="419713"/>
                    <a:pt x="819683" y="426317"/>
                  </a:cubicBezTo>
                  <a:cubicBezTo>
                    <a:pt x="819302" y="466703"/>
                    <a:pt x="794156" y="503787"/>
                    <a:pt x="754024" y="523218"/>
                  </a:cubicBezTo>
                  <a:cubicBezTo>
                    <a:pt x="713892" y="542649"/>
                    <a:pt x="664870" y="541506"/>
                    <a:pt x="625881" y="520043"/>
                  </a:cubicBezTo>
                  <a:cubicBezTo>
                    <a:pt x="609371" y="568430"/>
                    <a:pt x="562635" y="603990"/>
                    <a:pt x="506120" y="611483"/>
                  </a:cubicBezTo>
                  <a:cubicBezTo>
                    <a:pt x="449605" y="618976"/>
                    <a:pt x="393217" y="596878"/>
                    <a:pt x="361467" y="554841"/>
                  </a:cubicBezTo>
                  <a:cubicBezTo>
                    <a:pt x="322478" y="575542"/>
                    <a:pt x="275742" y="581511"/>
                    <a:pt x="231800" y="571351"/>
                  </a:cubicBezTo>
                  <a:cubicBezTo>
                    <a:pt x="187858" y="561191"/>
                    <a:pt x="150266" y="535918"/>
                    <a:pt x="127660" y="500993"/>
                  </a:cubicBezTo>
                  <a:cubicBezTo>
                    <a:pt x="87909" y="505057"/>
                    <a:pt x="49428" y="486896"/>
                    <a:pt x="31267" y="455527"/>
                  </a:cubicBezTo>
                  <a:cubicBezTo>
                    <a:pt x="13106" y="424158"/>
                    <a:pt x="19456" y="386058"/>
                    <a:pt x="46761" y="360277"/>
                  </a:cubicBezTo>
                  <a:cubicBezTo>
                    <a:pt x="11582" y="341862"/>
                    <a:pt x="-6579" y="305286"/>
                    <a:pt x="2184" y="269726"/>
                  </a:cubicBezTo>
                  <a:cubicBezTo>
                    <a:pt x="10947" y="234166"/>
                    <a:pt x="44475" y="207496"/>
                    <a:pt x="85369" y="203686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47244" y="33147"/>
              <a:ext cx="868172" cy="521208"/>
            </a:xfrm>
            <a:custGeom>
              <a:avLst/>
              <a:gdLst/>
              <a:ahLst/>
              <a:cxnLst/>
              <a:rect r="r" b="b" t="t" l="l"/>
              <a:pathLst>
                <a:path h="521208" w="868172">
                  <a:moveTo>
                    <a:pt x="55499" y="338074"/>
                  </a:moveTo>
                  <a:cubicBezTo>
                    <a:pt x="36195" y="339471"/>
                    <a:pt x="16764" y="335407"/>
                    <a:pt x="0" y="326771"/>
                  </a:cubicBezTo>
                  <a:moveTo>
                    <a:pt x="104394" y="461772"/>
                  </a:moveTo>
                  <a:cubicBezTo>
                    <a:pt x="96647" y="464566"/>
                    <a:pt x="88392" y="466344"/>
                    <a:pt x="80137" y="467233"/>
                  </a:cubicBezTo>
                  <a:moveTo>
                    <a:pt x="313563" y="521208"/>
                  </a:moveTo>
                  <a:cubicBezTo>
                    <a:pt x="307721" y="513461"/>
                    <a:pt x="302768" y="505206"/>
                    <a:pt x="298958" y="496570"/>
                  </a:cubicBezTo>
                  <a:moveTo>
                    <a:pt x="584073" y="459740"/>
                  </a:moveTo>
                  <a:cubicBezTo>
                    <a:pt x="583184" y="468884"/>
                    <a:pt x="581279" y="478028"/>
                    <a:pt x="578231" y="486791"/>
                  </a:cubicBezTo>
                  <a:moveTo>
                    <a:pt x="700151" y="292354"/>
                  </a:moveTo>
                  <a:cubicBezTo>
                    <a:pt x="744093" y="311150"/>
                    <a:pt x="771779" y="350520"/>
                    <a:pt x="771398" y="393573"/>
                  </a:cubicBezTo>
                  <a:moveTo>
                    <a:pt x="868172" y="184531"/>
                  </a:moveTo>
                  <a:cubicBezTo>
                    <a:pt x="861060" y="199136"/>
                    <a:pt x="850265" y="212217"/>
                    <a:pt x="836422" y="222504"/>
                  </a:cubicBezTo>
                  <a:moveTo>
                    <a:pt x="791972" y="43815"/>
                  </a:moveTo>
                  <a:cubicBezTo>
                    <a:pt x="793242" y="49784"/>
                    <a:pt x="793750" y="55753"/>
                    <a:pt x="793623" y="61722"/>
                  </a:cubicBezTo>
                  <a:moveTo>
                    <a:pt x="589534" y="22860"/>
                  </a:moveTo>
                  <a:cubicBezTo>
                    <a:pt x="593725" y="14605"/>
                    <a:pt x="599186" y="6858"/>
                    <a:pt x="605790" y="0"/>
                  </a:cubicBezTo>
                  <a:moveTo>
                    <a:pt x="437642" y="33782"/>
                  </a:moveTo>
                  <a:cubicBezTo>
                    <a:pt x="439293" y="26924"/>
                    <a:pt x="441960" y="20320"/>
                    <a:pt x="445516" y="14097"/>
                  </a:cubicBezTo>
                  <a:moveTo>
                    <a:pt x="259334" y="40513"/>
                  </a:moveTo>
                  <a:cubicBezTo>
                    <a:pt x="269621" y="45847"/>
                    <a:pt x="279273" y="52324"/>
                    <a:pt x="287782" y="59690"/>
                  </a:cubicBezTo>
                  <a:moveTo>
                    <a:pt x="43180" y="190754"/>
                  </a:moveTo>
                  <a:cubicBezTo>
                    <a:pt x="40894" y="184150"/>
                    <a:pt x="39243" y="177419"/>
                    <a:pt x="38227" y="170688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5895234" y="115233"/>
            <a:ext cx="1159526" cy="739521"/>
            <a:chOff x="0" y="0"/>
            <a:chExt cx="1546034" cy="9860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6995238" y="745236"/>
            <a:ext cx="759523" cy="489528"/>
            <a:chOff x="0" y="0"/>
            <a:chExt cx="1012698" cy="65270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-820" y="2140"/>
              <a:ext cx="1013998" cy="653197"/>
            </a:xfrm>
            <a:custGeom>
              <a:avLst/>
              <a:gdLst/>
              <a:ahLst/>
              <a:cxnLst/>
              <a:rect r="r" b="b" t="t" l="l"/>
              <a:pathLst>
                <a:path h="653197" w="1013998">
                  <a:moveTo>
                    <a:pt x="92260" y="215030"/>
                  </a:moveTo>
                  <a:cubicBezTo>
                    <a:pt x="84132" y="162325"/>
                    <a:pt x="110929" y="110255"/>
                    <a:pt x="161348" y="80791"/>
                  </a:cubicBezTo>
                  <a:cubicBezTo>
                    <a:pt x="211767" y="51327"/>
                    <a:pt x="276918" y="49676"/>
                    <a:pt x="329242" y="76473"/>
                  </a:cubicBezTo>
                  <a:cubicBezTo>
                    <a:pt x="347784" y="45866"/>
                    <a:pt x="381693" y="24784"/>
                    <a:pt x="420682" y="19450"/>
                  </a:cubicBezTo>
                  <a:cubicBezTo>
                    <a:pt x="459671" y="14116"/>
                    <a:pt x="499295" y="25419"/>
                    <a:pt x="527362" y="49676"/>
                  </a:cubicBezTo>
                  <a:cubicBezTo>
                    <a:pt x="542983" y="21990"/>
                    <a:pt x="573971" y="3321"/>
                    <a:pt x="609150" y="400"/>
                  </a:cubicBezTo>
                  <a:cubicBezTo>
                    <a:pt x="644329" y="-2521"/>
                    <a:pt x="678746" y="10687"/>
                    <a:pt x="700209" y="35325"/>
                  </a:cubicBezTo>
                  <a:cubicBezTo>
                    <a:pt x="728657" y="5861"/>
                    <a:pt x="773996" y="-6458"/>
                    <a:pt x="816541" y="3575"/>
                  </a:cubicBezTo>
                  <a:cubicBezTo>
                    <a:pt x="859086" y="13608"/>
                    <a:pt x="891217" y="44215"/>
                    <a:pt x="899091" y="82188"/>
                  </a:cubicBezTo>
                  <a:cubicBezTo>
                    <a:pt x="934016" y="90570"/>
                    <a:pt x="963099" y="111779"/>
                    <a:pt x="978847" y="140481"/>
                  </a:cubicBezTo>
                  <a:cubicBezTo>
                    <a:pt x="994595" y="169183"/>
                    <a:pt x="995484" y="202330"/>
                    <a:pt x="981133" y="231540"/>
                  </a:cubicBezTo>
                  <a:cubicBezTo>
                    <a:pt x="1015550" y="270783"/>
                    <a:pt x="1023551" y="323107"/>
                    <a:pt x="1002215" y="368954"/>
                  </a:cubicBezTo>
                  <a:cubicBezTo>
                    <a:pt x="980879" y="414801"/>
                    <a:pt x="933508" y="447313"/>
                    <a:pt x="877628" y="454298"/>
                  </a:cubicBezTo>
                  <a:cubicBezTo>
                    <a:pt x="877247" y="497351"/>
                    <a:pt x="850323" y="536848"/>
                    <a:pt x="807270" y="557549"/>
                  </a:cubicBezTo>
                  <a:cubicBezTo>
                    <a:pt x="764217" y="578250"/>
                    <a:pt x="711766" y="576980"/>
                    <a:pt x="670110" y="554247"/>
                  </a:cubicBezTo>
                  <a:cubicBezTo>
                    <a:pt x="652330" y="605809"/>
                    <a:pt x="602419" y="643655"/>
                    <a:pt x="541840" y="651656"/>
                  </a:cubicBezTo>
                  <a:cubicBezTo>
                    <a:pt x="481261" y="659657"/>
                    <a:pt x="420936" y="636035"/>
                    <a:pt x="387027" y="591331"/>
                  </a:cubicBezTo>
                  <a:cubicBezTo>
                    <a:pt x="345371" y="613429"/>
                    <a:pt x="295333" y="619779"/>
                    <a:pt x="248216" y="608984"/>
                  </a:cubicBezTo>
                  <a:cubicBezTo>
                    <a:pt x="201099" y="598189"/>
                    <a:pt x="160967" y="571138"/>
                    <a:pt x="136837" y="534054"/>
                  </a:cubicBezTo>
                  <a:cubicBezTo>
                    <a:pt x="94165" y="538372"/>
                    <a:pt x="53017" y="519068"/>
                    <a:pt x="33713" y="485540"/>
                  </a:cubicBezTo>
                  <a:cubicBezTo>
                    <a:pt x="14409" y="452012"/>
                    <a:pt x="21013" y="411499"/>
                    <a:pt x="50350" y="384194"/>
                  </a:cubicBezTo>
                  <a:cubicBezTo>
                    <a:pt x="12377" y="364255"/>
                    <a:pt x="-7054" y="325266"/>
                    <a:pt x="2344" y="287293"/>
                  </a:cubicBezTo>
                  <a:cubicBezTo>
                    <a:pt x="11742" y="249320"/>
                    <a:pt x="47683" y="220999"/>
                    <a:pt x="91498" y="21693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50546" y="35306"/>
              <a:ext cx="929259" cy="555244"/>
            </a:xfrm>
            <a:custGeom>
              <a:avLst/>
              <a:gdLst/>
              <a:ahLst/>
              <a:cxnLst/>
              <a:rect r="r" b="b" t="t" l="l"/>
              <a:pathLst>
                <a:path h="555244" w="929259">
                  <a:moveTo>
                    <a:pt x="59436" y="360172"/>
                  </a:moveTo>
                  <a:cubicBezTo>
                    <a:pt x="38735" y="361569"/>
                    <a:pt x="18034" y="357378"/>
                    <a:pt x="0" y="348107"/>
                  </a:cubicBezTo>
                  <a:moveTo>
                    <a:pt x="111760" y="491871"/>
                  </a:moveTo>
                  <a:cubicBezTo>
                    <a:pt x="103378" y="494792"/>
                    <a:pt x="94742" y="496697"/>
                    <a:pt x="85725" y="497586"/>
                  </a:cubicBezTo>
                  <a:moveTo>
                    <a:pt x="335788" y="555244"/>
                  </a:moveTo>
                  <a:cubicBezTo>
                    <a:pt x="329565" y="546989"/>
                    <a:pt x="324231" y="538226"/>
                    <a:pt x="320167" y="528955"/>
                  </a:cubicBezTo>
                  <a:moveTo>
                    <a:pt x="625348" y="489712"/>
                  </a:moveTo>
                  <a:cubicBezTo>
                    <a:pt x="624459" y="499491"/>
                    <a:pt x="622300" y="509143"/>
                    <a:pt x="619125" y="518541"/>
                  </a:cubicBezTo>
                  <a:moveTo>
                    <a:pt x="749554" y="311531"/>
                  </a:moveTo>
                  <a:cubicBezTo>
                    <a:pt x="796544" y="331597"/>
                    <a:pt x="826135" y="373507"/>
                    <a:pt x="825754" y="419354"/>
                  </a:cubicBezTo>
                  <a:moveTo>
                    <a:pt x="929259" y="196723"/>
                  </a:moveTo>
                  <a:cubicBezTo>
                    <a:pt x="921639" y="212344"/>
                    <a:pt x="910082" y="226187"/>
                    <a:pt x="895350" y="237109"/>
                  </a:cubicBezTo>
                  <a:moveTo>
                    <a:pt x="847852" y="46736"/>
                  </a:moveTo>
                  <a:cubicBezTo>
                    <a:pt x="849122" y="53086"/>
                    <a:pt x="849757" y="59436"/>
                    <a:pt x="849630" y="65786"/>
                  </a:cubicBezTo>
                  <a:moveTo>
                    <a:pt x="631063" y="24384"/>
                  </a:moveTo>
                  <a:cubicBezTo>
                    <a:pt x="635508" y="15621"/>
                    <a:pt x="641350" y="7366"/>
                    <a:pt x="648462" y="0"/>
                  </a:cubicBezTo>
                  <a:moveTo>
                    <a:pt x="468503" y="36068"/>
                  </a:moveTo>
                  <a:cubicBezTo>
                    <a:pt x="470281" y="28829"/>
                    <a:pt x="473075" y="21717"/>
                    <a:pt x="476885" y="15113"/>
                  </a:cubicBezTo>
                  <a:moveTo>
                    <a:pt x="277622" y="43180"/>
                  </a:moveTo>
                  <a:cubicBezTo>
                    <a:pt x="288671" y="48895"/>
                    <a:pt x="298958" y="55753"/>
                    <a:pt x="308102" y="63500"/>
                  </a:cubicBezTo>
                  <a:moveTo>
                    <a:pt x="46228" y="203200"/>
                  </a:moveTo>
                  <a:cubicBezTo>
                    <a:pt x="43815" y="196215"/>
                    <a:pt x="42037" y="188976"/>
                    <a:pt x="40894" y="18173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6595236" y="-54759"/>
            <a:ext cx="709527" cy="459524"/>
            <a:chOff x="0" y="0"/>
            <a:chExt cx="946036" cy="61269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-787" y="2054"/>
              <a:ext cx="947149" cy="612926"/>
            </a:xfrm>
            <a:custGeom>
              <a:avLst/>
              <a:gdLst/>
              <a:ahLst/>
              <a:cxnLst/>
              <a:rect r="r" b="b" t="t" l="l"/>
              <a:pathLst>
                <a:path h="612926" w="947149">
                  <a:moveTo>
                    <a:pt x="86131" y="201781"/>
                  </a:moveTo>
                  <a:cubicBezTo>
                    <a:pt x="78511" y="152378"/>
                    <a:pt x="103657" y="103356"/>
                    <a:pt x="150647" y="75797"/>
                  </a:cubicBezTo>
                  <a:cubicBezTo>
                    <a:pt x="197637" y="48238"/>
                    <a:pt x="258597" y="46587"/>
                    <a:pt x="307492" y="71733"/>
                  </a:cubicBezTo>
                  <a:cubicBezTo>
                    <a:pt x="324764" y="43031"/>
                    <a:pt x="356387" y="23092"/>
                    <a:pt x="392836" y="18266"/>
                  </a:cubicBezTo>
                  <a:cubicBezTo>
                    <a:pt x="429285" y="13440"/>
                    <a:pt x="466242" y="23854"/>
                    <a:pt x="492531" y="46714"/>
                  </a:cubicBezTo>
                  <a:cubicBezTo>
                    <a:pt x="507263" y="20552"/>
                    <a:pt x="536219" y="3026"/>
                    <a:pt x="569112" y="359"/>
                  </a:cubicBezTo>
                  <a:cubicBezTo>
                    <a:pt x="602005" y="-2308"/>
                    <a:pt x="634136" y="10011"/>
                    <a:pt x="654075" y="33125"/>
                  </a:cubicBezTo>
                  <a:cubicBezTo>
                    <a:pt x="680745" y="5566"/>
                    <a:pt x="723036" y="-6118"/>
                    <a:pt x="762787" y="3280"/>
                  </a:cubicBezTo>
                  <a:cubicBezTo>
                    <a:pt x="802538" y="12678"/>
                    <a:pt x="832510" y="41380"/>
                    <a:pt x="839876" y="77067"/>
                  </a:cubicBezTo>
                  <a:cubicBezTo>
                    <a:pt x="872515" y="84941"/>
                    <a:pt x="899693" y="104880"/>
                    <a:pt x="914298" y="131677"/>
                  </a:cubicBezTo>
                  <a:cubicBezTo>
                    <a:pt x="928903" y="158474"/>
                    <a:pt x="929792" y="189716"/>
                    <a:pt x="916457" y="217148"/>
                  </a:cubicBezTo>
                  <a:cubicBezTo>
                    <a:pt x="948588" y="253978"/>
                    <a:pt x="956081" y="303127"/>
                    <a:pt x="936142" y="346180"/>
                  </a:cubicBezTo>
                  <a:cubicBezTo>
                    <a:pt x="916203" y="389233"/>
                    <a:pt x="871880" y="419713"/>
                    <a:pt x="819683" y="426317"/>
                  </a:cubicBezTo>
                  <a:cubicBezTo>
                    <a:pt x="819302" y="466703"/>
                    <a:pt x="794156" y="503787"/>
                    <a:pt x="754024" y="523218"/>
                  </a:cubicBezTo>
                  <a:cubicBezTo>
                    <a:pt x="713892" y="542649"/>
                    <a:pt x="664870" y="541506"/>
                    <a:pt x="625881" y="520043"/>
                  </a:cubicBezTo>
                  <a:cubicBezTo>
                    <a:pt x="609371" y="568430"/>
                    <a:pt x="562635" y="603990"/>
                    <a:pt x="506120" y="611483"/>
                  </a:cubicBezTo>
                  <a:cubicBezTo>
                    <a:pt x="449605" y="618976"/>
                    <a:pt x="393217" y="596878"/>
                    <a:pt x="361467" y="554841"/>
                  </a:cubicBezTo>
                  <a:cubicBezTo>
                    <a:pt x="322478" y="575542"/>
                    <a:pt x="275742" y="581511"/>
                    <a:pt x="231800" y="571351"/>
                  </a:cubicBezTo>
                  <a:cubicBezTo>
                    <a:pt x="187858" y="561191"/>
                    <a:pt x="150266" y="535918"/>
                    <a:pt x="127660" y="500993"/>
                  </a:cubicBezTo>
                  <a:cubicBezTo>
                    <a:pt x="87909" y="505057"/>
                    <a:pt x="49428" y="486896"/>
                    <a:pt x="31267" y="455527"/>
                  </a:cubicBezTo>
                  <a:cubicBezTo>
                    <a:pt x="13106" y="424158"/>
                    <a:pt x="19456" y="386058"/>
                    <a:pt x="46761" y="360277"/>
                  </a:cubicBezTo>
                  <a:cubicBezTo>
                    <a:pt x="11582" y="341862"/>
                    <a:pt x="-6579" y="305286"/>
                    <a:pt x="2184" y="269726"/>
                  </a:cubicBezTo>
                  <a:cubicBezTo>
                    <a:pt x="10947" y="234166"/>
                    <a:pt x="44475" y="207496"/>
                    <a:pt x="85369" y="203686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47244" y="33147"/>
              <a:ext cx="868172" cy="521208"/>
            </a:xfrm>
            <a:custGeom>
              <a:avLst/>
              <a:gdLst/>
              <a:ahLst/>
              <a:cxnLst/>
              <a:rect r="r" b="b" t="t" l="l"/>
              <a:pathLst>
                <a:path h="521208" w="868172">
                  <a:moveTo>
                    <a:pt x="55499" y="338074"/>
                  </a:moveTo>
                  <a:cubicBezTo>
                    <a:pt x="36195" y="339471"/>
                    <a:pt x="16764" y="335407"/>
                    <a:pt x="0" y="326771"/>
                  </a:cubicBezTo>
                  <a:moveTo>
                    <a:pt x="104394" y="461772"/>
                  </a:moveTo>
                  <a:cubicBezTo>
                    <a:pt x="96647" y="464566"/>
                    <a:pt x="88392" y="466344"/>
                    <a:pt x="80137" y="467233"/>
                  </a:cubicBezTo>
                  <a:moveTo>
                    <a:pt x="313563" y="521208"/>
                  </a:moveTo>
                  <a:cubicBezTo>
                    <a:pt x="307721" y="513461"/>
                    <a:pt x="302768" y="505206"/>
                    <a:pt x="298958" y="496570"/>
                  </a:cubicBezTo>
                  <a:moveTo>
                    <a:pt x="584073" y="459740"/>
                  </a:moveTo>
                  <a:cubicBezTo>
                    <a:pt x="583184" y="468884"/>
                    <a:pt x="581279" y="478028"/>
                    <a:pt x="578231" y="486791"/>
                  </a:cubicBezTo>
                  <a:moveTo>
                    <a:pt x="700151" y="292354"/>
                  </a:moveTo>
                  <a:cubicBezTo>
                    <a:pt x="744093" y="311150"/>
                    <a:pt x="771779" y="350520"/>
                    <a:pt x="771398" y="393573"/>
                  </a:cubicBezTo>
                  <a:moveTo>
                    <a:pt x="868172" y="184531"/>
                  </a:moveTo>
                  <a:cubicBezTo>
                    <a:pt x="861060" y="199136"/>
                    <a:pt x="850265" y="212217"/>
                    <a:pt x="836422" y="222504"/>
                  </a:cubicBezTo>
                  <a:moveTo>
                    <a:pt x="791972" y="43815"/>
                  </a:moveTo>
                  <a:cubicBezTo>
                    <a:pt x="793242" y="49784"/>
                    <a:pt x="793750" y="55753"/>
                    <a:pt x="793623" y="61722"/>
                  </a:cubicBezTo>
                  <a:moveTo>
                    <a:pt x="589534" y="22860"/>
                  </a:moveTo>
                  <a:cubicBezTo>
                    <a:pt x="593725" y="14605"/>
                    <a:pt x="599186" y="6858"/>
                    <a:pt x="605790" y="0"/>
                  </a:cubicBezTo>
                  <a:moveTo>
                    <a:pt x="437642" y="33782"/>
                  </a:moveTo>
                  <a:cubicBezTo>
                    <a:pt x="439293" y="26924"/>
                    <a:pt x="441960" y="20320"/>
                    <a:pt x="445516" y="14097"/>
                  </a:cubicBezTo>
                  <a:moveTo>
                    <a:pt x="259334" y="40513"/>
                  </a:moveTo>
                  <a:cubicBezTo>
                    <a:pt x="269621" y="45847"/>
                    <a:pt x="279273" y="52324"/>
                    <a:pt x="287782" y="59690"/>
                  </a:cubicBezTo>
                  <a:moveTo>
                    <a:pt x="43180" y="190754"/>
                  </a:moveTo>
                  <a:cubicBezTo>
                    <a:pt x="40894" y="184150"/>
                    <a:pt x="39243" y="177419"/>
                    <a:pt x="38227" y="170688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1048941" y="290312"/>
            <a:ext cx="15695476" cy="10219773"/>
            <a:chOff x="0" y="0"/>
            <a:chExt cx="20927301" cy="1362636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0927313" cy="13626464"/>
            </a:xfrm>
            <a:custGeom>
              <a:avLst/>
              <a:gdLst/>
              <a:ahLst/>
              <a:cxnLst/>
              <a:rect r="r" b="b" t="t" l="l"/>
              <a:pathLst>
                <a:path h="13626464" w="20927313">
                  <a:moveTo>
                    <a:pt x="0" y="817626"/>
                  </a:moveTo>
                  <a:cubicBezTo>
                    <a:pt x="0" y="366014"/>
                    <a:pt x="366014" y="0"/>
                    <a:pt x="817626" y="0"/>
                  </a:cubicBezTo>
                  <a:lnTo>
                    <a:pt x="20109687" y="0"/>
                  </a:lnTo>
                  <a:cubicBezTo>
                    <a:pt x="20561173" y="0"/>
                    <a:pt x="20927313" y="366014"/>
                    <a:pt x="20927313" y="817626"/>
                  </a:cubicBezTo>
                  <a:lnTo>
                    <a:pt x="20927313" y="12808839"/>
                  </a:lnTo>
                  <a:cubicBezTo>
                    <a:pt x="20927313" y="13260324"/>
                    <a:pt x="20561300" y="13626464"/>
                    <a:pt x="20109687" y="13626464"/>
                  </a:cubicBezTo>
                  <a:lnTo>
                    <a:pt x="817626" y="13626464"/>
                  </a:lnTo>
                  <a:cubicBezTo>
                    <a:pt x="366141" y="13626464"/>
                    <a:pt x="0" y="13260451"/>
                    <a:pt x="0" y="12808839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22" id="22"/>
          <p:cNvSpPr txBox="true"/>
          <p:nvPr/>
        </p:nvSpPr>
        <p:spPr>
          <a:xfrm rot="0">
            <a:off x="1227992" y="336013"/>
            <a:ext cx="15337374" cy="99950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6">
                <a:solidFill>
                  <a:srgbClr val="403152"/>
                </a:solidFill>
                <a:latin typeface="Noto Sans"/>
                <a:ea typeface="Noto Sans"/>
                <a:cs typeface="Noto Sans"/>
                <a:sym typeface="Noto Sans"/>
              </a:rPr>
              <a:t>電腦版</a:t>
            </a:r>
            <a:r>
              <a:rPr lang="en-US" sz="7200" spc="6">
                <a:solidFill>
                  <a:srgbClr val="403152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b="true" sz="7200" spc="6">
                <a:solidFill>
                  <a:srgbClr val="403152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Desktop Version</a:t>
            </a:r>
          </a:p>
          <a:p>
            <a:pPr algn="ctr">
              <a:lnSpc>
                <a:spcPts val="2200"/>
              </a:lnSpc>
            </a:pPr>
          </a:p>
          <a:p>
            <a:pPr algn="ctr" marL="1032825" indent="-344275" lvl="2">
              <a:lnSpc>
                <a:spcPts val="6509"/>
              </a:lnSpc>
              <a:buFont typeface="Arial"/>
              <a:buChar char="⚬"/>
            </a:pPr>
            <a:r>
              <a:rPr lang="en-US" sz="4400" spc="4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隊長建立隊伍流程</a:t>
            </a:r>
          </a:p>
          <a:p>
            <a:pPr algn="ctr" marL="1032825" indent="-344275" lvl="2">
              <a:lnSpc>
                <a:spcPts val="6509"/>
              </a:lnSpc>
            </a:pPr>
            <a:r>
              <a:rPr lang="en-US" sz="4400" spc="4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       </a:t>
            </a:r>
            <a:r>
              <a:rPr lang="en-US" b="true" sz="4400" spc="4">
                <a:solidFill>
                  <a:srgbClr val="059669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Team Leader's Team Creation Process</a:t>
            </a:r>
          </a:p>
          <a:p>
            <a:pPr algn="ctr" marL="1032825" indent="-344275" lvl="2">
              <a:lnSpc>
                <a:spcPts val="6509"/>
              </a:lnSpc>
            </a:pPr>
          </a:p>
          <a:p>
            <a:pPr algn="ctr" marL="1032825" indent="-344275" lvl="2">
              <a:lnSpc>
                <a:spcPts val="6509"/>
              </a:lnSpc>
              <a:buFont typeface="Arial"/>
              <a:buChar char="⚬"/>
            </a:pPr>
            <a:r>
              <a:rPr lang="en-US" sz="4400" spc="4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隊員加入隊伍流程</a:t>
            </a:r>
          </a:p>
          <a:p>
            <a:pPr algn="ctr" marL="1032825" indent="-344275" lvl="2">
              <a:lnSpc>
                <a:spcPts val="6509"/>
              </a:lnSpc>
            </a:pPr>
            <a:r>
              <a:rPr lang="en-US" b="true" sz="4400" spc="4">
                <a:solidFill>
                  <a:srgbClr val="059669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      Process for Team Members to Join a Team</a:t>
            </a:r>
          </a:p>
          <a:p>
            <a:pPr algn="ctr" marL="1032825" indent="-344275" lvl="2">
              <a:lnSpc>
                <a:spcPts val="6509"/>
              </a:lnSpc>
            </a:pPr>
          </a:p>
          <a:p>
            <a:pPr algn="ctr" marL="1032825" indent="-344275" lvl="2">
              <a:lnSpc>
                <a:spcPts val="6509"/>
              </a:lnSpc>
              <a:buFont typeface="Arial"/>
              <a:buChar char="⚬"/>
            </a:pPr>
            <a:r>
              <a:rPr lang="en-US" sz="4400" spc="4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隊長核准隊員加入隊伍流程</a:t>
            </a:r>
          </a:p>
          <a:p>
            <a:pPr algn="ctr" marL="657251" indent="-219084" lvl="2">
              <a:lnSpc>
                <a:spcPts val="6508"/>
              </a:lnSpc>
            </a:pPr>
            <a:r>
              <a:rPr lang="en-US" sz="2799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       </a:t>
            </a:r>
            <a:r>
              <a:rPr lang="en-US" b="true" sz="2799" spc="3">
                <a:solidFill>
                  <a:srgbClr val="059669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Team Leader Approval Process for Team Members to Join</a:t>
            </a:r>
          </a:p>
          <a:p>
            <a:pPr algn="just" marL="1032825" indent="-344275" lvl="2">
              <a:lnSpc>
                <a:spcPts val="5681"/>
              </a:lnSpc>
            </a:pPr>
          </a:p>
          <a:p>
            <a:pPr algn="just" marL="1032825" indent="-344275" lvl="2">
              <a:lnSpc>
                <a:spcPts val="7359"/>
              </a:lnSpc>
            </a:pPr>
          </a:p>
        </p:txBody>
      </p:sp>
      <p:grpSp>
        <p:nvGrpSpPr>
          <p:cNvPr name="Group 23" id="23"/>
          <p:cNvGrpSpPr/>
          <p:nvPr/>
        </p:nvGrpSpPr>
        <p:grpSpPr>
          <a:xfrm rot="0">
            <a:off x="14953926" y="593312"/>
            <a:ext cx="819998" cy="1038997"/>
            <a:chOff x="0" y="0"/>
            <a:chExt cx="1093330" cy="1385329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093343" cy="1385316"/>
            </a:xfrm>
            <a:custGeom>
              <a:avLst/>
              <a:gdLst/>
              <a:ahLst/>
              <a:cxnLst/>
              <a:rect r="r" b="b" t="t" l="l"/>
              <a:pathLst>
                <a:path h="1385316" w="1093343">
                  <a:moveTo>
                    <a:pt x="0" y="0"/>
                  </a:moveTo>
                  <a:lnTo>
                    <a:pt x="1093343" y="0"/>
                  </a:lnTo>
                  <a:lnTo>
                    <a:pt x="1093343" y="1385316"/>
                  </a:lnTo>
                  <a:lnTo>
                    <a:pt x="0" y="1385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3353" t="0" r="-13352" b="0"/>
              </a:stretch>
            </a:blip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1842021" y="558241"/>
            <a:ext cx="819998" cy="1038997"/>
            <a:chOff x="0" y="0"/>
            <a:chExt cx="1093330" cy="1385329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93343" cy="1385316"/>
            </a:xfrm>
            <a:custGeom>
              <a:avLst/>
              <a:gdLst/>
              <a:ahLst/>
              <a:cxnLst/>
              <a:rect r="r" b="b" t="t" l="l"/>
              <a:pathLst>
                <a:path h="1385316" w="1093343">
                  <a:moveTo>
                    <a:pt x="0" y="0"/>
                  </a:moveTo>
                  <a:lnTo>
                    <a:pt x="1093343" y="0"/>
                  </a:lnTo>
                  <a:lnTo>
                    <a:pt x="1093343" y="1385316"/>
                  </a:lnTo>
                  <a:lnTo>
                    <a:pt x="0" y="1385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3353" t="0" r="-13352" b="0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2225259" y="725224"/>
            <a:ext cx="685800" cy="868956"/>
            <a:chOff x="0" y="0"/>
            <a:chExt cx="914400" cy="115860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914400" cy="1158621"/>
            </a:xfrm>
            <a:custGeom>
              <a:avLst/>
              <a:gdLst/>
              <a:ahLst/>
              <a:cxnLst/>
              <a:rect r="r" b="b" t="t" l="l"/>
              <a:pathLst>
                <a:path h="1158621" w="914400">
                  <a:moveTo>
                    <a:pt x="0" y="0"/>
                  </a:moveTo>
                  <a:lnTo>
                    <a:pt x="914400" y="0"/>
                  </a:lnTo>
                  <a:lnTo>
                    <a:pt x="914400" y="1158621"/>
                  </a:lnTo>
                  <a:lnTo>
                    <a:pt x="0" y="11586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3354" t="0" r="-13352" b="1"/>
              </a:stretch>
            </a:blip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14703933" y="726091"/>
            <a:ext cx="733006" cy="928773"/>
            <a:chOff x="0" y="0"/>
            <a:chExt cx="977341" cy="1238364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977392" cy="1238377"/>
            </a:xfrm>
            <a:custGeom>
              <a:avLst/>
              <a:gdLst/>
              <a:ahLst/>
              <a:cxnLst/>
              <a:rect r="r" b="b" t="t" l="l"/>
              <a:pathLst>
                <a:path h="1238377" w="977392">
                  <a:moveTo>
                    <a:pt x="0" y="0"/>
                  </a:moveTo>
                  <a:lnTo>
                    <a:pt x="977392" y="0"/>
                  </a:lnTo>
                  <a:lnTo>
                    <a:pt x="977392" y="1238377"/>
                  </a:lnTo>
                  <a:lnTo>
                    <a:pt x="0" y="1238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3352" t="0" r="-13348" b="1"/>
              </a:stretch>
            </a:blipFill>
          </p:spPr>
        </p:sp>
      </p:grpSp>
      <p:sp>
        <p:nvSpPr>
          <p:cNvPr name="Freeform 31" id="31"/>
          <p:cNvSpPr/>
          <p:nvPr/>
        </p:nvSpPr>
        <p:spPr>
          <a:xfrm flipH="false" flipV="false" rot="0">
            <a:off x="16705678" y="6850190"/>
            <a:ext cx="1762106" cy="3524040"/>
          </a:xfrm>
          <a:custGeom>
            <a:avLst/>
            <a:gdLst/>
            <a:ahLst/>
            <a:cxnLst/>
            <a:rect r="r" b="b" t="t" l="l"/>
            <a:pathLst>
              <a:path h="3524040" w="1762106">
                <a:moveTo>
                  <a:pt x="0" y="0"/>
                </a:moveTo>
                <a:lnTo>
                  <a:pt x="1762106" y="0"/>
                </a:lnTo>
                <a:lnTo>
                  <a:pt x="1762106" y="3524040"/>
                </a:lnTo>
                <a:lnTo>
                  <a:pt x="0" y="35240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5576042" y="6958279"/>
            <a:ext cx="1665456" cy="3511934"/>
          </a:xfrm>
          <a:custGeom>
            <a:avLst/>
            <a:gdLst/>
            <a:ahLst/>
            <a:cxnLst/>
            <a:rect r="r" b="b" t="t" l="l"/>
            <a:pathLst>
              <a:path h="3511934" w="1665456">
                <a:moveTo>
                  <a:pt x="0" y="0"/>
                </a:moveTo>
                <a:lnTo>
                  <a:pt x="1665456" y="0"/>
                </a:lnTo>
                <a:lnTo>
                  <a:pt x="1665456" y="3511934"/>
                </a:lnTo>
                <a:lnTo>
                  <a:pt x="0" y="35119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21739" y="1349454"/>
            <a:ext cx="965025" cy="901313"/>
          </a:xfrm>
          <a:custGeom>
            <a:avLst/>
            <a:gdLst/>
            <a:ahLst/>
            <a:cxnLst/>
            <a:rect r="r" b="b" t="t" l="l"/>
            <a:pathLst>
              <a:path h="901313" w="965025">
                <a:moveTo>
                  <a:pt x="0" y="0"/>
                </a:moveTo>
                <a:lnTo>
                  <a:pt x="965025" y="0"/>
                </a:lnTo>
                <a:lnTo>
                  <a:pt x="965025" y="901313"/>
                </a:lnTo>
                <a:lnTo>
                  <a:pt x="0" y="9013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5101487" y="3325273"/>
            <a:ext cx="769801" cy="772306"/>
          </a:xfrm>
          <a:custGeom>
            <a:avLst/>
            <a:gdLst/>
            <a:ahLst/>
            <a:cxnLst/>
            <a:rect r="r" b="b" t="t" l="l"/>
            <a:pathLst>
              <a:path h="772306" w="769801">
                <a:moveTo>
                  <a:pt x="0" y="0"/>
                </a:moveTo>
                <a:lnTo>
                  <a:pt x="769801" y="0"/>
                </a:lnTo>
                <a:lnTo>
                  <a:pt x="769801" y="772306"/>
                </a:lnTo>
                <a:lnTo>
                  <a:pt x="0" y="7723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5" id="35"/>
          <p:cNvGrpSpPr/>
          <p:nvPr/>
        </p:nvGrpSpPr>
        <p:grpSpPr>
          <a:xfrm rot="-600000">
            <a:off x="419491" y="8645023"/>
            <a:ext cx="833933" cy="1009498"/>
            <a:chOff x="0" y="0"/>
            <a:chExt cx="1111910" cy="1345997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111885" cy="1346073"/>
            </a:xfrm>
            <a:custGeom>
              <a:avLst/>
              <a:gdLst/>
              <a:ahLst/>
              <a:cxnLst/>
              <a:rect r="r" b="b" t="t" l="l"/>
              <a:pathLst>
                <a:path h="1346073" w="1111885">
                  <a:moveTo>
                    <a:pt x="0" y="278003"/>
                  </a:moveTo>
                  <a:cubicBezTo>
                    <a:pt x="0" y="124460"/>
                    <a:pt x="124460" y="0"/>
                    <a:pt x="278003" y="0"/>
                  </a:cubicBezTo>
                  <a:lnTo>
                    <a:pt x="833882" y="0"/>
                  </a:lnTo>
                  <a:cubicBezTo>
                    <a:pt x="987425" y="0"/>
                    <a:pt x="1111885" y="124460"/>
                    <a:pt x="1111885" y="278003"/>
                  </a:cubicBezTo>
                  <a:lnTo>
                    <a:pt x="1111885" y="1068070"/>
                  </a:lnTo>
                  <a:cubicBezTo>
                    <a:pt x="1111885" y="1221613"/>
                    <a:pt x="987425" y="1346073"/>
                    <a:pt x="833882" y="1346073"/>
                  </a:cubicBezTo>
                  <a:lnTo>
                    <a:pt x="278003" y="1346073"/>
                  </a:lnTo>
                  <a:cubicBezTo>
                    <a:pt x="124460" y="1345946"/>
                    <a:pt x="0" y="1221486"/>
                    <a:pt x="0" y="1068070"/>
                  </a:cubicBezTo>
                  <a:close/>
                </a:path>
              </a:pathLst>
            </a:custGeom>
            <a:solidFill>
              <a:srgbClr val="33334A"/>
            </a:solidFill>
          </p:spPr>
        </p:sp>
      </p:grpSp>
      <p:grpSp>
        <p:nvGrpSpPr>
          <p:cNvPr name="Group 37" id="37"/>
          <p:cNvGrpSpPr/>
          <p:nvPr/>
        </p:nvGrpSpPr>
        <p:grpSpPr>
          <a:xfrm rot="-600000">
            <a:off x="485327" y="9169965"/>
            <a:ext cx="702259" cy="282654"/>
            <a:chOff x="0" y="0"/>
            <a:chExt cx="936346" cy="376872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936371" cy="376936"/>
            </a:xfrm>
            <a:custGeom>
              <a:avLst/>
              <a:gdLst/>
              <a:ahLst/>
              <a:cxnLst/>
              <a:rect r="r" b="b" t="t" l="l"/>
              <a:pathLst>
                <a:path h="376936" w="936371">
                  <a:moveTo>
                    <a:pt x="0" y="0"/>
                  </a:moveTo>
                  <a:lnTo>
                    <a:pt x="936371" y="0"/>
                  </a:lnTo>
                  <a:lnTo>
                    <a:pt x="936371" y="376936"/>
                  </a:lnTo>
                  <a:lnTo>
                    <a:pt x="0" y="376936"/>
                  </a:lnTo>
                  <a:close/>
                </a:path>
              </a:pathLst>
            </a:custGeom>
            <a:solidFill>
              <a:srgbClr val="C0392B"/>
            </a:solidFill>
          </p:spPr>
        </p:sp>
      </p:grpSp>
      <p:grpSp>
        <p:nvGrpSpPr>
          <p:cNvPr name="Group 39" id="39"/>
          <p:cNvGrpSpPr/>
          <p:nvPr/>
        </p:nvGrpSpPr>
        <p:grpSpPr>
          <a:xfrm rot="-1743300">
            <a:off x="793814" y="8546268"/>
            <a:ext cx="677828" cy="219456"/>
            <a:chOff x="0" y="0"/>
            <a:chExt cx="903770" cy="292608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903859" cy="292735"/>
            </a:xfrm>
            <a:custGeom>
              <a:avLst/>
              <a:gdLst/>
              <a:ahLst/>
              <a:cxnLst/>
              <a:rect r="r" b="b" t="t" l="l"/>
              <a:pathLst>
                <a:path h="292735" w="903859">
                  <a:moveTo>
                    <a:pt x="0" y="117094"/>
                  </a:moveTo>
                  <a:cubicBezTo>
                    <a:pt x="0" y="52451"/>
                    <a:pt x="52451" y="0"/>
                    <a:pt x="117094" y="0"/>
                  </a:cubicBezTo>
                  <a:lnTo>
                    <a:pt x="786765" y="0"/>
                  </a:lnTo>
                  <a:cubicBezTo>
                    <a:pt x="851408" y="0"/>
                    <a:pt x="903859" y="52451"/>
                    <a:pt x="903859" y="117094"/>
                  </a:cubicBezTo>
                  <a:lnTo>
                    <a:pt x="903859" y="175641"/>
                  </a:lnTo>
                  <a:cubicBezTo>
                    <a:pt x="903859" y="240284"/>
                    <a:pt x="851408" y="292735"/>
                    <a:pt x="786765" y="292735"/>
                  </a:cubicBezTo>
                  <a:lnTo>
                    <a:pt x="117094" y="292735"/>
                  </a:lnTo>
                  <a:cubicBezTo>
                    <a:pt x="52451" y="292608"/>
                    <a:pt x="0" y="240157"/>
                    <a:pt x="0" y="175514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41" id="41"/>
          <p:cNvGrpSpPr/>
          <p:nvPr/>
        </p:nvGrpSpPr>
        <p:grpSpPr>
          <a:xfrm rot="8920260">
            <a:off x="288636" y="8864479"/>
            <a:ext cx="590902" cy="219456"/>
            <a:chOff x="0" y="0"/>
            <a:chExt cx="787870" cy="292608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787908" cy="292735"/>
            </a:xfrm>
            <a:custGeom>
              <a:avLst/>
              <a:gdLst/>
              <a:ahLst/>
              <a:cxnLst/>
              <a:rect r="r" b="b" t="t" l="l"/>
              <a:pathLst>
                <a:path h="292735" w="787908">
                  <a:moveTo>
                    <a:pt x="0" y="117094"/>
                  </a:moveTo>
                  <a:cubicBezTo>
                    <a:pt x="0" y="52451"/>
                    <a:pt x="52451" y="0"/>
                    <a:pt x="117094" y="0"/>
                  </a:cubicBezTo>
                  <a:lnTo>
                    <a:pt x="670814" y="0"/>
                  </a:lnTo>
                  <a:cubicBezTo>
                    <a:pt x="735457" y="0"/>
                    <a:pt x="787908" y="52451"/>
                    <a:pt x="787908" y="117094"/>
                  </a:cubicBezTo>
                  <a:lnTo>
                    <a:pt x="787908" y="175641"/>
                  </a:lnTo>
                  <a:cubicBezTo>
                    <a:pt x="787908" y="240284"/>
                    <a:pt x="735457" y="292735"/>
                    <a:pt x="670814" y="292735"/>
                  </a:cubicBezTo>
                  <a:lnTo>
                    <a:pt x="117094" y="292735"/>
                  </a:lnTo>
                  <a:cubicBezTo>
                    <a:pt x="52451" y="292608"/>
                    <a:pt x="0" y="240157"/>
                    <a:pt x="0" y="175514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43" id="43"/>
          <p:cNvGrpSpPr/>
          <p:nvPr/>
        </p:nvGrpSpPr>
        <p:grpSpPr>
          <a:xfrm rot="2505600">
            <a:off x="622087" y="9731331"/>
            <a:ext cx="823760" cy="263347"/>
            <a:chOff x="0" y="0"/>
            <a:chExt cx="1098347" cy="35113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098423" cy="351155"/>
            </a:xfrm>
            <a:custGeom>
              <a:avLst/>
              <a:gdLst/>
              <a:ahLst/>
              <a:cxnLst/>
              <a:rect r="r" b="b" t="t" l="l"/>
              <a:pathLst>
                <a:path h="351155" w="1098423">
                  <a:moveTo>
                    <a:pt x="0" y="140462"/>
                  </a:moveTo>
                  <a:cubicBezTo>
                    <a:pt x="0" y="62865"/>
                    <a:pt x="62865" y="0"/>
                    <a:pt x="140462" y="0"/>
                  </a:cubicBezTo>
                  <a:lnTo>
                    <a:pt x="957961" y="0"/>
                  </a:lnTo>
                  <a:cubicBezTo>
                    <a:pt x="1035558" y="0"/>
                    <a:pt x="1098423" y="62865"/>
                    <a:pt x="1098423" y="140462"/>
                  </a:cubicBezTo>
                  <a:lnTo>
                    <a:pt x="1098423" y="210693"/>
                  </a:lnTo>
                  <a:cubicBezTo>
                    <a:pt x="1098423" y="288290"/>
                    <a:pt x="1035558" y="351155"/>
                    <a:pt x="957961" y="351155"/>
                  </a:cubicBezTo>
                  <a:lnTo>
                    <a:pt x="140462" y="351155"/>
                  </a:lnTo>
                  <a:cubicBezTo>
                    <a:pt x="62865" y="351155"/>
                    <a:pt x="0" y="288290"/>
                    <a:pt x="0" y="210693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45" id="45"/>
          <p:cNvGrpSpPr/>
          <p:nvPr/>
        </p:nvGrpSpPr>
        <p:grpSpPr>
          <a:xfrm rot="8630520">
            <a:off x="307543" y="9665494"/>
            <a:ext cx="706707" cy="263347"/>
            <a:chOff x="0" y="0"/>
            <a:chExt cx="942276" cy="35113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942340" cy="351155"/>
            </a:xfrm>
            <a:custGeom>
              <a:avLst/>
              <a:gdLst/>
              <a:ahLst/>
              <a:cxnLst/>
              <a:rect r="r" b="b" t="t" l="l"/>
              <a:pathLst>
                <a:path h="351155" w="942340">
                  <a:moveTo>
                    <a:pt x="0" y="140462"/>
                  </a:moveTo>
                  <a:cubicBezTo>
                    <a:pt x="0" y="62865"/>
                    <a:pt x="62865" y="0"/>
                    <a:pt x="140462" y="0"/>
                  </a:cubicBezTo>
                  <a:lnTo>
                    <a:pt x="801878" y="0"/>
                  </a:lnTo>
                  <a:cubicBezTo>
                    <a:pt x="879475" y="0"/>
                    <a:pt x="942340" y="62865"/>
                    <a:pt x="942340" y="140462"/>
                  </a:cubicBezTo>
                  <a:lnTo>
                    <a:pt x="942340" y="210693"/>
                  </a:lnTo>
                  <a:cubicBezTo>
                    <a:pt x="942340" y="288290"/>
                    <a:pt x="879475" y="351155"/>
                    <a:pt x="801878" y="351155"/>
                  </a:cubicBezTo>
                  <a:lnTo>
                    <a:pt x="140462" y="351155"/>
                  </a:lnTo>
                  <a:cubicBezTo>
                    <a:pt x="62865" y="351155"/>
                    <a:pt x="0" y="288290"/>
                    <a:pt x="0" y="210693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47" id="47"/>
          <p:cNvGrpSpPr/>
          <p:nvPr/>
        </p:nvGrpSpPr>
        <p:grpSpPr>
          <a:xfrm rot="1560000">
            <a:off x="1187587" y="10126351"/>
            <a:ext cx="395021" cy="197510"/>
            <a:chOff x="0" y="0"/>
            <a:chExt cx="526694" cy="263347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526669" cy="263271"/>
            </a:xfrm>
            <a:custGeom>
              <a:avLst/>
              <a:gdLst/>
              <a:ahLst/>
              <a:cxnLst/>
              <a:rect r="r" b="b" t="t" l="l"/>
              <a:pathLst>
                <a:path h="263271" w="526669">
                  <a:moveTo>
                    <a:pt x="0" y="105283"/>
                  </a:moveTo>
                  <a:cubicBezTo>
                    <a:pt x="0" y="47117"/>
                    <a:pt x="47117" y="0"/>
                    <a:pt x="105283" y="0"/>
                  </a:cubicBezTo>
                  <a:lnTo>
                    <a:pt x="421386" y="0"/>
                  </a:lnTo>
                  <a:cubicBezTo>
                    <a:pt x="479552" y="0"/>
                    <a:pt x="526669" y="47117"/>
                    <a:pt x="526669" y="105283"/>
                  </a:cubicBezTo>
                  <a:lnTo>
                    <a:pt x="526669" y="157988"/>
                  </a:lnTo>
                  <a:cubicBezTo>
                    <a:pt x="526669" y="216154"/>
                    <a:pt x="479552" y="263271"/>
                    <a:pt x="421386" y="263271"/>
                  </a:cubicBezTo>
                  <a:lnTo>
                    <a:pt x="105283" y="263271"/>
                  </a:lnTo>
                  <a:cubicBezTo>
                    <a:pt x="47117" y="263398"/>
                    <a:pt x="0" y="216154"/>
                    <a:pt x="0" y="157988"/>
                  </a:cubicBezTo>
                  <a:close/>
                </a:path>
              </a:pathLst>
            </a:custGeom>
            <a:solidFill>
              <a:srgbClr val="1C1C26"/>
            </a:solidFill>
          </p:spPr>
        </p:sp>
      </p:grpSp>
      <p:grpSp>
        <p:nvGrpSpPr>
          <p:cNvPr name="Group 49" id="49"/>
          <p:cNvGrpSpPr/>
          <p:nvPr/>
        </p:nvGrpSpPr>
        <p:grpSpPr>
          <a:xfrm rot="-1800000">
            <a:off x="68361" y="9950787"/>
            <a:ext cx="395021" cy="197510"/>
            <a:chOff x="0" y="0"/>
            <a:chExt cx="526694" cy="263347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526669" cy="263271"/>
            </a:xfrm>
            <a:custGeom>
              <a:avLst/>
              <a:gdLst/>
              <a:ahLst/>
              <a:cxnLst/>
              <a:rect r="r" b="b" t="t" l="l"/>
              <a:pathLst>
                <a:path h="263271" w="526669">
                  <a:moveTo>
                    <a:pt x="0" y="105283"/>
                  </a:moveTo>
                  <a:cubicBezTo>
                    <a:pt x="0" y="47117"/>
                    <a:pt x="47117" y="0"/>
                    <a:pt x="105283" y="0"/>
                  </a:cubicBezTo>
                  <a:lnTo>
                    <a:pt x="421386" y="0"/>
                  </a:lnTo>
                  <a:cubicBezTo>
                    <a:pt x="479552" y="0"/>
                    <a:pt x="526669" y="47117"/>
                    <a:pt x="526669" y="105283"/>
                  </a:cubicBezTo>
                  <a:lnTo>
                    <a:pt x="526669" y="157988"/>
                  </a:lnTo>
                  <a:cubicBezTo>
                    <a:pt x="526669" y="216154"/>
                    <a:pt x="479552" y="263271"/>
                    <a:pt x="421386" y="263271"/>
                  </a:cubicBezTo>
                  <a:lnTo>
                    <a:pt x="105283" y="263271"/>
                  </a:lnTo>
                  <a:cubicBezTo>
                    <a:pt x="47117" y="263398"/>
                    <a:pt x="0" y="216154"/>
                    <a:pt x="0" y="157988"/>
                  </a:cubicBezTo>
                  <a:close/>
                </a:path>
              </a:pathLst>
            </a:custGeom>
            <a:solidFill>
              <a:srgbClr val="1C1C26"/>
            </a:solidFill>
          </p:spPr>
        </p:sp>
      </p:grpSp>
      <p:grpSp>
        <p:nvGrpSpPr>
          <p:cNvPr name="Group 51" id="51"/>
          <p:cNvGrpSpPr/>
          <p:nvPr/>
        </p:nvGrpSpPr>
        <p:grpSpPr>
          <a:xfrm rot="0">
            <a:off x="1363151" y="8271948"/>
            <a:ext cx="263347" cy="263347"/>
            <a:chOff x="0" y="0"/>
            <a:chExt cx="351130" cy="351130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351155" cy="351155"/>
            </a:xfrm>
            <a:custGeom>
              <a:avLst/>
              <a:gdLst/>
              <a:ahLst/>
              <a:cxnLst/>
              <a:rect r="r" b="b" t="t" l="l"/>
              <a:pathLst>
                <a:path h="351155" w="351155">
                  <a:moveTo>
                    <a:pt x="0" y="175514"/>
                  </a:moveTo>
                  <a:cubicBezTo>
                    <a:pt x="0" y="78613"/>
                    <a:pt x="78613" y="0"/>
                    <a:pt x="175514" y="0"/>
                  </a:cubicBezTo>
                  <a:cubicBezTo>
                    <a:pt x="272415" y="0"/>
                    <a:pt x="351155" y="78613"/>
                    <a:pt x="351155" y="175514"/>
                  </a:cubicBezTo>
                  <a:cubicBezTo>
                    <a:pt x="351155" y="272415"/>
                    <a:pt x="272542" y="351155"/>
                    <a:pt x="175514" y="351155"/>
                  </a:cubicBezTo>
                  <a:cubicBezTo>
                    <a:pt x="78486" y="351155"/>
                    <a:pt x="0" y="272542"/>
                    <a:pt x="0" y="175514"/>
                  </a:cubicBezTo>
                  <a:close/>
                </a:path>
              </a:pathLst>
            </a:custGeom>
            <a:solidFill>
              <a:srgbClr val="F0BD8E"/>
            </a:solidFill>
          </p:spPr>
        </p:sp>
      </p:grpSp>
      <p:grpSp>
        <p:nvGrpSpPr>
          <p:cNvPr name="Group 53" id="53"/>
          <p:cNvGrpSpPr/>
          <p:nvPr/>
        </p:nvGrpSpPr>
        <p:grpSpPr>
          <a:xfrm rot="0">
            <a:off x="112252" y="9040044"/>
            <a:ext cx="263347" cy="263347"/>
            <a:chOff x="0" y="0"/>
            <a:chExt cx="351130" cy="35113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351155" cy="351155"/>
            </a:xfrm>
            <a:custGeom>
              <a:avLst/>
              <a:gdLst/>
              <a:ahLst/>
              <a:cxnLst/>
              <a:rect r="r" b="b" t="t" l="l"/>
              <a:pathLst>
                <a:path h="351155" w="351155">
                  <a:moveTo>
                    <a:pt x="0" y="175514"/>
                  </a:moveTo>
                  <a:cubicBezTo>
                    <a:pt x="0" y="78613"/>
                    <a:pt x="78613" y="0"/>
                    <a:pt x="175514" y="0"/>
                  </a:cubicBezTo>
                  <a:cubicBezTo>
                    <a:pt x="272415" y="0"/>
                    <a:pt x="351155" y="78613"/>
                    <a:pt x="351155" y="175514"/>
                  </a:cubicBezTo>
                  <a:cubicBezTo>
                    <a:pt x="351155" y="272415"/>
                    <a:pt x="272542" y="351155"/>
                    <a:pt x="175514" y="351155"/>
                  </a:cubicBezTo>
                  <a:cubicBezTo>
                    <a:pt x="78486" y="351155"/>
                    <a:pt x="0" y="272542"/>
                    <a:pt x="0" y="175514"/>
                  </a:cubicBezTo>
                  <a:close/>
                </a:path>
              </a:pathLst>
            </a:custGeom>
            <a:solidFill>
              <a:srgbClr val="F0BD8E"/>
            </a:solidFill>
          </p:spPr>
        </p:sp>
      </p:grpSp>
      <p:grpSp>
        <p:nvGrpSpPr>
          <p:cNvPr name="Group 55" id="55"/>
          <p:cNvGrpSpPr/>
          <p:nvPr/>
        </p:nvGrpSpPr>
        <p:grpSpPr>
          <a:xfrm rot="0">
            <a:off x="296704" y="7732100"/>
            <a:ext cx="790042" cy="790042"/>
            <a:chOff x="0" y="0"/>
            <a:chExt cx="1053389" cy="1053389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1053338" cy="1053338"/>
            </a:xfrm>
            <a:custGeom>
              <a:avLst/>
              <a:gdLst/>
              <a:ahLst/>
              <a:cxnLst/>
              <a:rect r="r" b="b" t="t" l="l"/>
              <a:pathLst>
                <a:path h="1053338" w="1053338">
                  <a:moveTo>
                    <a:pt x="0" y="526669"/>
                  </a:moveTo>
                  <a:cubicBezTo>
                    <a:pt x="0" y="235839"/>
                    <a:pt x="235839" y="0"/>
                    <a:pt x="526669" y="0"/>
                  </a:cubicBezTo>
                  <a:cubicBezTo>
                    <a:pt x="817499" y="0"/>
                    <a:pt x="1053338" y="235839"/>
                    <a:pt x="1053338" y="526669"/>
                  </a:cubicBezTo>
                  <a:cubicBezTo>
                    <a:pt x="1053338" y="817499"/>
                    <a:pt x="817626" y="1053338"/>
                    <a:pt x="526669" y="1053338"/>
                  </a:cubicBezTo>
                  <a:cubicBezTo>
                    <a:pt x="235712" y="1053338"/>
                    <a:pt x="0" y="817626"/>
                    <a:pt x="0" y="526669"/>
                  </a:cubicBezTo>
                  <a:close/>
                </a:path>
              </a:pathLst>
            </a:custGeom>
            <a:solidFill>
              <a:srgbClr val="33334A"/>
            </a:solidFill>
          </p:spPr>
        </p:sp>
      </p:grpSp>
      <p:grpSp>
        <p:nvGrpSpPr>
          <p:cNvPr name="Group 57" id="57"/>
          <p:cNvGrpSpPr/>
          <p:nvPr/>
        </p:nvGrpSpPr>
        <p:grpSpPr>
          <a:xfrm rot="0">
            <a:off x="274758" y="7929610"/>
            <a:ext cx="833933" cy="153619"/>
            <a:chOff x="0" y="0"/>
            <a:chExt cx="1111910" cy="204826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1111885" cy="204851"/>
            </a:xfrm>
            <a:custGeom>
              <a:avLst/>
              <a:gdLst/>
              <a:ahLst/>
              <a:cxnLst/>
              <a:rect r="r" b="b" t="t" l="l"/>
              <a:pathLst>
                <a:path h="204851" w="1111885">
                  <a:moveTo>
                    <a:pt x="0" y="0"/>
                  </a:moveTo>
                  <a:lnTo>
                    <a:pt x="1111885" y="0"/>
                  </a:lnTo>
                  <a:lnTo>
                    <a:pt x="1111885" y="204851"/>
                  </a:lnTo>
                  <a:lnTo>
                    <a:pt x="0" y="204851"/>
                  </a:lnTo>
                  <a:close/>
                </a:path>
              </a:pathLst>
            </a:custGeom>
            <a:solidFill>
              <a:srgbClr val="C0392B"/>
            </a:solidFill>
          </p:spPr>
        </p:sp>
      </p:grpSp>
      <p:grpSp>
        <p:nvGrpSpPr>
          <p:cNvPr name="Group 59" id="59"/>
          <p:cNvGrpSpPr/>
          <p:nvPr/>
        </p:nvGrpSpPr>
        <p:grpSpPr>
          <a:xfrm rot="0">
            <a:off x="307677" y="8083229"/>
            <a:ext cx="768096" cy="219456"/>
            <a:chOff x="0" y="0"/>
            <a:chExt cx="1024128" cy="292608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024128" cy="292608"/>
            </a:xfrm>
            <a:custGeom>
              <a:avLst/>
              <a:gdLst/>
              <a:ahLst/>
              <a:cxnLst/>
              <a:rect r="r" b="b" t="t" l="l"/>
              <a:pathLst>
                <a:path h="292608" w="1024128">
                  <a:moveTo>
                    <a:pt x="0" y="146304"/>
                  </a:moveTo>
                  <a:cubicBezTo>
                    <a:pt x="0" y="65532"/>
                    <a:pt x="65532" y="0"/>
                    <a:pt x="146304" y="0"/>
                  </a:cubicBezTo>
                  <a:lnTo>
                    <a:pt x="877824" y="0"/>
                  </a:lnTo>
                  <a:cubicBezTo>
                    <a:pt x="958596" y="0"/>
                    <a:pt x="1024128" y="65532"/>
                    <a:pt x="1024128" y="146304"/>
                  </a:cubicBezTo>
                  <a:cubicBezTo>
                    <a:pt x="1024128" y="227076"/>
                    <a:pt x="958596" y="292608"/>
                    <a:pt x="877824" y="292608"/>
                  </a:cubicBezTo>
                  <a:lnTo>
                    <a:pt x="146304" y="292608"/>
                  </a:lnTo>
                  <a:cubicBezTo>
                    <a:pt x="65532" y="292608"/>
                    <a:pt x="0" y="227076"/>
                    <a:pt x="0" y="1463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1" id="61"/>
          <p:cNvGrpSpPr/>
          <p:nvPr/>
        </p:nvGrpSpPr>
        <p:grpSpPr>
          <a:xfrm rot="0">
            <a:off x="466782" y="8132607"/>
            <a:ext cx="98755" cy="98755"/>
            <a:chOff x="0" y="0"/>
            <a:chExt cx="131674" cy="131674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131572" cy="131572"/>
            </a:xfrm>
            <a:custGeom>
              <a:avLst/>
              <a:gdLst/>
              <a:ahLst/>
              <a:cxnLst/>
              <a:rect r="r" b="b" t="t" l="l"/>
              <a:pathLst>
                <a:path h="131572" w="131572">
                  <a:moveTo>
                    <a:pt x="0" y="65786"/>
                  </a:moveTo>
                  <a:cubicBezTo>
                    <a:pt x="0" y="29464"/>
                    <a:pt x="29464" y="0"/>
                    <a:pt x="65786" y="0"/>
                  </a:cubicBezTo>
                  <a:cubicBezTo>
                    <a:pt x="102108" y="0"/>
                    <a:pt x="131572" y="29464"/>
                    <a:pt x="131572" y="65786"/>
                  </a:cubicBezTo>
                  <a:cubicBezTo>
                    <a:pt x="131572" y="102108"/>
                    <a:pt x="102108" y="131572"/>
                    <a:pt x="65786" y="131572"/>
                  </a:cubicBezTo>
                  <a:cubicBezTo>
                    <a:pt x="29464" y="131572"/>
                    <a:pt x="0" y="102235"/>
                    <a:pt x="0" y="65786"/>
                  </a:cubicBezTo>
                  <a:close/>
                </a:path>
              </a:pathLst>
            </a:custGeom>
            <a:solidFill>
              <a:srgbClr val="20202A"/>
            </a:solidFill>
          </p:spPr>
        </p:sp>
      </p:grpSp>
      <p:grpSp>
        <p:nvGrpSpPr>
          <p:cNvPr name="Group 63" id="63"/>
          <p:cNvGrpSpPr/>
          <p:nvPr/>
        </p:nvGrpSpPr>
        <p:grpSpPr>
          <a:xfrm rot="0">
            <a:off x="817912" y="8132607"/>
            <a:ext cx="98755" cy="98755"/>
            <a:chOff x="0" y="0"/>
            <a:chExt cx="131674" cy="131674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131572" cy="131572"/>
            </a:xfrm>
            <a:custGeom>
              <a:avLst/>
              <a:gdLst/>
              <a:ahLst/>
              <a:cxnLst/>
              <a:rect r="r" b="b" t="t" l="l"/>
              <a:pathLst>
                <a:path h="131572" w="131572">
                  <a:moveTo>
                    <a:pt x="0" y="65786"/>
                  </a:moveTo>
                  <a:cubicBezTo>
                    <a:pt x="0" y="29464"/>
                    <a:pt x="29464" y="0"/>
                    <a:pt x="65786" y="0"/>
                  </a:cubicBezTo>
                  <a:cubicBezTo>
                    <a:pt x="102108" y="0"/>
                    <a:pt x="131572" y="29464"/>
                    <a:pt x="131572" y="65786"/>
                  </a:cubicBezTo>
                  <a:cubicBezTo>
                    <a:pt x="131572" y="102108"/>
                    <a:pt x="102108" y="131572"/>
                    <a:pt x="65786" y="131572"/>
                  </a:cubicBezTo>
                  <a:cubicBezTo>
                    <a:pt x="29464" y="131572"/>
                    <a:pt x="0" y="102235"/>
                    <a:pt x="0" y="65786"/>
                  </a:cubicBezTo>
                  <a:close/>
                </a:path>
              </a:pathLst>
            </a:custGeom>
            <a:solidFill>
              <a:srgbClr val="20202A"/>
            </a:solidFill>
          </p:spPr>
        </p:sp>
      </p:grpSp>
      <p:grpSp>
        <p:nvGrpSpPr>
          <p:cNvPr name="Group 65" id="65"/>
          <p:cNvGrpSpPr/>
          <p:nvPr/>
        </p:nvGrpSpPr>
        <p:grpSpPr>
          <a:xfrm rot="360000">
            <a:off x="2050790" y="8208588"/>
            <a:ext cx="855878" cy="1031443"/>
            <a:chOff x="0" y="0"/>
            <a:chExt cx="1141171" cy="137525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1141222" cy="1375156"/>
            </a:xfrm>
            <a:custGeom>
              <a:avLst/>
              <a:gdLst/>
              <a:ahLst/>
              <a:cxnLst/>
              <a:rect r="r" b="b" t="t" l="l"/>
              <a:pathLst>
                <a:path h="1375156" w="1141222">
                  <a:moveTo>
                    <a:pt x="0" y="285242"/>
                  </a:moveTo>
                  <a:cubicBezTo>
                    <a:pt x="0" y="127762"/>
                    <a:pt x="127762" y="0"/>
                    <a:pt x="285242" y="0"/>
                  </a:cubicBezTo>
                  <a:lnTo>
                    <a:pt x="855853" y="0"/>
                  </a:lnTo>
                  <a:cubicBezTo>
                    <a:pt x="1013460" y="0"/>
                    <a:pt x="1141222" y="127762"/>
                    <a:pt x="1141222" y="285242"/>
                  </a:cubicBezTo>
                  <a:lnTo>
                    <a:pt x="1141222" y="1089914"/>
                  </a:lnTo>
                  <a:cubicBezTo>
                    <a:pt x="1141222" y="1247521"/>
                    <a:pt x="1013460" y="1375156"/>
                    <a:pt x="855980" y="1375156"/>
                  </a:cubicBezTo>
                  <a:lnTo>
                    <a:pt x="285242" y="1375156"/>
                  </a:lnTo>
                  <a:cubicBezTo>
                    <a:pt x="127762" y="1375283"/>
                    <a:pt x="0" y="1247521"/>
                    <a:pt x="0" y="1089914"/>
                  </a:cubicBezTo>
                  <a:close/>
                </a:path>
              </a:pathLst>
            </a:custGeom>
            <a:solidFill>
              <a:srgbClr val="33334A"/>
            </a:solidFill>
          </p:spPr>
        </p:sp>
      </p:grpSp>
      <p:grpSp>
        <p:nvGrpSpPr>
          <p:cNvPr name="Group 67" id="67"/>
          <p:cNvGrpSpPr/>
          <p:nvPr/>
        </p:nvGrpSpPr>
        <p:grpSpPr>
          <a:xfrm rot="360000">
            <a:off x="2116626" y="8744941"/>
            <a:ext cx="724205" cy="288808"/>
            <a:chOff x="0" y="0"/>
            <a:chExt cx="965606" cy="385077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965581" cy="385064"/>
            </a:xfrm>
            <a:custGeom>
              <a:avLst/>
              <a:gdLst/>
              <a:ahLst/>
              <a:cxnLst/>
              <a:rect r="r" b="b" t="t" l="l"/>
              <a:pathLst>
                <a:path h="385064" w="965581">
                  <a:moveTo>
                    <a:pt x="0" y="0"/>
                  </a:moveTo>
                  <a:lnTo>
                    <a:pt x="965581" y="0"/>
                  </a:lnTo>
                  <a:lnTo>
                    <a:pt x="965581" y="385064"/>
                  </a:lnTo>
                  <a:lnTo>
                    <a:pt x="0" y="385064"/>
                  </a:lnTo>
                  <a:close/>
                </a:path>
              </a:pathLst>
            </a:custGeom>
            <a:solidFill>
              <a:srgbClr val="C0392B"/>
            </a:solidFill>
          </p:spPr>
        </p:sp>
      </p:grpSp>
      <p:grpSp>
        <p:nvGrpSpPr>
          <p:cNvPr name="Group 69" id="69"/>
          <p:cNvGrpSpPr/>
          <p:nvPr/>
        </p:nvGrpSpPr>
        <p:grpSpPr>
          <a:xfrm rot="-8977260">
            <a:off x="1791662" y="8098860"/>
            <a:ext cx="737711" cy="219456"/>
            <a:chOff x="0" y="0"/>
            <a:chExt cx="983615" cy="292608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983615" cy="292735"/>
            </a:xfrm>
            <a:custGeom>
              <a:avLst/>
              <a:gdLst/>
              <a:ahLst/>
              <a:cxnLst/>
              <a:rect r="r" b="b" t="t" l="l"/>
              <a:pathLst>
                <a:path h="292735" w="983615">
                  <a:moveTo>
                    <a:pt x="0" y="117094"/>
                  </a:moveTo>
                  <a:cubicBezTo>
                    <a:pt x="0" y="52451"/>
                    <a:pt x="52451" y="0"/>
                    <a:pt x="117094" y="0"/>
                  </a:cubicBezTo>
                  <a:lnTo>
                    <a:pt x="866521" y="0"/>
                  </a:lnTo>
                  <a:cubicBezTo>
                    <a:pt x="931164" y="0"/>
                    <a:pt x="983615" y="52451"/>
                    <a:pt x="983615" y="117094"/>
                  </a:cubicBezTo>
                  <a:lnTo>
                    <a:pt x="983615" y="175641"/>
                  </a:lnTo>
                  <a:cubicBezTo>
                    <a:pt x="983615" y="240284"/>
                    <a:pt x="931164" y="292735"/>
                    <a:pt x="866521" y="292735"/>
                  </a:cubicBezTo>
                  <a:lnTo>
                    <a:pt x="117094" y="292735"/>
                  </a:lnTo>
                  <a:cubicBezTo>
                    <a:pt x="52451" y="292608"/>
                    <a:pt x="0" y="240157"/>
                    <a:pt x="0" y="175514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71" id="71"/>
          <p:cNvGrpSpPr/>
          <p:nvPr/>
        </p:nvGrpSpPr>
        <p:grpSpPr>
          <a:xfrm rot="820260">
            <a:off x="2466889" y="8384153"/>
            <a:ext cx="835666" cy="219456"/>
            <a:chOff x="0" y="0"/>
            <a:chExt cx="1114222" cy="292608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1114298" cy="292735"/>
            </a:xfrm>
            <a:custGeom>
              <a:avLst/>
              <a:gdLst/>
              <a:ahLst/>
              <a:cxnLst/>
              <a:rect r="r" b="b" t="t" l="l"/>
              <a:pathLst>
                <a:path h="292735" w="1114298">
                  <a:moveTo>
                    <a:pt x="0" y="117094"/>
                  </a:moveTo>
                  <a:cubicBezTo>
                    <a:pt x="0" y="52451"/>
                    <a:pt x="52451" y="0"/>
                    <a:pt x="117094" y="0"/>
                  </a:cubicBezTo>
                  <a:lnTo>
                    <a:pt x="997204" y="0"/>
                  </a:lnTo>
                  <a:cubicBezTo>
                    <a:pt x="1061847" y="0"/>
                    <a:pt x="1114298" y="52451"/>
                    <a:pt x="1114298" y="117094"/>
                  </a:cubicBezTo>
                  <a:lnTo>
                    <a:pt x="1114298" y="175641"/>
                  </a:lnTo>
                  <a:cubicBezTo>
                    <a:pt x="1114298" y="240284"/>
                    <a:pt x="1061847" y="292735"/>
                    <a:pt x="997204" y="292735"/>
                  </a:cubicBezTo>
                  <a:lnTo>
                    <a:pt x="117094" y="292735"/>
                  </a:lnTo>
                  <a:cubicBezTo>
                    <a:pt x="52451" y="292608"/>
                    <a:pt x="0" y="240157"/>
                    <a:pt x="0" y="175514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73" id="73"/>
          <p:cNvGrpSpPr/>
          <p:nvPr/>
        </p:nvGrpSpPr>
        <p:grpSpPr>
          <a:xfrm rot="5908260">
            <a:off x="1639110" y="9580188"/>
            <a:ext cx="1042816" cy="285293"/>
            <a:chOff x="0" y="0"/>
            <a:chExt cx="1390421" cy="380390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1390396" cy="380365"/>
            </a:xfrm>
            <a:custGeom>
              <a:avLst/>
              <a:gdLst/>
              <a:ahLst/>
              <a:cxnLst/>
              <a:rect r="r" b="b" t="t" l="l"/>
              <a:pathLst>
                <a:path h="380365" w="1390396">
                  <a:moveTo>
                    <a:pt x="0" y="152146"/>
                  </a:moveTo>
                  <a:cubicBezTo>
                    <a:pt x="0" y="68072"/>
                    <a:pt x="68072" y="0"/>
                    <a:pt x="152146" y="0"/>
                  </a:cubicBezTo>
                  <a:lnTo>
                    <a:pt x="1238250" y="0"/>
                  </a:lnTo>
                  <a:cubicBezTo>
                    <a:pt x="1322324" y="0"/>
                    <a:pt x="1390396" y="68072"/>
                    <a:pt x="1390396" y="152146"/>
                  </a:cubicBezTo>
                  <a:lnTo>
                    <a:pt x="1390396" y="228219"/>
                  </a:lnTo>
                  <a:cubicBezTo>
                    <a:pt x="1390396" y="312293"/>
                    <a:pt x="1322324" y="380365"/>
                    <a:pt x="1238250" y="380365"/>
                  </a:cubicBezTo>
                  <a:lnTo>
                    <a:pt x="152146" y="380365"/>
                  </a:lnTo>
                  <a:cubicBezTo>
                    <a:pt x="68072" y="380365"/>
                    <a:pt x="0" y="312293"/>
                    <a:pt x="0" y="228219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75" id="75"/>
          <p:cNvGrpSpPr/>
          <p:nvPr/>
        </p:nvGrpSpPr>
        <p:grpSpPr>
          <a:xfrm rot="4891740">
            <a:off x="2275532" y="9580188"/>
            <a:ext cx="1042816" cy="285293"/>
            <a:chOff x="0" y="0"/>
            <a:chExt cx="1390421" cy="380390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1390396" cy="380365"/>
            </a:xfrm>
            <a:custGeom>
              <a:avLst/>
              <a:gdLst/>
              <a:ahLst/>
              <a:cxnLst/>
              <a:rect r="r" b="b" t="t" l="l"/>
              <a:pathLst>
                <a:path h="380365" w="1390396">
                  <a:moveTo>
                    <a:pt x="0" y="152146"/>
                  </a:moveTo>
                  <a:cubicBezTo>
                    <a:pt x="0" y="68072"/>
                    <a:pt x="68072" y="0"/>
                    <a:pt x="152146" y="0"/>
                  </a:cubicBezTo>
                  <a:lnTo>
                    <a:pt x="1238250" y="0"/>
                  </a:lnTo>
                  <a:cubicBezTo>
                    <a:pt x="1322324" y="0"/>
                    <a:pt x="1390396" y="68072"/>
                    <a:pt x="1390396" y="152146"/>
                  </a:cubicBezTo>
                  <a:lnTo>
                    <a:pt x="1390396" y="228219"/>
                  </a:lnTo>
                  <a:cubicBezTo>
                    <a:pt x="1390396" y="312293"/>
                    <a:pt x="1322324" y="380365"/>
                    <a:pt x="1238250" y="380365"/>
                  </a:cubicBezTo>
                  <a:lnTo>
                    <a:pt x="152146" y="380365"/>
                  </a:lnTo>
                  <a:cubicBezTo>
                    <a:pt x="68072" y="380365"/>
                    <a:pt x="0" y="312293"/>
                    <a:pt x="0" y="228219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77" id="77"/>
          <p:cNvGrpSpPr/>
          <p:nvPr/>
        </p:nvGrpSpPr>
        <p:grpSpPr>
          <a:xfrm rot="-240000">
            <a:off x="1820361" y="10183692"/>
            <a:ext cx="395021" cy="197510"/>
            <a:chOff x="0" y="0"/>
            <a:chExt cx="526694" cy="263347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526669" cy="263271"/>
            </a:xfrm>
            <a:custGeom>
              <a:avLst/>
              <a:gdLst/>
              <a:ahLst/>
              <a:cxnLst/>
              <a:rect r="r" b="b" t="t" l="l"/>
              <a:pathLst>
                <a:path h="263271" w="526669">
                  <a:moveTo>
                    <a:pt x="0" y="105283"/>
                  </a:moveTo>
                  <a:cubicBezTo>
                    <a:pt x="0" y="47117"/>
                    <a:pt x="47117" y="0"/>
                    <a:pt x="105283" y="0"/>
                  </a:cubicBezTo>
                  <a:lnTo>
                    <a:pt x="421386" y="0"/>
                  </a:lnTo>
                  <a:cubicBezTo>
                    <a:pt x="479552" y="0"/>
                    <a:pt x="526669" y="47117"/>
                    <a:pt x="526669" y="105283"/>
                  </a:cubicBezTo>
                  <a:lnTo>
                    <a:pt x="526669" y="157988"/>
                  </a:lnTo>
                  <a:cubicBezTo>
                    <a:pt x="526669" y="216154"/>
                    <a:pt x="479552" y="263271"/>
                    <a:pt x="421386" y="263271"/>
                  </a:cubicBezTo>
                  <a:lnTo>
                    <a:pt x="105283" y="263271"/>
                  </a:lnTo>
                  <a:cubicBezTo>
                    <a:pt x="47117" y="263398"/>
                    <a:pt x="0" y="216154"/>
                    <a:pt x="0" y="157988"/>
                  </a:cubicBezTo>
                  <a:close/>
                </a:path>
              </a:pathLst>
            </a:custGeom>
            <a:solidFill>
              <a:srgbClr val="1C1C26"/>
            </a:solidFill>
          </p:spPr>
        </p:sp>
      </p:grpSp>
      <p:grpSp>
        <p:nvGrpSpPr>
          <p:cNvPr name="Group 79" id="79"/>
          <p:cNvGrpSpPr/>
          <p:nvPr/>
        </p:nvGrpSpPr>
        <p:grpSpPr>
          <a:xfrm rot="240000">
            <a:off x="2698185" y="10183692"/>
            <a:ext cx="395021" cy="197510"/>
            <a:chOff x="0" y="0"/>
            <a:chExt cx="526694" cy="263347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526669" cy="263271"/>
            </a:xfrm>
            <a:custGeom>
              <a:avLst/>
              <a:gdLst/>
              <a:ahLst/>
              <a:cxnLst/>
              <a:rect r="r" b="b" t="t" l="l"/>
              <a:pathLst>
                <a:path h="263271" w="526669">
                  <a:moveTo>
                    <a:pt x="0" y="105283"/>
                  </a:moveTo>
                  <a:cubicBezTo>
                    <a:pt x="0" y="47117"/>
                    <a:pt x="47117" y="0"/>
                    <a:pt x="105283" y="0"/>
                  </a:cubicBezTo>
                  <a:lnTo>
                    <a:pt x="421386" y="0"/>
                  </a:lnTo>
                  <a:cubicBezTo>
                    <a:pt x="479552" y="0"/>
                    <a:pt x="526669" y="47117"/>
                    <a:pt x="526669" y="105283"/>
                  </a:cubicBezTo>
                  <a:lnTo>
                    <a:pt x="526669" y="157988"/>
                  </a:lnTo>
                  <a:cubicBezTo>
                    <a:pt x="526669" y="216154"/>
                    <a:pt x="479552" y="263271"/>
                    <a:pt x="421386" y="263271"/>
                  </a:cubicBezTo>
                  <a:lnTo>
                    <a:pt x="105283" y="263271"/>
                  </a:lnTo>
                  <a:cubicBezTo>
                    <a:pt x="47117" y="263398"/>
                    <a:pt x="0" y="216154"/>
                    <a:pt x="0" y="157988"/>
                  </a:cubicBezTo>
                  <a:close/>
                </a:path>
              </a:pathLst>
            </a:custGeom>
            <a:solidFill>
              <a:srgbClr val="1C1C26"/>
            </a:solidFill>
          </p:spPr>
        </p:sp>
      </p:grpSp>
      <p:grpSp>
        <p:nvGrpSpPr>
          <p:cNvPr name="Group 81" id="81"/>
          <p:cNvGrpSpPr/>
          <p:nvPr/>
        </p:nvGrpSpPr>
        <p:grpSpPr>
          <a:xfrm rot="0">
            <a:off x="1644796" y="7802594"/>
            <a:ext cx="263347" cy="263347"/>
            <a:chOff x="0" y="0"/>
            <a:chExt cx="351130" cy="351130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351155" cy="351155"/>
            </a:xfrm>
            <a:custGeom>
              <a:avLst/>
              <a:gdLst/>
              <a:ahLst/>
              <a:cxnLst/>
              <a:rect r="r" b="b" t="t" l="l"/>
              <a:pathLst>
                <a:path h="351155" w="351155">
                  <a:moveTo>
                    <a:pt x="0" y="175514"/>
                  </a:moveTo>
                  <a:cubicBezTo>
                    <a:pt x="0" y="78613"/>
                    <a:pt x="78613" y="0"/>
                    <a:pt x="175514" y="0"/>
                  </a:cubicBezTo>
                  <a:cubicBezTo>
                    <a:pt x="272415" y="0"/>
                    <a:pt x="351155" y="78613"/>
                    <a:pt x="351155" y="175514"/>
                  </a:cubicBezTo>
                  <a:cubicBezTo>
                    <a:pt x="351155" y="272415"/>
                    <a:pt x="272542" y="351155"/>
                    <a:pt x="175514" y="351155"/>
                  </a:cubicBezTo>
                  <a:cubicBezTo>
                    <a:pt x="78486" y="351155"/>
                    <a:pt x="0" y="272542"/>
                    <a:pt x="0" y="175514"/>
                  </a:cubicBezTo>
                  <a:close/>
                </a:path>
              </a:pathLst>
            </a:custGeom>
            <a:solidFill>
              <a:srgbClr val="F0BD8E"/>
            </a:solidFill>
          </p:spPr>
        </p:sp>
      </p:grpSp>
      <p:grpSp>
        <p:nvGrpSpPr>
          <p:cNvPr name="Group 83" id="83"/>
          <p:cNvGrpSpPr/>
          <p:nvPr/>
        </p:nvGrpSpPr>
        <p:grpSpPr>
          <a:xfrm rot="0">
            <a:off x="3191961" y="8493881"/>
            <a:ext cx="285293" cy="285293"/>
            <a:chOff x="0" y="0"/>
            <a:chExt cx="380390" cy="380390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380365" cy="380492"/>
            </a:xfrm>
            <a:custGeom>
              <a:avLst/>
              <a:gdLst/>
              <a:ahLst/>
              <a:cxnLst/>
              <a:rect r="r" b="b" t="t" l="l"/>
              <a:pathLst>
                <a:path h="380492" w="380365">
                  <a:moveTo>
                    <a:pt x="0" y="190246"/>
                  </a:moveTo>
                  <a:cubicBezTo>
                    <a:pt x="0" y="85090"/>
                    <a:pt x="85090" y="0"/>
                    <a:pt x="190246" y="0"/>
                  </a:cubicBezTo>
                  <a:cubicBezTo>
                    <a:pt x="295402" y="0"/>
                    <a:pt x="380365" y="85090"/>
                    <a:pt x="380365" y="190246"/>
                  </a:cubicBezTo>
                  <a:cubicBezTo>
                    <a:pt x="380365" y="295402"/>
                    <a:pt x="295275" y="380492"/>
                    <a:pt x="190119" y="380492"/>
                  </a:cubicBezTo>
                  <a:cubicBezTo>
                    <a:pt x="84963" y="380492"/>
                    <a:pt x="0" y="295275"/>
                    <a:pt x="0" y="190246"/>
                  </a:cubicBezTo>
                  <a:close/>
                </a:path>
              </a:pathLst>
            </a:custGeom>
            <a:solidFill>
              <a:srgbClr val="F0BD8E"/>
            </a:solidFill>
          </p:spPr>
        </p:sp>
      </p:grpSp>
      <p:grpSp>
        <p:nvGrpSpPr>
          <p:cNvPr name="Group 85" id="85"/>
          <p:cNvGrpSpPr/>
          <p:nvPr/>
        </p:nvGrpSpPr>
        <p:grpSpPr>
          <a:xfrm rot="0">
            <a:off x="2162613" y="7338946"/>
            <a:ext cx="790042" cy="790042"/>
            <a:chOff x="0" y="0"/>
            <a:chExt cx="1053389" cy="1053389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0" y="0"/>
              <a:ext cx="1053338" cy="1053338"/>
            </a:xfrm>
            <a:custGeom>
              <a:avLst/>
              <a:gdLst/>
              <a:ahLst/>
              <a:cxnLst/>
              <a:rect r="r" b="b" t="t" l="l"/>
              <a:pathLst>
                <a:path h="1053338" w="1053338">
                  <a:moveTo>
                    <a:pt x="0" y="526669"/>
                  </a:moveTo>
                  <a:cubicBezTo>
                    <a:pt x="0" y="235839"/>
                    <a:pt x="235839" y="0"/>
                    <a:pt x="526669" y="0"/>
                  </a:cubicBezTo>
                  <a:cubicBezTo>
                    <a:pt x="817499" y="0"/>
                    <a:pt x="1053338" y="235839"/>
                    <a:pt x="1053338" y="526669"/>
                  </a:cubicBezTo>
                  <a:cubicBezTo>
                    <a:pt x="1053338" y="817499"/>
                    <a:pt x="817626" y="1053338"/>
                    <a:pt x="526669" y="1053338"/>
                  </a:cubicBezTo>
                  <a:cubicBezTo>
                    <a:pt x="235712" y="1053338"/>
                    <a:pt x="0" y="817626"/>
                    <a:pt x="0" y="526669"/>
                  </a:cubicBezTo>
                  <a:close/>
                </a:path>
              </a:pathLst>
            </a:custGeom>
            <a:solidFill>
              <a:srgbClr val="33334A"/>
            </a:solidFill>
          </p:spPr>
        </p:sp>
      </p:grpSp>
      <p:grpSp>
        <p:nvGrpSpPr>
          <p:cNvPr name="Group 87" id="87"/>
          <p:cNvGrpSpPr/>
          <p:nvPr/>
        </p:nvGrpSpPr>
        <p:grpSpPr>
          <a:xfrm rot="0">
            <a:off x="2140668" y="7536456"/>
            <a:ext cx="833933" cy="153619"/>
            <a:chOff x="0" y="0"/>
            <a:chExt cx="1111910" cy="204826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1111885" cy="204851"/>
            </a:xfrm>
            <a:custGeom>
              <a:avLst/>
              <a:gdLst/>
              <a:ahLst/>
              <a:cxnLst/>
              <a:rect r="r" b="b" t="t" l="l"/>
              <a:pathLst>
                <a:path h="204851" w="1111885">
                  <a:moveTo>
                    <a:pt x="0" y="0"/>
                  </a:moveTo>
                  <a:lnTo>
                    <a:pt x="1111885" y="0"/>
                  </a:lnTo>
                  <a:lnTo>
                    <a:pt x="1111885" y="204851"/>
                  </a:lnTo>
                  <a:lnTo>
                    <a:pt x="0" y="204851"/>
                  </a:lnTo>
                  <a:close/>
                </a:path>
              </a:pathLst>
            </a:custGeom>
            <a:solidFill>
              <a:srgbClr val="C0392B"/>
            </a:solidFill>
          </p:spPr>
        </p:sp>
      </p:grpSp>
      <p:grpSp>
        <p:nvGrpSpPr>
          <p:cNvPr name="Group 89" id="89"/>
          <p:cNvGrpSpPr/>
          <p:nvPr/>
        </p:nvGrpSpPr>
        <p:grpSpPr>
          <a:xfrm rot="0">
            <a:off x="2173586" y="7690075"/>
            <a:ext cx="768096" cy="219456"/>
            <a:chOff x="0" y="0"/>
            <a:chExt cx="1024128" cy="292608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0" y="0"/>
              <a:ext cx="1024128" cy="292608"/>
            </a:xfrm>
            <a:custGeom>
              <a:avLst/>
              <a:gdLst/>
              <a:ahLst/>
              <a:cxnLst/>
              <a:rect r="r" b="b" t="t" l="l"/>
              <a:pathLst>
                <a:path h="292608" w="1024128">
                  <a:moveTo>
                    <a:pt x="0" y="146304"/>
                  </a:moveTo>
                  <a:cubicBezTo>
                    <a:pt x="0" y="65532"/>
                    <a:pt x="65532" y="0"/>
                    <a:pt x="146304" y="0"/>
                  </a:cubicBezTo>
                  <a:lnTo>
                    <a:pt x="877824" y="0"/>
                  </a:lnTo>
                  <a:cubicBezTo>
                    <a:pt x="958596" y="0"/>
                    <a:pt x="1024128" y="65532"/>
                    <a:pt x="1024128" y="146304"/>
                  </a:cubicBezTo>
                  <a:cubicBezTo>
                    <a:pt x="1024128" y="227076"/>
                    <a:pt x="958596" y="292608"/>
                    <a:pt x="877824" y="292608"/>
                  </a:cubicBezTo>
                  <a:lnTo>
                    <a:pt x="146304" y="292608"/>
                  </a:lnTo>
                  <a:cubicBezTo>
                    <a:pt x="65532" y="292608"/>
                    <a:pt x="0" y="227076"/>
                    <a:pt x="0" y="1463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91" id="91"/>
          <p:cNvGrpSpPr/>
          <p:nvPr/>
        </p:nvGrpSpPr>
        <p:grpSpPr>
          <a:xfrm rot="0">
            <a:off x="2332692" y="7739453"/>
            <a:ext cx="98755" cy="98755"/>
            <a:chOff x="0" y="0"/>
            <a:chExt cx="131674" cy="131674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131572" cy="131572"/>
            </a:xfrm>
            <a:custGeom>
              <a:avLst/>
              <a:gdLst/>
              <a:ahLst/>
              <a:cxnLst/>
              <a:rect r="r" b="b" t="t" l="l"/>
              <a:pathLst>
                <a:path h="131572" w="131572">
                  <a:moveTo>
                    <a:pt x="0" y="65786"/>
                  </a:moveTo>
                  <a:cubicBezTo>
                    <a:pt x="0" y="29464"/>
                    <a:pt x="29464" y="0"/>
                    <a:pt x="65786" y="0"/>
                  </a:cubicBezTo>
                  <a:cubicBezTo>
                    <a:pt x="102108" y="0"/>
                    <a:pt x="131572" y="29464"/>
                    <a:pt x="131572" y="65786"/>
                  </a:cubicBezTo>
                  <a:cubicBezTo>
                    <a:pt x="131572" y="102108"/>
                    <a:pt x="102108" y="131572"/>
                    <a:pt x="65786" y="131572"/>
                  </a:cubicBezTo>
                  <a:cubicBezTo>
                    <a:pt x="29464" y="131572"/>
                    <a:pt x="0" y="102235"/>
                    <a:pt x="0" y="65786"/>
                  </a:cubicBezTo>
                  <a:close/>
                </a:path>
              </a:pathLst>
            </a:custGeom>
            <a:solidFill>
              <a:srgbClr val="20202A"/>
            </a:solidFill>
          </p:spPr>
        </p:sp>
      </p:grpSp>
      <p:grpSp>
        <p:nvGrpSpPr>
          <p:cNvPr name="Group 93" id="93"/>
          <p:cNvGrpSpPr/>
          <p:nvPr/>
        </p:nvGrpSpPr>
        <p:grpSpPr>
          <a:xfrm rot="0">
            <a:off x="2683821" y="7739453"/>
            <a:ext cx="98755" cy="98755"/>
            <a:chOff x="0" y="0"/>
            <a:chExt cx="131674" cy="131674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131572" cy="131572"/>
            </a:xfrm>
            <a:custGeom>
              <a:avLst/>
              <a:gdLst/>
              <a:ahLst/>
              <a:cxnLst/>
              <a:rect r="r" b="b" t="t" l="l"/>
              <a:pathLst>
                <a:path h="131572" w="131572">
                  <a:moveTo>
                    <a:pt x="0" y="65786"/>
                  </a:moveTo>
                  <a:cubicBezTo>
                    <a:pt x="0" y="29464"/>
                    <a:pt x="29464" y="0"/>
                    <a:pt x="65786" y="0"/>
                  </a:cubicBezTo>
                  <a:cubicBezTo>
                    <a:pt x="102108" y="0"/>
                    <a:pt x="131572" y="29464"/>
                    <a:pt x="131572" y="65786"/>
                  </a:cubicBezTo>
                  <a:cubicBezTo>
                    <a:pt x="131572" y="102108"/>
                    <a:pt x="102108" y="131572"/>
                    <a:pt x="65786" y="131572"/>
                  </a:cubicBezTo>
                  <a:cubicBezTo>
                    <a:pt x="29464" y="131572"/>
                    <a:pt x="0" y="102235"/>
                    <a:pt x="0" y="65786"/>
                  </a:cubicBezTo>
                  <a:close/>
                </a:path>
              </a:pathLst>
            </a:custGeom>
            <a:solidFill>
              <a:srgbClr val="20202A"/>
            </a:solidFill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2283571" y="105308"/>
            <a:ext cx="14677977" cy="3348990"/>
            <a:chOff x="0" y="0"/>
            <a:chExt cx="19570636" cy="446532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9570700" cy="4465320"/>
            </a:xfrm>
            <a:custGeom>
              <a:avLst/>
              <a:gdLst/>
              <a:ahLst/>
              <a:cxnLst/>
              <a:rect r="r" b="b" t="t" l="l"/>
              <a:pathLst>
                <a:path h="4465320" w="19570700">
                  <a:moveTo>
                    <a:pt x="0" y="267970"/>
                  </a:moveTo>
                  <a:cubicBezTo>
                    <a:pt x="0" y="120015"/>
                    <a:pt x="120015" y="0"/>
                    <a:pt x="267970" y="0"/>
                  </a:cubicBezTo>
                  <a:lnTo>
                    <a:pt x="19302730" y="0"/>
                  </a:lnTo>
                  <a:cubicBezTo>
                    <a:pt x="19450686" y="0"/>
                    <a:pt x="19570700" y="120015"/>
                    <a:pt x="19570700" y="267970"/>
                  </a:cubicBezTo>
                  <a:lnTo>
                    <a:pt x="19570700" y="4197350"/>
                  </a:lnTo>
                  <a:cubicBezTo>
                    <a:pt x="19570700" y="4345305"/>
                    <a:pt x="19450686" y="4465320"/>
                    <a:pt x="19302730" y="4465320"/>
                  </a:cubicBezTo>
                  <a:lnTo>
                    <a:pt x="267970" y="4465320"/>
                  </a:lnTo>
                  <a:cubicBezTo>
                    <a:pt x="120015" y="4465320"/>
                    <a:pt x="0" y="4345432"/>
                    <a:pt x="0" y="4197350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2482663" y="511137"/>
            <a:ext cx="14279880" cy="2518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36"/>
              </a:lnSpc>
            </a:pPr>
            <a:r>
              <a:rPr lang="en-US" sz="3200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進入隊伍並確認隊伍相關資訊是否正確後，並</a:t>
            </a:r>
            <a:r>
              <a:rPr lang="en-US" sz="3200" spc="3">
                <a:solidFill>
                  <a:srgbClr val="E46C0A"/>
                </a:solidFill>
                <a:latin typeface="Noto Sans"/>
                <a:ea typeface="Noto Sans"/>
                <a:cs typeface="Noto Sans"/>
                <a:sym typeface="Noto Sans"/>
              </a:rPr>
              <a:t>按下「送出申請說明」</a:t>
            </a:r>
            <a:r>
              <a:rPr lang="en-US" sz="3200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，</a:t>
            </a:r>
            <a:r>
              <a:rPr lang="en-US" sz="3200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待隊長完成審核隊員申請加入隊伍後，完成加入隊伍流程。 </a:t>
            </a:r>
          </a:p>
          <a:p>
            <a:pPr algn="just">
              <a:lnSpc>
                <a:spcPts val="4036"/>
              </a:lnSpc>
            </a:pPr>
            <a:r>
              <a:rPr lang="en-US" b="true" sz="3200" spc="2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After entering the team and verifying the information and click on </a:t>
            </a:r>
            <a:r>
              <a:rPr lang="en-US" b="true" sz="3200" spc="2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“Submit Application.” </a:t>
            </a:r>
            <a:r>
              <a:rPr lang="en-US" b="true" sz="3200" spc="2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Wait for the team leader to review your application to join the team to complete the joining process.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2924385" y="3419323"/>
            <a:ext cx="12688900" cy="6928904"/>
            <a:chOff x="0" y="0"/>
            <a:chExt cx="16918534" cy="9238539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6918560" cy="9238488"/>
            </a:xfrm>
            <a:custGeom>
              <a:avLst/>
              <a:gdLst/>
              <a:ahLst/>
              <a:cxnLst/>
              <a:rect r="r" b="b" t="t" l="l"/>
              <a:pathLst>
                <a:path h="9238488" w="16918560">
                  <a:moveTo>
                    <a:pt x="0" y="0"/>
                  </a:moveTo>
                  <a:lnTo>
                    <a:pt x="16918560" y="0"/>
                  </a:lnTo>
                  <a:lnTo>
                    <a:pt x="16918560" y="9238488"/>
                  </a:lnTo>
                  <a:lnTo>
                    <a:pt x="0" y="9238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6370" r="-8079" b="0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7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6762543" y="4697168"/>
            <a:ext cx="819998" cy="1038997"/>
            <a:chOff x="0" y="0"/>
            <a:chExt cx="1093330" cy="1385329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093343" cy="1385316"/>
            </a:xfrm>
            <a:custGeom>
              <a:avLst/>
              <a:gdLst/>
              <a:ahLst/>
              <a:cxnLst/>
              <a:rect r="r" b="b" t="t" l="l"/>
              <a:pathLst>
                <a:path h="1385316" w="1093343">
                  <a:moveTo>
                    <a:pt x="0" y="0"/>
                  </a:moveTo>
                  <a:lnTo>
                    <a:pt x="1093343" y="0"/>
                  </a:lnTo>
                  <a:lnTo>
                    <a:pt x="1093343" y="1385316"/>
                  </a:lnTo>
                  <a:lnTo>
                    <a:pt x="0" y="1385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3353" t="0" r="-13352" b="0"/>
              </a:stretch>
            </a:blipFill>
          </p:spPr>
        </p:sp>
      </p:grpSp>
      <p:sp>
        <p:nvSpPr>
          <p:cNvPr name="Freeform 40" id="40"/>
          <p:cNvSpPr/>
          <p:nvPr/>
        </p:nvSpPr>
        <p:spPr>
          <a:xfrm flipH="false" flipV="false" rot="0">
            <a:off x="-318421" y="6494621"/>
            <a:ext cx="2260292" cy="3775739"/>
          </a:xfrm>
          <a:custGeom>
            <a:avLst/>
            <a:gdLst/>
            <a:ahLst/>
            <a:cxnLst/>
            <a:rect r="r" b="b" t="t" l="l"/>
            <a:pathLst>
              <a:path h="3775739" w="2260292">
                <a:moveTo>
                  <a:pt x="0" y="0"/>
                </a:moveTo>
                <a:lnTo>
                  <a:pt x="2260292" y="0"/>
                </a:lnTo>
                <a:lnTo>
                  <a:pt x="2260292" y="3775739"/>
                </a:lnTo>
                <a:lnTo>
                  <a:pt x="0" y="37757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067248" y="6658127"/>
            <a:ext cx="3256445" cy="3369183"/>
          </a:xfrm>
          <a:custGeom>
            <a:avLst/>
            <a:gdLst/>
            <a:ahLst/>
            <a:cxnLst/>
            <a:rect r="r" b="b" t="t" l="l"/>
            <a:pathLst>
              <a:path h="3369183" w="3256445">
                <a:moveTo>
                  <a:pt x="0" y="0"/>
                </a:moveTo>
                <a:lnTo>
                  <a:pt x="3256445" y="0"/>
                </a:lnTo>
                <a:lnTo>
                  <a:pt x="3256445" y="3369183"/>
                </a:lnTo>
                <a:lnTo>
                  <a:pt x="0" y="33691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1116311" y="7322420"/>
            <a:ext cx="1178576" cy="1178576"/>
            <a:chOff x="0" y="0"/>
            <a:chExt cx="1571434" cy="1571434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571498" cy="1571498"/>
            </a:xfrm>
            <a:custGeom>
              <a:avLst/>
              <a:gdLst/>
              <a:ahLst/>
              <a:cxnLst/>
              <a:rect r="r" b="b" t="t" l="l"/>
              <a:pathLst>
                <a:path h="1571498" w="1571498">
                  <a:moveTo>
                    <a:pt x="0" y="785749"/>
                  </a:moveTo>
                  <a:cubicBezTo>
                    <a:pt x="0" y="351790"/>
                    <a:pt x="351790" y="0"/>
                    <a:pt x="785749" y="0"/>
                  </a:cubicBezTo>
                  <a:cubicBezTo>
                    <a:pt x="1219708" y="0"/>
                    <a:pt x="1571498" y="351790"/>
                    <a:pt x="1571498" y="785749"/>
                  </a:cubicBezTo>
                  <a:cubicBezTo>
                    <a:pt x="1571498" y="1219708"/>
                    <a:pt x="1219708" y="1571498"/>
                    <a:pt x="785749" y="1571498"/>
                  </a:cubicBezTo>
                  <a:cubicBezTo>
                    <a:pt x="351790" y="1571498"/>
                    <a:pt x="0" y="1219708"/>
                    <a:pt x="0" y="785749"/>
                  </a:cubicBez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-78300" t="0" r="-78296" b="4"/>
              </a:stretch>
            </a:blipFill>
            <a:ln w="28575" cap="sq">
              <a:solidFill>
                <a:srgbClr val="3DBE6B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0">
            <a:off x="1321079" y="7527179"/>
            <a:ext cx="769048" cy="769048"/>
            <a:chOff x="0" y="0"/>
            <a:chExt cx="1025398" cy="1025398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025398" cy="1025525"/>
            </a:xfrm>
            <a:custGeom>
              <a:avLst/>
              <a:gdLst/>
              <a:ahLst/>
              <a:cxnLst/>
              <a:rect r="r" b="b" t="t" l="l"/>
              <a:pathLst>
                <a:path h="1025525" w="1025398">
                  <a:moveTo>
                    <a:pt x="544068" y="206121"/>
                  </a:moveTo>
                  <a:lnTo>
                    <a:pt x="702056" y="0"/>
                  </a:lnTo>
                  <a:lnTo>
                    <a:pt x="689483" y="274193"/>
                  </a:lnTo>
                  <a:lnTo>
                    <a:pt x="854837" y="150495"/>
                  </a:lnTo>
                  <a:lnTo>
                    <a:pt x="777621" y="310007"/>
                  </a:lnTo>
                  <a:lnTo>
                    <a:pt x="1025398" y="315341"/>
                  </a:lnTo>
                  <a:lnTo>
                    <a:pt x="806323" y="446278"/>
                  </a:lnTo>
                  <a:lnTo>
                    <a:pt x="867283" y="535940"/>
                  </a:lnTo>
                  <a:lnTo>
                    <a:pt x="777621" y="584327"/>
                  </a:lnTo>
                  <a:lnTo>
                    <a:pt x="896112" y="742061"/>
                  </a:lnTo>
                  <a:lnTo>
                    <a:pt x="694944" y="681228"/>
                  </a:lnTo>
                  <a:lnTo>
                    <a:pt x="709295" y="824611"/>
                  </a:lnTo>
                  <a:lnTo>
                    <a:pt x="578231" y="756539"/>
                  </a:lnTo>
                  <a:lnTo>
                    <a:pt x="551307" y="894588"/>
                  </a:lnTo>
                  <a:lnTo>
                    <a:pt x="468757" y="824738"/>
                  </a:lnTo>
                  <a:lnTo>
                    <a:pt x="413131" y="935863"/>
                  </a:lnTo>
                  <a:lnTo>
                    <a:pt x="357505" y="860552"/>
                  </a:lnTo>
                  <a:lnTo>
                    <a:pt x="233553" y="1025525"/>
                  </a:lnTo>
                  <a:lnTo>
                    <a:pt x="228219" y="866013"/>
                  </a:lnTo>
                  <a:lnTo>
                    <a:pt x="60960" y="846201"/>
                  </a:lnTo>
                  <a:lnTo>
                    <a:pt x="157988" y="729615"/>
                  </a:lnTo>
                  <a:lnTo>
                    <a:pt x="0" y="611251"/>
                  </a:lnTo>
                  <a:lnTo>
                    <a:pt x="186817" y="550291"/>
                  </a:lnTo>
                  <a:lnTo>
                    <a:pt x="55626" y="392557"/>
                  </a:lnTo>
                  <a:lnTo>
                    <a:pt x="255016" y="371094"/>
                  </a:lnTo>
                  <a:lnTo>
                    <a:pt x="213741" y="172085"/>
                  </a:lnTo>
                  <a:lnTo>
                    <a:pt x="405892" y="303022"/>
                  </a:lnTo>
                  <a:lnTo>
                    <a:pt x="461518" y="89662"/>
                  </a:lnTo>
                  <a:close/>
                </a:path>
              </a:pathLst>
            </a:custGeom>
            <a:solidFill>
              <a:srgbClr val="3DBE6B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16589816" y="8008153"/>
            <a:ext cx="1737360" cy="2267712"/>
            <a:chOff x="0" y="0"/>
            <a:chExt cx="2316480" cy="3023616"/>
          </a:xfrm>
        </p:grpSpPr>
        <p:sp>
          <p:nvSpPr>
            <p:cNvPr name="Freeform 47" id="47" descr="assets/png/yoga_ninja1_tree.png"/>
            <p:cNvSpPr/>
            <p:nvPr/>
          </p:nvSpPr>
          <p:spPr>
            <a:xfrm flipH="false" flipV="false" rot="0">
              <a:off x="0" y="0"/>
              <a:ext cx="2316480" cy="3023616"/>
            </a:xfrm>
            <a:custGeom>
              <a:avLst/>
              <a:gdLst/>
              <a:ahLst/>
              <a:cxnLst/>
              <a:rect r="r" b="b" t="t" l="l"/>
              <a:pathLst>
                <a:path h="3023616" w="2316480">
                  <a:moveTo>
                    <a:pt x="0" y="0"/>
                  </a:moveTo>
                  <a:lnTo>
                    <a:pt x="2316480" y="0"/>
                  </a:lnTo>
                  <a:lnTo>
                    <a:pt x="2316480" y="3023616"/>
                  </a:lnTo>
                  <a:lnTo>
                    <a:pt x="0" y="3023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-93" r="0" b="-92"/>
              </a:stretch>
            </a:blipFill>
          </p:spPr>
        </p:sp>
      </p:grpSp>
      <p:sp>
        <p:nvSpPr>
          <p:cNvPr name="Freeform 48" id="48"/>
          <p:cNvSpPr/>
          <p:nvPr/>
        </p:nvSpPr>
        <p:spPr>
          <a:xfrm flipH="false" flipV="false" rot="0">
            <a:off x="15583852" y="7032479"/>
            <a:ext cx="1842326" cy="3092044"/>
          </a:xfrm>
          <a:custGeom>
            <a:avLst/>
            <a:gdLst/>
            <a:ahLst/>
            <a:cxnLst/>
            <a:rect r="r" b="b" t="t" l="l"/>
            <a:pathLst>
              <a:path h="3092044" w="1842326">
                <a:moveTo>
                  <a:pt x="0" y="0"/>
                </a:moveTo>
                <a:lnTo>
                  <a:pt x="1842326" y="0"/>
                </a:lnTo>
                <a:lnTo>
                  <a:pt x="1842326" y="3092044"/>
                </a:lnTo>
                <a:lnTo>
                  <a:pt x="0" y="309204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9" id="49"/>
          <p:cNvGrpSpPr/>
          <p:nvPr/>
        </p:nvGrpSpPr>
        <p:grpSpPr>
          <a:xfrm rot="0">
            <a:off x="8882403" y="8702497"/>
            <a:ext cx="5158253" cy="1463040"/>
            <a:chOff x="0" y="0"/>
            <a:chExt cx="6877671" cy="195072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6877709" cy="1950720"/>
            </a:xfrm>
            <a:custGeom>
              <a:avLst/>
              <a:gdLst/>
              <a:ahLst/>
              <a:cxnLst/>
              <a:rect r="r" b="b" t="t" l="l"/>
              <a:pathLst>
                <a:path h="1950720" w="6877709">
                  <a:moveTo>
                    <a:pt x="0" y="0"/>
                  </a:moveTo>
                  <a:lnTo>
                    <a:pt x="6877709" y="0"/>
                  </a:lnTo>
                  <a:lnTo>
                    <a:pt x="6877709" y="1950720"/>
                  </a:lnTo>
                  <a:lnTo>
                    <a:pt x="0" y="1950720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15288" r="4964" b="-15288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51" id="51"/>
          <p:cNvSpPr txBox="true"/>
          <p:nvPr/>
        </p:nvSpPr>
        <p:spPr>
          <a:xfrm rot="0">
            <a:off x="9444245" y="8682923"/>
            <a:ext cx="3624144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Submit Application</a:t>
            </a:r>
          </a:p>
        </p:txBody>
      </p:sp>
      <p:grpSp>
        <p:nvGrpSpPr>
          <p:cNvPr name="Group 52" id="52"/>
          <p:cNvGrpSpPr/>
          <p:nvPr/>
        </p:nvGrpSpPr>
        <p:grpSpPr>
          <a:xfrm rot="-5400000">
            <a:off x="11879342" y="7606094"/>
            <a:ext cx="1279055" cy="831532"/>
            <a:chOff x="0" y="0"/>
            <a:chExt cx="1705407" cy="110871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1705356" cy="1108710"/>
            </a:xfrm>
            <a:custGeom>
              <a:avLst/>
              <a:gdLst/>
              <a:ahLst/>
              <a:cxnLst/>
              <a:rect r="r" b="b" t="t" l="l"/>
              <a:pathLst>
                <a:path h="1108710" w="1705356">
                  <a:moveTo>
                    <a:pt x="0" y="277241"/>
                  </a:moveTo>
                  <a:lnTo>
                    <a:pt x="34671" y="277241"/>
                  </a:lnTo>
                  <a:lnTo>
                    <a:pt x="34671" y="831596"/>
                  </a:lnTo>
                  <a:lnTo>
                    <a:pt x="0" y="831596"/>
                  </a:lnTo>
                  <a:close/>
                  <a:moveTo>
                    <a:pt x="69342" y="831596"/>
                  </a:moveTo>
                  <a:lnTo>
                    <a:pt x="138684" y="831596"/>
                  </a:lnTo>
                  <a:lnTo>
                    <a:pt x="69342" y="831596"/>
                  </a:lnTo>
                  <a:close/>
                  <a:moveTo>
                    <a:pt x="173228" y="831596"/>
                  </a:moveTo>
                  <a:lnTo>
                    <a:pt x="1151001" y="831596"/>
                  </a:lnTo>
                  <a:lnTo>
                    <a:pt x="1151001" y="0"/>
                  </a:lnTo>
                  <a:lnTo>
                    <a:pt x="1705356" y="554355"/>
                  </a:lnTo>
                  <a:lnTo>
                    <a:pt x="1151001" y="1108710"/>
                  </a:lnTo>
                  <a:lnTo>
                    <a:pt x="1151001" y="831596"/>
                  </a:lnTo>
                  <a:lnTo>
                    <a:pt x="173228" y="831596"/>
                  </a:lnTo>
                  <a:close/>
                </a:path>
              </a:pathLst>
            </a:custGeom>
            <a:solidFill>
              <a:srgbClr val="FFFFFF"/>
            </a:solid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grpSp>
        <p:nvGrpSpPr>
          <p:cNvPr name="Group 54" id="54"/>
          <p:cNvGrpSpPr/>
          <p:nvPr/>
        </p:nvGrpSpPr>
        <p:grpSpPr>
          <a:xfrm rot="0">
            <a:off x="9540707" y="4403579"/>
            <a:ext cx="5956316" cy="2885094"/>
            <a:chOff x="0" y="0"/>
            <a:chExt cx="7941754" cy="3846792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7941818" cy="3846830"/>
            </a:xfrm>
            <a:custGeom>
              <a:avLst/>
              <a:gdLst/>
              <a:ahLst/>
              <a:cxnLst/>
              <a:rect r="r" b="b" t="t" l="l"/>
              <a:pathLst>
                <a:path h="3846830" w="7941818">
                  <a:moveTo>
                    <a:pt x="0" y="0"/>
                  </a:moveTo>
                  <a:lnTo>
                    <a:pt x="7941818" y="0"/>
                  </a:lnTo>
                  <a:lnTo>
                    <a:pt x="7941818" y="3846830"/>
                  </a:lnTo>
                  <a:lnTo>
                    <a:pt x="0" y="3846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40624" t="-38707" r="-41613" b="-43695"/>
              </a:stretch>
            </a:blipFill>
          </p:spPr>
        </p:sp>
      </p:grpSp>
      <p:grpSp>
        <p:nvGrpSpPr>
          <p:cNvPr name="Group 56" id="56"/>
          <p:cNvGrpSpPr/>
          <p:nvPr/>
        </p:nvGrpSpPr>
        <p:grpSpPr>
          <a:xfrm rot="0">
            <a:off x="10045703" y="5236959"/>
            <a:ext cx="5054603" cy="1270349"/>
            <a:chOff x="0" y="0"/>
            <a:chExt cx="6739471" cy="1693799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6739509" cy="1693799"/>
            </a:xfrm>
            <a:custGeom>
              <a:avLst/>
              <a:gdLst/>
              <a:ahLst/>
              <a:cxnLst/>
              <a:rect r="r" b="b" t="t" l="l"/>
              <a:pathLst>
                <a:path h="1693799" w="6739509">
                  <a:moveTo>
                    <a:pt x="0" y="0"/>
                  </a:moveTo>
                  <a:lnTo>
                    <a:pt x="6739509" y="0"/>
                  </a:lnTo>
                  <a:lnTo>
                    <a:pt x="6739509" y="1693799"/>
                  </a:lnTo>
                  <a:lnTo>
                    <a:pt x="0" y="1693799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27529" r="0" b="-27529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58" id="58"/>
          <p:cNvSpPr txBox="true"/>
          <p:nvPr/>
        </p:nvSpPr>
        <p:spPr>
          <a:xfrm rot="0">
            <a:off x="9572025" y="4219289"/>
            <a:ext cx="6120203" cy="1042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Team joined! Awaiting team leader approval !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5237" y="1245241"/>
            <a:ext cx="1459525" cy="939527"/>
            <a:chOff x="0" y="0"/>
            <a:chExt cx="1946034" cy="12527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646" y="4063"/>
              <a:ext cx="1948480" cy="1253206"/>
            </a:xfrm>
            <a:custGeom>
              <a:avLst/>
              <a:gdLst/>
              <a:ahLst/>
              <a:cxnLst/>
              <a:rect r="r" b="b" t="t" l="l"/>
              <a:pathLst>
                <a:path h="1253206" w="1948480">
                  <a:moveTo>
                    <a:pt x="177287" y="412624"/>
                  </a:moveTo>
                  <a:cubicBezTo>
                    <a:pt x="161539" y="311532"/>
                    <a:pt x="213101" y="211583"/>
                    <a:pt x="310002" y="154941"/>
                  </a:cubicBezTo>
                  <a:cubicBezTo>
                    <a:pt x="406903" y="98299"/>
                    <a:pt x="532125" y="95251"/>
                    <a:pt x="632582" y="146686"/>
                  </a:cubicBezTo>
                  <a:cubicBezTo>
                    <a:pt x="668142" y="87885"/>
                    <a:pt x="733293" y="47372"/>
                    <a:pt x="808223" y="37212"/>
                  </a:cubicBezTo>
                  <a:cubicBezTo>
                    <a:pt x="883153" y="27052"/>
                    <a:pt x="959226" y="48642"/>
                    <a:pt x="1013201" y="95251"/>
                  </a:cubicBezTo>
                  <a:cubicBezTo>
                    <a:pt x="1043554" y="42165"/>
                    <a:pt x="1102990" y="6351"/>
                    <a:pt x="1170681" y="763"/>
                  </a:cubicBezTo>
                  <a:cubicBezTo>
                    <a:pt x="1238372" y="-4825"/>
                    <a:pt x="1304412" y="20575"/>
                    <a:pt x="1345560" y="67819"/>
                  </a:cubicBezTo>
                  <a:cubicBezTo>
                    <a:pt x="1400297" y="11304"/>
                    <a:pt x="1487419" y="-12445"/>
                    <a:pt x="1569207" y="6732"/>
                  </a:cubicBezTo>
                  <a:cubicBezTo>
                    <a:pt x="1650995" y="25909"/>
                    <a:pt x="1712717" y="84837"/>
                    <a:pt x="1727703" y="157608"/>
                  </a:cubicBezTo>
                  <a:cubicBezTo>
                    <a:pt x="1794759" y="173610"/>
                    <a:pt x="1850639" y="214377"/>
                    <a:pt x="1880865" y="269368"/>
                  </a:cubicBezTo>
                  <a:cubicBezTo>
                    <a:pt x="1911091" y="324359"/>
                    <a:pt x="1912742" y="388113"/>
                    <a:pt x="1885310" y="444247"/>
                  </a:cubicBezTo>
                  <a:cubicBezTo>
                    <a:pt x="1951350" y="519558"/>
                    <a:pt x="1966844" y="620015"/>
                    <a:pt x="1925950" y="708026"/>
                  </a:cubicBezTo>
                  <a:cubicBezTo>
                    <a:pt x="1885056" y="796037"/>
                    <a:pt x="1793870" y="858394"/>
                    <a:pt x="1686555" y="871856"/>
                  </a:cubicBezTo>
                  <a:cubicBezTo>
                    <a:pt x="1685793" y="954406"/>
                    <a:pt x="1634104" y="1030225"/>
                    <a:pt x="1551427" y="1069976"/>
                  </a:cubicBezTo>
                  <a:cubicBezTo>
                    <a:pt x="1468750" y="1109727"/>
                    <a:pt x="1367912" y="1107314"/>
                    <a:pt x="1287902" y="1063499"/>
                  </a:cubicBezTo>
                  <a:cubicBezTo>
                    <a:pt x="1253866" y="1162432"/>
                    <a:pt x="1157854" y="1235203"/>
                    <a:pt x="1041522" y="1250316"/>
                  </a:cubicBezTo>
                  <a:cubicBezTo>
                    <a:pt x="925190" y="1265429"/>
                    <a:pt x="809366" y="1220471"/>
                    <a:pt x="744088" y="1134492"/>
                  </a:cubicBezTo>
                  <a:cubicBezTo>
                    <a:pt x="663951" y="1176783"/>
                    <a:pt x="567812" y="1188975"/>
                    <a:pt x="477388" y="1168274"/>
                  </a:cubicBezTo>
                  <a:cubicBezTo>
                    <a:pt x="386964" y="1147573"/>
                    <a:pt x="309621" y="1095757"/>
                    <a:pt x="263139" y="1024510"/>
                  </a:cubicBezTo>
                  <a:cubicBezTo>
                    <a:pt x="181224" y="1032892"/>
                    <a:pt x="102103" y="995681"/>
                    <a:pt x="64892" y="931419"/>
                  </a:cubicBezTo>
                  <a:cubicBezTo>
                    <a:pt x="27681" y="867157"/>
                    <a:pt x="40508" y="789306"/>
                    <a:pt x="96896" y="736728"/>
                  </a:cubicBezTo>
                  <a:cubicBezTo>
                    <a:pt x="23871" y="699136"/>
                    <a:pt x="-13467" y="624333"/>
                    <a:pt x="4440" y="551435"/>
                  </a:cubicBezTo>
                  <a:cubicBezTo>
                    <a:pt x="22347" y="478537"/>
                    <a:pt x="91435" y="424181"/>
                    <a:pt x="175636" y="416561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97409" y="67818"/>
              <a:ext cx="1785366" cy="1065657"/>
            </a:xfrm>
            <a:custGeom>
              <a:avLst/>
              <a:gdLst/>
              <a:ahLst/>
              <a:cxnLst/>
              <a:rect r="r" b="b" t="t" l="l"/>
              <a:pathLst>
                <a:path h="1065657" w="1785366">
                  <a:moveTo>
                    <a:pt x="114046" y="691261"/>
                  </a:moveTo>
                  <a:cubicBezTo>
                    <a:pt x="74168" y="694055"/>
                    <a:pt x="34417" y="685927"/>
                    <a:pt x="0" y="668147"/>
                  </a:cubicBezTo>
                  <a:moveTo>
                    <a:pt x="214630" y="944118"/>
                  </a:moveTo>
                  <a:cubicBezTo>
                    <a:pt x="198628" y="949706"/>
                    <a:pt x="181864" y="953389"/>
                    <a:pt x="164719" y="955167"/>
                  </a:cubicBezTo>
                  <a:moveTo>
                    <a:pt x="644906" y="1065657"/>
                  </a:moveTo>
                  <a:cubicBezTo>
                    <a:pt x="632841" y="1049782"/>
                    <a:pt x="622808" y="1032891"/>
                    <a:pt x="614807" y="1015238"/>
                  </a:cubicBezTo>
                  <a:moveTo>
                    <a:pt x="1201166" y="939927"/>
                  </a:moveTo>
                  <a:cubicBezTo>
                    <a:pt x="1199388" y="958723"/>
                    <a:pt x="1195324" y="977265"/>
                    <a:pt x="1189101" y="995299"/>
                  </a:cubicBezTo>
                  <a:moveTo>
                    <a:pt x="1439926" y="597789"/>
                  </a:moveTo>
                  <a:cubicBezTo>
                    <a:pt x="1530223" y="636270"/>
                    <a:pt x="1587246" y="716788"/>
                    <a:pt x="1586357" y="804672"/>
                  </a:cubicBezTo>
                  <a:moveTo>
                    <a:pt x="1785366" y="377317"/>
                  </a:moveTo>
                  <a:cubicBezTo>
                    <a:pt x="1770761" y="407289"/>
                    <a:pt x="1748409" y="433832"/>
                    <a:pt x="1720088" y="454914"/>
                  </a:cubicBezTo>
                  <a:moveTo>
                    <a:pt x="1628775" y="89408"/>
                  </a:moveTo>
                  <a:cubicBezTo>
                    <a:pt x="1631315" y="101473"/>
                    <a:pt x="1632458" y="113792"/>
                    <a:pt x="1632204" y="126111"/>
                  </a:cubicBezTo>
                  <a:moveTo>
                    <a:pt x="1212469" y="46736"/>
                  </a:moveTo>
                  <a:cubicBezTo>
                    <a:pt x="1220978" y="29845"/>
                    <a:pt x="1232281" y="14097"/>
                    <a:pt x="1245870" y="0"/>
                  </a:cubicBezTo>
                  <a:moveTo>
                    <a:pt x="899922" y="69088"/>
                  </a:moveTo>
                  <a:cubicBezTo>
                    <a:pt x="903351" y="55118"/>
                    <a:pt x="908812" y="41529"/>
                    <a:pt x="916051" y="28829"/>
                  </a:cubicBezTo>
                  <a:moveTo>
                    <a:pt x="533273" y="82677"/>
                  </a:moveTo>
                  <a:cubicBezTo>
                    <a:pt x="554482" y="93599"/>
                    <a:pt x="574167" y="106680"/>
                    <a:pt x="591820" y="121793"/>
                  </a:cubicBezTo>
                  <a:moveTo>
                    <a:pt x="88519" y="390017"/>
                  </a:moveTo>
                  <a:cubicBezTo>
                    <a:pt x="83820" y="376555"/>
                    <a:pt x="80518" y="362839"/>
                    <a:pt x="78359" y="348869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5895234" y="395240"/>
            <a:ext cx="1359522" cy="869528"/>
            <a:chOff x="0" y="0"/>
            <a:chExt cx="1812696" cy="115937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504" y="3730"/>
              <a:ext cx="1815122" cy="1159882"/>
            </a:xfrm>
            <a:custGeom>
              <a:avLst/>
              <a:gdLst/>
              <a:ahLst/>
              <a:cxnLst/>
              <a:rect r="r" b="b" t="t" l="l"/>
              <a:pathLst>
                <a:path h="1159882" w="1815122">
                  <a:moveTo>
                    <a:pt x="165207" y="381969"/>
                  </a:moveTo>
                  <a:cubicBezTo>
                    <a:pt x="150475" y="288370"/>
                    <a:pt x="198481" y="195787"/>
                    <a:pt x="288778" y="143463"/>
                  </a:cubicBezTo>
                  <a:cubicBezTo>
                    <a:pt x="379075" y="91139"/>
                    <a:pt x="495661" y="88218"/>
                    <a:pt x="589260" y="135843"/>
                  </a:cubicBezTo>
                  <a:cubicBezTo>
                    <a:pt x="622407" y="81487"/>
                    <a:pt x="683113" y="43895"/>
                    <a:pt x="752836" y="34624"/>
                  </a:cubicBezTo>
                  <a:cubicBezTo>
                    <a:pt x="822559" y="25353"/>
                    <a:pt x="893425" y="45165"/>
                    <a:pt x="943844" y="88345"/>
                  </a:cubicBezTo>
                  <a:cubicBezTo>
                    <a:pt x="972038" y="39069"/>
                    <a:pt x="1027410" y="5922"/>
                    <a:pt x="1090402" y="715"/>
                  </a:cubicBezTo>
                  <a:cubicBezTo>
                    <a:pt x="1153394" y="-4492"/>
                    <a:pt x="1214989" y="19003"/>
                    <a:pt x="1253343" y="62818"/>
                  </a:cubicBezTo>
                  <a:cubicBezTo>
                    <a:pt x="1304397" y="10621"/>
                    <a:pt x="1385550" y="-11477"/>
                    <a:pt x="1461623" y="6303"/>
                  </a:cubicBezTo>
                  <a:cubicBezTo>
                    <a:pt x="1537696" y="24083"/>
                    <a:pt x="1595354" y="78439"/>
                    <a:pt x="1609324" y="145876"/>
                  </a:cubicBezTo>
                  <a:cubicBezTo>
                    <a:pt x="1671808" y="160735"/>
                    <a:pt x="1723878" y="198454"/>
                    <a:pt x="1752072" y="249381"/>
                  </a:cubicBezTo>
                  <a:cubicBezTo>
                    <a:pt x="1780266" y="300308"/>
                    <a:pt x="1781790" y="359236"/>
                    <a:pt x="1756263" y="411179"/>
                  </a:cubicBezTo>
                  <a:cubicBezTo>
                    <a:pt x="1817858" y="480902"/>
                    <a:pt x="1832209" y="573866"/>
                    <a:pt x="1794109" y="655273"/>
                  </a:cubicBezTo>
                  <a:cubicBezTo>
                    <a:pt x="1756009" y="736680"/>
                    <a:pt x="1671046" y="794465"/>
                    <a:pt x="1571097" y="806911"/>
                  </a:cubicBezTo>
                  <a:cubicBezTo>
                    <a:pt x="1570335" y="883365"/>
                    <a:pt x="1522202" y="953469"/>
                    <a:pt x="1445240" y="990299"/>
                  </a:cubicBezTo>
                  <a:cubicBezTo>
                    <a:pt x="1368278" y="1027129"/>
                    <a:pt x="1274298" y="1024843"/>
                    <a:pt x="1199876" y="984330"/>
                  </a:cubicBezTo>
                  <a:cubicBezTo>
                    <a:pt x="1167999" y="1075770"/>
                    <a:pt x="1078591" y="1143080"/>
                    <a:pt x="970260" y="1157177"/>
                  </a:cubicBezTo>
                  <a:cubicBezTo>
                    <a:pt x="861929" y="1171274"/>
                    <a:pt x="753979" y="1129491"/>
                    <a:pt x="693019" y="1049989"/>
                  </a:cubicBezTo>
                  <a:cubicBezTo>
                    <a:pt x="618343" y="1089232"/>
                    <a:pt x="528808" y="1100408"/>
                    <a:pt x="444480" y="1081358"/>
                  </a:cubicBezTo>
                  <a:cubicBezTo>
                    <a:pt x="360152" y="1062308"/>
                    <a:pt x="288270" y="1014175"/>
                    <a:pt x="244963" y="948262"/>
                  </a:cubicBezTo>
                  <a:cubicBezTo>
                    <a:pt x="168636" y="956009"/>
                    <a:pt x="94976" y="921592"/>
                    <a:pt x="60305" y="862156"/>
                  </a:cubicBezTo>
                  <a:cubicBezTo>
                    <a:pt x="25634" y="802720"/>
                    <a:pt x="37699" y="730584"/>
                    <a:pt x="90150" y="681943"/>
                  </a:cubicBezTo>
                  <a:cubicBezTo>
                    <a:pt x="22205" y="647018"/>
                    <a:pt x="-12593" y="577803"/>
                    <a:pt x="4171" y="510366"/>
                  </a:cubicBezTo>
                  <a:cubicBezTo>
                    <a:pt x="20935" y="442929"/>
                    <a:pt x="85197" y="392510"/>
                    <a:pt x="163683" y="38552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90678" y="62738"/>
              <a:ext cx="1663192" cy="986282"/>
            </a:xfrm>
            <a:custGeom>
              <a:avLst/>
              <a:gdLst/>
              <a:ahLst/>
              <a:cxnLst/>
              <a:rect r="r" b="b" t="t" l="l"/>
              <a:pathLst>
                <a:path h="986282" w="1663192">
                  <a:moveTo>
                    <a:pt x="106299" y="639826"/>
                  </a:moveTo>
                  <a:cubicBezTo>
                    <a:pt x="69215" y="642366"/>
                    <a:pt x="32131" y="634873"/>
                    <a:pt x="0" y="618490"/>
                  </a:cubicBezTo>
                  <a:moveTo>
                    <a:pt x="200025" y="873887"/>
                  </a:moveTo>
                  <a:cubicBezTo>
                    <a:pt x="185166" y="879094"/>
                    <a:pt x="169418" y="882523"/>
                    <a:pt x="153543" y="884174"/>
                  </a:cubicBezTo>
                  <a:moveTo>
                    <a:pt x="600710" y="986282"/>
                  </a:moveTo>
                  <a:cubicBezTo>
                    <a:pt x="589534" y="971677"/>
                    <a:pt x="580136" y="955929"/>
                    <a:pt x="572643" y="939546"/>
                  </a:cubicBezTo>
                  <a:moveTo>
                    <a:pt x="1118870" y="869823"/>
                  </a:moveTo>
                  <a:cubicBezTo>
                    <a:pt x="1117219" y="887222"/>
                    <a:pt x="1113409" y="904367"/>
                    <a:pt x="1107694" y="921004"/>
                  </a:cubicBezTo>
                  <a:moveTo>
                    <a:pt x="1341374" y="553212"/>
                  </a:moveTo>
                  <a:cubicBezTo>
                    <a:pt x="1425448" y="588899"/>
                    <a:pt x="1478534" y="663321"/>
                    <a:pt x="1477772" y="744728"/>
                  </a:cubicBezTo>
                  <a:moveTo>
                    <a:pt x="1663192" y="349250"/>
                  </a:moveTo>
                  <a:cubicBezTo>
                    <a:pt x="1649603" y="376936"/>
                    <a:pt x="1628775" y="401574"/>
                    <a:pt x="1602486" y="421005"/>
                  </a:cubicBezTo>
                  <a:moveTo>
                    <a:pt x="1517523" y="82804"/>
                  </a:moveTo>
                  <a:cubicBezTo>
                    <a:pt x="1519809" y="93980"/>
                    <a:pt x="1520952" y="105410"/>
                    <a:pt x="1520698" y="116713"/>
                  </a:cubicBezTo>
                  <a:moveTo>
                    <a:pt x="1129411" y="43307"/>
                  </a:moveTo>
                  <a:cubicBezTo>
                    <a:pt x="1137285" y="27686"/>
                    <a:pt x="1147826" y="13081"/>
                    <a:pt x="1160526" y="0"/>
                  </a:cubicBezTo>
                  <a:moveTo>
                    <a:pt x="838327" y="63881"/>
                  </a:moveTo>
                  <a:cubicBezTo>
                    <a:pt x="841502" y="50927"/>
                    <a:pt x="846582" y="38481"/>
                    <a:pt x="853440" y="26543"/>
                  </a:cubicBezTo>
                  <a:moveTo>
                    <a:pt x="496824" y="76581"/>
                  </a:moveTo>
                  <a:cubicBezTo>
                    <a:pt x="516636" y="86614"/>
                    <a:pt x="534924" y="98806"/>
                    <a:pt x="551307" y="112776"/>
                  </a:cubicBezTo>
                  <a:moveTo>
                    <a:pt x="82550" y="360934"/>
                  </a:moveTo>
                  <a:cubicBezTo>
                    <a:pt x="78232" y="348488"/>
                    <a:pt x="75057" y="335788"/>
                    <a:pt x="73025" y="322834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95237" y="1545241"/>
            <a:ext cx="909523" cy="589521"/>
            <a:chOff x="0" y="0"/>
            <a:chExt cx="1212698" cy="7860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998" y="2559"/>
              <a:ext cx="1214333" cy="786284"/>
            </a:xfrm>
            <a:custGeom>
              <a:avLst/>
              <a:gdLst/>
              <a:ahLst/>
              <a:cxnLst/>
              <a:rect r="r" b="b" t="t" l="l"/>
              <a:pathLst>
                <a:path h="786284" w="1214333">
                  <a:moveTo>
                    <a:pt x="110472" y="258934"/>
                  </a:moveTo>
                  <a:cubicBezTo>
                    <a:pt x="100693" y="195561"/>
                    <a:pt x="132824" y="132823"/>
                    <a:pt x="193149" y="97263"/>
                  </a:cubicBezTo>
                  <a:cubicBezTo>
                    <a:pt x="253474" y="61703"/>
                    <a:pt x="331579" y="59798"/>
                    <a:pt x="394190" y="92056"/>
                  </a:cubicBezTo>
                  <a:cubicBezTo>
                    <a:pt x="416415" y="55226"/>
                    <a:pt x="456928" y="29699"/>
                    <a:pt x="503664" y="23349"/>
                  </a:cubicBezTo>
                  <a:cubicBezTo>
                    <a:pt x="550400" y="16999"/>
                    <a:pt x="597771" y="30461"/>
                    <a:pt x="631426" y="59798"/>
                  </a:cubicBezTo>
                  <a:cubicBezTo>
                    <a:pt x="650222" y="26524"/>
                    <a:pt x="687306" y="4045"/>
                    <a:pt x="729470" y="489"/>
                  </a:cubicBezTo>
                  <a:cubicBezTo>
                    <a:pt x="771634" y="-3067"/>
                    <a:pt x="812782" y="12935"/>
                    <a:pt x="838436" y="42526"/>
                  </a:cubicBezTo>
                  <a:cubicBezTo>
                    <a:pt x="872599" y="7093"/>
                    <a:pt x="926828" y="-7766"/>
                    <a:pt x="977882" y="4299"/>
                  </a:cubicBezTo>
                  <a:cubicBezTo>
                    <a:pt x="1028936" y="16364"/>
                    <a:pt x="1067290" y="53194"/>
                    <a:pt x="1076688" y="98914"/>
                  </a:cubicBezTo>
                  <a:cubicBezTo>
                    <a:pt x="1118471" y="108947"/>
                    <a:pt x="1153269" y="134601"/>
                    <a:pt x="1172192" y="169018"/>
                  </a:cubicBezTo>
                  <a:cubicBezTo>
                    <a:pt x="1191115" y="203435"/>
                    <a:pt x="1192004" y="243567"/>
                    <a:pt x="1174986" y="278746"/>
                  </a:cubicBezTo>
                  <a:cubicBezTo>
                    <a:pt x="1216134" y="325990"/>
                    <a:pt x="1225786" y="388982"/>
                    <a:pt x="1200259" y="444227"/>
                  </a:cubicBezTo>
                  <a:cubicBezTo>
                    <a:pt x="1174732" y="499472"/>
                    <a:pt x="1117963" y="538588"/>
                    <a:pt x="1051034" y="546970"/>
                  </a:cubicBezTo>
                  <a:cubicBezTo>
                    <a:pt x="1050526" y="598786"/>
                    <a:pt x="1018395" y="646284"/>
                    <a:pt x="966833" y="671303"/>
                  </a:cubicBezTo>
                  <a:cubicBezTo>
                    <a:pt x="915271" y="696322"/>
                    <a:pt x="852533" y="694671"/>
                    <a:pt x="802622" y="667239"/>
                  </a:cubicBezTo>
                  <a:cubicBezTo>
                    <a:pt x="781413" y="729342"/>
                    <a:pt x="721596" y="774935"/>
                    <a:pt x="649079" y="784460"/>
                  </a:cubicBezTo>
                  <a:cubicBezTo>
                    <a:pt x="576562" y="793985"/>
                    <a:pt x="504299" y="765664"/>
                    <a:pt x="463659" y="711816"/>
                  </a:cubicBezTo>
                  <a:cubicBezTo>
                    <a:pt x="413748" y="738359"/>
                    <a:pt x="353804" y="745979"/>
                    <a:pt x="297416" y="733025"/>
                  </a:cubicBezTo>
                  <a:cubicBezTo>
                    <a:pt x="241028" y="720071"/>
                    <a:pt x="192895" y="687559"/>
                    <a:pt x="163939" y="642728"/>
                  </a:cubicBezTo>
                  <a:cubicBezTo>
                    <a:pt x="112885" y="647935"/>
                    <a:pt x="63609" y="624694"/>
                    <a:pt x="40368" y="584308"/>
                  </a:cubicBezTo>
                  <a:cubicBezTo>
                    <a:pt x="17127" y="543922"/>
                    <a:pt x="25255" y="495281"/>
                    <a:pt x="60307" y="462261"/>
                  </a:cubicBezTo>
                  <a:cubicBezTo>
                    <a:pt x="14841" y="438639"/>
                    <a:pt x="-8400" y="391776"/>
                    <a:pt x="2776" y="346056"/>
                  </a:cubicBezTo>
                  <a:cubicBezTo>
                    <a:pt x="13952" y="300336"/>
                    <a:pt x="57005" y="266173"/>
                    <a:pt x="109456" y="261347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60579" y="42545"/>
              <a:ext cx="1112774" cy="668655"/>
            </a:xfrm>
            <a:custGeom>
              <a:avLst/>
              <a:gdLst/>
              <a:ahLst/>
              <a:cxnLst/>
              <a:rect r="r" b="b" t="t" l="l"/>
              <a:pathLst>
                <a:path h="668655" w="1112774">
                  <a:moveTo>
                    <a:pt x="71120" y="433705"/>
                  </a:moveTo>
                  <a:cubicBezTo>
                    <a:pt x="46355" y="435356"/>
                    <a:pt x="21463" y="430403"/>
                    <a:pt x="0" y="419227"/>
                  </a:cubicBezTo>
                  <a:moveTo>
                    <a:pt x="133858" y="592455"/>
                  </a:moveTo>
                  <a:cubicBezTo>
                    <a:pt x="123825" y="596011"/>
                    <a:pt x="113411" y="598297"/>
                    <a:pt x="102743" y="599440"/>
                  </a:cubicBezTo>
                  <a:moveTo>
                    <a:pt x="401955" y="668655"/>
                  </a:moveTo>
                  <a:cubicBezTo>
                    <a:pt x="394462" y="658749"/>
                    <a:pt x="388112" y="648081"/>
                    <a:pt x="383159" y="637032"/>
                  </a:cubicBezTo>
                  <a:moveTo>
                    <a:pt x="748538" y="589788"/>
                  </a:moveTo>
                  <a:cubicBezTo>
                    <a:pt x="747395" y="601599"/>
                    <a:pt x="744982" y="613156"/>
                    <a:pt x="741045" y="624586"/>
                  </a:cubicBezTo>
                  <a:moveTo>
                    <a:pt x="897509" y="375158"/>
                  </a:moveTo>
                  <a:cubicBezTo>
                    <a:pt x="953770" y="399288"/>
                    <a:pt x="989330" y="449834"/>
                    <a:pt x="988822" y="504952"/>
                  </a:cubicBezTo>
                  <a:moveTo>
                    <a:pt x="1112774" y="236855"/>
                  </a:moveTo>
                  <a:cubicBezTo>
                    <a:pt x="1103630" y="255651"/>
                    <a:pt x="1089787" y="272288"/>
                    <a:pt x="1072134" y="285496"/>
                  </a:cubicBezTo>
                  <a:moveTo>
                    <a:pt x="1015238" y="56134"/>
                  </a:moveTo>
                  <a:cubicBezTo>
                    <a:pt x="1016762" y="63754"/>
                    <a:pt x="1017524" y="71374"/>
                    <a:pt x="1017397" y="79121"/>
                  </a:cubicBezTo>
                  <a:moveTo>
                    <a:pt x="755650" y="29337"/>
                  </a:moveTo>
                  <a:cubicBezTo>
                    <a:pt x="760984" y="18669"/>
                    <a:pt x="767969" y="8890"/>
                    <a:pt x="776478" y="0"/>
                  </a:cubicBezTo>
                  <a:moveTo>
                    <a:pt x="560959" y="43307"/>
                  </a:moveTo>
                  <a:cubicBezTo>
                    <a:pt x="563118" y="34544"/>
                    <a:pt x="566547" y="26035"/>
                    <a:pt x="570992" y="18034"/>
                  </a:cubicBezTo>
                  <a:moveTo>
                    <a:pt x="332486" y="51943"/>
                  </a:moveTo>
                  <a:cubicBezTo>
                    <a:pt x="345694" y="58801"/>
                    <a:pt x="358013" y="67056"/>
                    <a:pt x="368935" y="76454"/>
                  </a:cubicBezTo>
                  <a:moveTo>
                    <a:pt x="55245" y="244729"/>
                  </a:moveTo>
                  <a:cubicBezTo>
                    <a:pt x="52324" y="236347"/>
                    <a:pt x="50165" y="227711"/>
                    <a:pt x="48895" y="218948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395240" y="1745237"/>
            <a:ext cx="859526" cy="554526"/>
            <a:chOff x="0" y="0"/>
            <a:chExt cx="1146035" cy="73936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295237" y="1245241"/>
            <a:ext cx="1459525" cy="939527"/>
            <a:chOff x="0" y="0"/>
            <a:chExt cx="1946034" cy="125270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646" y="4063"/>
              <a:ext cx="1948480" cy="1253206"/>
            </a:xfrm>
            <a:custGeom>
              <a:avLst/>
              <a:gdLst/>
              <a:ahLst/>
              <a:cxnLst/>
              <a:rect r="r" b="b" t="t" l="l"/>
              <a:pathLst>
                <a:path h="1253206" w="1948480">
                  <a:moveTo>
                    <a:pt x="177287" y="412624"/>
                  </a:moveTo>
                  <a:cubicBezTo>
                    <a:pt x="161539" y="311532"/>
                    <a:pt x="213101" y="211583"/>
                    <a:pt x="310002" y="154941"/>
                  </a:cubicBezTo>
                  <a:cubicBezTo>
                    <a:pt x="406903" y="98299"/>
                    <a:pt x="532125" y="95251"/>
                    <a:pt x="632582" y="146686"/>
                  </a:cubicBezTo>
                  <a:cubicBezTo>
                    <a:pt x="668142" y="87885"/>
                    <a:pt x="733293" y="47372"/>
                    <a:pt x="808223" y="37212"/>
                  </a:cubicBezTo>
                  <a:cubicBezTo>
                    <a:pt x="883153" y="27052"/>
                    <a:pt x="959226" y="48642"/>
                    <a:pt x="1013201" y="95251"/>
                  </a:cubicBezTo>
                  <a:cubicBezTo>
                    <a:pt x="1043554" y="42165"/>
                    <a:pt x="1102990" y="6351"/>
                    <a:pt x="1170681" y="763"/>
                  </a:cubicBezTo>
                  <a:cubicBezTo>
                    <a:pt x="1238372" y="-4825"/>
                    <a:pt x="1304412" y="20575"/>
                    <a:pt x="1345560" y="67819"/>
                  </a:cubicBezTo>
                  <a:cubicBezTo>
                    <a:pt x="1400297" y="11304"/>
                    <a:pt x="1487419" y="-12445"/>
                    <a:pt x="1569207" y="6732"/>
                  </a:cubicBezTo>
                  <a:cubicBezTo>
                    <a:pt x="1650995" y="25909"/>
                    <a:pt x="1712717" y="84837"/>
                    <a:pt x="1727703" y="157608"/>
                  </a:cubicBezTo>
                  <a:cubicBezTo>
                    <a:pt x="1794759" y="173610"/>
                    <a:pt x="1850639" y="214377"/>
                    <a:pt x="1880865" y="269368"/>
                  </a:cubicBezTo>
                  <a:cubicBezTo>
                    <a:pt x="1911091" y="324359"/>
                    <a:pt x="1912742" y="388113"/>
                    <a:pt x="1885310" y="444247"/>
                  </a:cubicBezTo>
                  <a:cubicBezTo>
                    <a:pt x="1951350" y="519558"/>
                    <a:pt x="1966844" y="620015"/>
                    <a:pt x="1925950" y="708026"/>
                  </a:cubicBezTo>
                  <a:cubicBezTo>
                    <a:pt x="1885056" y="796037"/>
                    <a:pt x="1793870" y="858394"/>
                    <a:pt x="1686555" y="871856"/>
                  </a:cubicBezTo>
                  <a:cubicBezTo>
                    <a:pt x="1685793" y="954406"/>
                    <a:pt x="1634104" y="1030225"/>
                    <a:pt x="1551427" y="1069976"/>
                  </a:cubicBezTo>
                  <a:cubicBezTo>
                    <a:pt x="1468750" y="1109727"/>
                    <a:pt x="1367912" y="1107314"/>
                    <a:pt x="1287902" y="1063499"/>
                  </a:cubicBezTo>
                  <a:cubicBezTo>
                    <a:pt x="1253866" y="1162432"/>
                    <a:pt x="1157854" y="1235203"/>
                    <a:pt x="1041522" y="1250316"/>
                  </a:cubicBezTo>
                  <a:cubicBezTo>
                    <a:pt x="925190" y="1265429"/>
                    <a:pt x="809366" y="1220471"/>
                    <a:pt x="744088" y="1134492"/>
                  </a:cubicBezTo>
                  <a:cubicBezTo>
                    <a:pt x="663951" y="1176783"/>
                    <a:pt x="567812" y="1188975"/>
                    <a:pt x="477388" y="1168274"/>
                  </a:cubicBezTo>
                  <a:cubicBezTo>
                    <a:pt x="386964" y="1147573"/>
                    <a:pt x="309621" y="1095757"/>
                    <a:pt x="263139" y="1024510"/>
                  </a:cubicBezTo>
                  <a:cubicBezTo>
                    <a:pt x="181224" y="1032892"/>
                    <a:pt x="102103" y="995681"/>
                    <a:pt x="64892" y="931419"/>
                  </a:cubicBezTo>
                  <a:cubicBezTo>
                    <a:pt x="27681" y="867157"/>
                    <a:pt x="40508" y="789306"/>
                    <a:pt x="96896" y="736728"/>
                  </a:cubicBezTo>
                  <a:cubicBezTo>
                    <a:pt x="23871" y="699136"/>
                    <a:pt x="-13467" y="624333"/>
                    <a:pt x="4440" y="551435"/>
                  </a:cubicBezTo>
                  <a:cubicBezTo>
                    <a:pt x="22347" y="478537"/>
                    <a:pt x="91435" y="424181"/>
                    <a:pt x="175636" y="416561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97409" y="67818"/>
              <a:ext cx="1785366" cy="1065657"/>
            </a:xfrm>
            <a:custGeom>
              <a:avLst/>
              <a:gdLst/>
              <a:ahLst/>
              <a:cxnLst/>
              <a:rect r="r" b="b" t="t" l="l"/>
              <a:pathLst>
                <a:path h="1065657" w="1785366">
                  <a:moveTo>
                    <a:pt x="114046" y="691261"/>
                  </a:moveTo>
                  <a:cubicBezTo>
                    <a:pt x="74168" y="694055"/>
                    <a:pt x="34417" y="685927"/>
                    <a:pt x="0" y="668147"/>
                  </a:cubicBezTo>
                  <a:moveTo>
                    <a:pt x="214630" y="944118"/>
                  </a:moveTo>
                  <a:cubicBezTo>
                    <a:pt x="198628" y="949706"/>
                    <a:pt x="181864" y="953389"/>
                    <a:pt x="164719" y="955167"/>
                  </a:cubicBezTo>
                  <a:moveTo>
                    <a:pt x="644906" y="1065657"/>
                  </a:moveTo>
                  <a:cubicBezTo>
                    <a:pt x="632841" y="1049782"/>
                    <a:pt x="622808" y="1032891"/>
                    <a:pt x="614807" y="1015238"/>
                  </a:cubicBezTo>
                  <a:moveTo>
                    <a:pt x="1201166" y="939927"/>
                  </a:moveTo>
                  <a:cubicBezTo>
                    <a:pt x="1199388" y="958723"/>
                    <a:pt x="1195324" y="977265"/>
                    <a:pt x="1189101" y="995299"/>
                  </a:cubicBezTo>
                  <a:moveTo>
                    <a:pt x="1439926" y="597789"/>
                  </a:moveTo>
                  <a:cubicBezTo>
                    <a:pt x="1530223" y="636270"/>
                    <a:pt x="1587246" y="716788"/>
                    <a:pt x="1586357" y="804672"/>
                  </a:cubicBezTo>
                  <a:moveTo>
                    <a:pt x="1785366" y="377317"/>
                  </a:moveTo>
                  <a:cubicBezTo>
                    <a:pt x="1770761" y="407289"/>
                    <a:pt x="1748409" y="433832"/>
                    <a:pt x="1720088" y="454914"/>
                  </a:cubicBezTo>
                  <a:moveTo>
                    <a:pt x="1628775" y="89408"/>
                  </a:moveTo>
                  <a:cubicBezTo>
                    <a:pt x="1631315" y="101473"/>
                    <a:pt x="1632458" y="113792"/>
                    <a:pt x="1632204" y="126111"/>
                  </a:cubicBezTo>
                  <a:moveTo>
                    <a:pt x="1212469" y="46736"/>
                  </a:moveTo>
                  <a:cubicBezTo>
                    <a:pt x="1220978" y="29845"/>
                    <a:pt x="1232281" y="14097"/>
                    <a:pt x="1245870" y="0"/>
                  </a:cubicBezTo>
                  <a:moveTo>
                    <a:pt x="899922" y="69088"/>
                  </a:moveTo>
                  <a:cubicBezTo>
                    <a:pt x="903351" y="55118"/>
                    <a:pt x="908812" y="41529"/>
                    <a:pt x="916051" y="28829"/>
                  </a:cubicBezTo>
                  <a:moveTo>
                    <a:pt x="533273" y="82677"/>
                  </a:moveTo>
                  <a:cubicBezTo>
                    <a:pt x="554482" y="93599"/>
                    <a:pt x="574167" y="106680"/>
                    <a:pt x="591820" y="121793"/>
                  </a:cubicBezTo>
                  <a:moveTo>
                    <a:pt x="88519" y="390017"/>
                  </a:moveTo>
                  <a:cubicBezTo>
                    <a:pt x="83820" y="376555"/>
                    <a:pt x="80518" y="362839"/>
                    <a:pt x="78359" y="348869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5895234" y="395240"/>
            <a:ext cx="1359522" cy="869528"/>
            <a:chOff x="0" y="0"/>
            <a:chExt cx="1812696" cy="115937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504" y="3730"/>
              <a:ext cx="1815122" cy="1159882"/>
            </a:xfrm>
            <a:custGeom>
              <a:avLst/>
              <a:gdLst/>
              <a:ahLst/>
              <a:cxnLst/>
              <a:rect r="r" b="b" t="t" l="l"/>
              <a:pathLst>
                <a:path h="1159882" w="1815122">
                  <a:moveTo>
                    <a:pt x="165207" y="381969"/>
                  </a:moveTo>
                  <a:cubicBezTo>
                    <a:pt x="150475" y="288370"/>
                    <a:pt x="198481" y="195787"/>
                    <a:pt x="288778" y="143463"/>
                  </a:cubicBezTo>
                  <a:cubicBezTo>
                    <a:pt x="379075" y="91139"/>
                    <a:pt x="495661" y="88218"/>
                    <a:pt x="589260" y="135843"/>
                  </a:cubicBezTo>
                  <a:cubicBezTo>
                    <a:pt x="622407" y="81487"/>
                    <a:pt x="683113" y="43895"/>
                    <a:pt x="752836" y="34624"/>
                  </a:cubicBezTo>
                  <a:cubicBezTo>
                    <a:pt x="822559" y="25353"/>
                    <a:pt x="893425" y="45165"/>
                    <a:pt x="943844" y="88345"/>
                  </a:cubicBezTo>
                  <a:cubicBezTo>
                    <a:pt x="972038" y="39069"/>
                    <a:pt x="1027410" y="5922"/>
                    <a:pt x="1090402" y="715"/>
                  </a:cubicBezTo>
                  <a:cubicBezTo>
                    <a:pt x="1153394" y="-4492"/>
                    <a:pt x="1214989" y="19003"/>
                    <a:pt x="1253343" y="62818"/>
                  </a:cubicBezTo>
                  <a:cubicBezTo>
                    <a:pt x="1304397" y="10621"/>
                    <a:pt x="1385550" y="-11477"/>
                    <a:pt x="1461623" y="6303"/>
                  </a:cubicBezTo>
                  <a:cubicBezTo>
                    <a:pt x="1537696" y="24083"/>
                    <a:pt x="1595354" y="78439"/>
                    <a:pt x="1609324" y="145876"/>
                  </a:cubicBezTo>
                  <a:cubicBezTo>
                    <a:pt x="1671808" y="160735"/>
                    <a:pt x="1723878" y="198454"/>
                    <a:pt x="1752072" y="249381"/>
                  </a:cubicBezTo>
                  <a:cubicBezTo>
                    <a:pt x="1780266" y="300308"/>
                    <a:pt x="1781790" y="359236"/>
                    <a:pt x="1756263" y="411179"/>
                  </a:cubicBezTo>
                  <a:cubicBezTo>
                    <a:pt x="1817858" y="480902"/>
                    <a:pt x="1832209" y="573866"/>
                    <a:pt x="1794109" y="655273"/>
                  </a:cubicBezTo>
                  <a:cubicBezTo>
                    <a:pt x="1756009" y="736680"/>
                    <a:pt x="1671046" y="794465"/>
                    <a:pt x="1571097" y="806911"/>
                  </a:cubicBezTo>
                  <a:cubicBezTo>
                    <a:pt x="1570335" y="883365"/>
                    <a:pt x="1522202" y="953469"/>
                    <a:pt x="1445240" y="990299"/>
                  </a:cubicBezTo>
                  <a:cubicBezTo>
                    <a:pt x="1368278" y="1027129"/>
                    <a:pt x="1274298" y="1024843"/>
                    <a:pt x="1199876" y="984330"/>
                  </a:cubicBezTo>
                  <a:cubicBezTo>
                    <a:pt x="1167999" y="1075770"/>
                    <a:pt x="1078591" y="1143080"/>
                    <a:pt x="970260" y="1157177"/>
                  </a:cubicBezTo>
                  <a:cubicBezTo>
                    <a:pt x="861929" y="1171274"/>
                    <a:pt x="753979" y="1129491"/>
                    <a:pt x="693019" y="1049989"/>
                  </a:cubicBezTo>
                  <a:cubicBezTo>
                    <a:pt x="618343" y="1089232"/>
                    <a:pt x="528808" y="1100408"/>
                    <a:pt x="444480" y="1081358"/>
                  </a:cubicBezTo>
                  <a:cubicBezTo>
                    <a:pt x="360152" y="1062308"/>
                    <a:pt x="288270" y="1014175"/>
                    <a:pt x="244963" y="948262"/>
                  </a:cubicBezTo>
                  <a:cubicBezTo>
                    <a:pt x="168636" y="956009"/>
                    <a:pt x="94976" y="921592"/>
                    <a:pt x="60305" y="862156"/>
                  </a:cubicBezTo>
                  <a:cubicBezTo>
                    <a:pt x="25634" y="802720"/>
                    <a:pt x="37699" y="730584"/>
                    <a:pt x="90150" y="681943"/>
                  </a:cubicBezTo>
                  <a:cubicBezTo>
                    <a:pt x="22205" y="647018"/>
                    <a:pt x="-12593" y="577803"/>
                    <a:pt x="4171" y="510366"/>
                  </a:cubicBezTo>
                  <a:cubicBezTo>
                    <a:pt x="20935" y="442929"/>
                    <a:pt x="85197" y="392510"/>
                    <a:pt x="163683" y="38552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90678" y="62738"/>
              <a:ext cx="1663192" cy="986282"/>
            </a:xfrm>
            <a:custGeom>
              <a:avLst/>
              <a:gdLst/>
              <a:ahLst/>
              <a:cxnLst/>
              <a:rect r="r" b="b" t="t" l="l"/>
              <a:pathLst>
                <a:path h="986282" w="1663192">
                  <a:moveTo>
                    <a:pt x="106299" y="639826"/>
                  </a:moveTo>
                  <a:cubicBezTo>
                    <a:pt x="69215" y="642366"/>
                    <a:pt x="32131" y="634873"/>
                    <a:pt x="0" y="618490"/>
                  </a:cubicBezTo>
                  <a:moveTo>
                    <a:pt x="200025" y="873887"/>
                  </a:moveTo>
                  <a:cubicBezTo>
                    <a:pt x="185166" y="879094"/>
                    <a:pt x="169418" y="882523"/>
                    <a:pt x="153543" y="884174"/>
                  </a:cubicBezTo>
                  <a:moveTo>
                    <a:pt x="600710" y="986282"/>
                  </a:moveTo>
                  <a:cubicBezTo>
                    <a:pt x="589534" y="971677"/>
                    <a:pt x="580136" y="955929"/>
                    <a:pt x="572643" y="939546"/>
                  </a:cubicBezTo>
                  <a:moveTo>
                    <a:pt x="1118870" y="869823"/>
                  </a:moveTo>
                  <a:cubicBezTo>
                    <a:pt x="1117219" y="887222"/>
                    <a:pt x="1113409" y="904367"/>
                    <a:pt x="1107694" y="921004"/>
                  </a:cubicBezTo>
                  <a:moveTo>
                    <a:pt x="1341374" y="553212"/>
                  </a:moveTo>
                  <a:cubicBezTo>
                    <a:pt x="1425448" y="588899"/>
                    <a:pt x="1478534" y="663321"/>
                    <a:pt x="1477772" y="744728"/>
                  </a:cubicBezTo>
                  <a:moveTo>
                    <a:pt x="1663192" y="349250"/>
                  </a:moveTo>
                  <a:cubicBezTo>
                    <a:pt x="1649603" y="376936"/>
                    <a:pt x="1628775" y="401574"/>
                    <a:pt x="1602486" y="421005"/>
                  </a:cubicBezTo>
                  <a:moveTo>
                    <a:pt x="1517523" y="82804"/>
                  </a:moveTo>
                  <a:cubicBezTo>
                    <a:pt x="1519809" y="93980"/>
                    <a:pt x="1520952" y="105410"/>
                    <a:pt x="1520698" y="116713"/>
                  </a:cubicBezTo>
                  <a:moveTo>
                    <a:pt x="1129411" y="43307"/>
                  </a:moveTo>
                  <a:cubicBezTo>
                    <a:pt x="1137285" y="27686"/>
                    <a:pt x="1147826" y="13081"/>
                    <a:pt x="1160526" y="0"/>
                  </a:cubicBezTo>
                  <a:moveTo>
                    <a:pt x="838327" y="63881"/>
                  </a:moveTo>
                  <a:cubicBezTo>
                    <a:pt x="841502" y="50927"/>
                    <a:pt x="846582" y="38481"/>
                    <a:pt x="853440" y="26543"/>
                  </a:cubicBezTo>
                  <a:moveTo>
                    <a:pt x="496824" y="76581"/>
                  </a:moveTo>
                  <a:cubicBezTo>
                    <a:pt x="516636" y="86614"/>
                    <a:pt x="534924" y="98806"/>
                    <a:pt x="551307" y="112776"/>
                  </a:cubicBezTo>
                  <a:moveTo>
                    <a:pt x="82550" y="360934"/>
                  </a:moveTo>
                  <a:cubicBezTo>
                    <a:pt x="78232" y="348488"/>
                    <a:pt x="75057" y="335788"/>
                    <a:pt x="73025" y="322834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595237" y="1545241"/>
            <a:ext cx="909523" cy="589521"/>
            <a:chOff x="0" y="0"/>
            <a:chExt cx="1212698" cy="78602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998" y="2559"/>
              <a:ext cx="1214333" cy="786284"/>
            </a:xfrm>
            <a:custGeom>
              <a:avLst/>
              <a:gdLst/>
              <a:ahLst/>
              <a:cxnLst/>
              <a:rect r="r" b="b" t="t" l="l"/>
              <a:pathLst>
                <a:path h="786284" w="1214333">
                  <a:moveTo>
                    <a:pt x="110472" y="258934"/>
                  </a:moveTo>
                  <a:cubicBezTo>
                    <a:pt x="100693" y="195561"/>
                    <a:pt x="132824" y="132823"/>
                    <a:pt x="193149" y="97263"/>
                  </a:cubicBezTo>
                  <a:cubicBezTo>
                    <a:pt x="253474" y="61703"/>
                    <a:pt x="331579" y="59798"/>
                    <a:pt x="394190" y="92056"/>
                  </a:cubicBezTo>
                  <a:cubicBezTo>
                    <a:pt x="416415" y="55226"/>
                    <a:pt x="456928" y="29699"/>
                    <a:pt x="503664" y="23349"/>
                  </a:cubicBezTo>
                  <a:cubicBezTo>
                    <a:pt x="550400" y="16999"/>
                    <a:pt x="597771" y="30461"/>
                    <a:pt x="631426" y="59798"/>
                  </a:cubicBezTo>
                  <a:cubicBezTo>
                    <a:pt x="650222" y="26524"/>
                    <a:pt x="687306" y="4045"/>
                    <a:pt x="729470" y="489"/>
                  </a:cubicBezTo>
                  <a:cubicBezTo>
                    <a:pt x="771634" y="-3067"/>
                    <a:pt x="812782" y="12935"/>
                    <a:pt x="838436" y="42526"/>
                  </a:cubicBezTo>
                  <a:cubicBezTo>
                    <a:pt x="872599" y="7093"/>
                    <a:pt x="926828" y="-7766"/>
                    <a:pt x="977882" y="4299"/>
                  </a:cubicBezTo>
                  <a:cubicBezTo>
                    <a:pt x="1028936" y="16364"/>
                    <a:pt x="1067290" y="53194"/>
                    <a:pt x="1076688" y="98914"/>
                  </a:cubicBezTo>
                  <a:cubicBezTo>
                    <a:pt x="1118471" y="108947"/>
                    <a:pt x="1153269" y="134601"/>
                    <a:pt x="1172192" y="169018"/>
                  </a:cubicBezTo>
                  <a:cubicBezTo>
                    <a:pt x="1191115" y="203435"/>
                    <a:pt x="1192004" y="243567"/>
                    <a:pt x="1174986" y="278746"/>
                  </a:cubicBezTo>
                  <a:cubicBezTo>
                    <a:pt x="1216134" y="325990"/>
                    <a:pt x="1225786" y="388982"/>
                    <a:pt x="1200259" y="444227"/>
                  </a:cubicBezTo>
                  <a:cubicBezTo>
                    <a:pt x="1174732" y="499472"/>
                    <a:pt x="1117963" y="538588"/>
                    <a:pt x="1051034" y="546970"/>
                  </a:cubicBezTo>
                  <a:cubicBezTo>
                    <a:pt x="1050526" y="598786"/>
                    <a:pt x="1018395" y="646284"/>
                    <a:pt x="966833" y="671303"/>
                  </a:cubicBezTo>
                  <a:cubicBezTo>
                    <a:pt x="915271" y="696322"/>
                    <a:pt x="852533" y="694671"/>
                    <a:pt x="802622" y="667239"/>
                  </a:cubicBezTo>
                  <a:cubicBezTo>
                    <a:pt x="781413" y="729342"/>
                    <a:pt x="721596" y="774935"/>
                    <a:pt x="649079" y="784460"/>
                  </a:cubicBezTo>
                  <a:cubicBezTo>
                    <a:pt x="576562" y="793985"/>
                    <a:pt x="504299" y="765664"/>
                    <a:pt x="463659" y="711816"/>
                  </a:cubicBezTo>
                  <a:cubicBezTo>
                    <a:pt x="413748" y="738359"/>
                    <a:pt x="353804" y="745979"/>
                    <a:pt x="297416" y="733025"/>
                  </a:cubicBezTo>
                  <a:cubicBezTo>
                    <a:pt x="241028" y="720071"/>
                    <a:pt x="192895" y="687559"/>
                    <a:pt x="163939" y="642728"/>
                  </a:cubicBezTo>
                  <a:cubicBezTo>
                    <a:pt x="112885" y="647935"/>
                    <a:pt x="63609" y="624694"/>
                    <a:pt x="40368" y="584308"/>
                  </a:cubicBezTo>
                  <a:cubicBezTo>
                    <a:pt x="17127" y="543922"/>
                    <a:pt x="25255" y="495281"/>
                    <a:pt x="60307" y="462261"/>
                  </a:cubicBezTo>
                  <a:cubicBezTo>
                    <a:pt x="14841" y="438639"/>
                    <a:pt x="-8400" y="391776"/>
                    <a:pt x="2776" y="346056"/>
                  </a:cubicBezTo>
                  <a:cubicBezTo>
                    <a:pt x="13952" y="300336"/>
                    <a:pt x="57005" y="266173"/>
                    <a:pt x="109456" y="261347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60579" y="42545"/>
              <a:ext cx="1112774" cy="668655"/>
            </a:xfrm>
            <a:custGeom>
              <a:avLst/>
              <a:gdLst/>
              <a:ahLst/>
              <a:cxnLst/>
              <a:rect r="r" b="b" t="t" l="l"/>
              <a:pathLst>
                <a:path h="668655" w="1112774">
                  <a:moveTo>
                    <a:pt x="71120" y="433705"/>
                  </a:moveTo>
                  <a:cubicBezTo>
                    <a:pt x="46355" y="435356"/>
                    <a:pt x="21463" y="430403"/>
                    <a:pt x="0" y="419227"/>
                  </a:cubicBezTo>
                  <a:moveTo>
                    <a:pt x="133858" y="592455"/>
                  </a:moveTo>
                  <a:cubicBezTo>
                    <a:pt x="123825" y="596011"/>
                    <a:pt x="113411" y="598297"/>
                    <a:pt x="102743" y="599440"/>
                  </a:cubicBezTo>
                  <a:moveTo>
                    <a:pt x="401955" y="668655"/>
                  </a:moveTo>
                  <a:cubicBezTo>
                    <a:pt x="394462" y="658749"/>
                    <a:pt x="388112" y="648081"/>
                    <a:pt x="383159" y="637032"/>
                  </a:cubicBezTo>
                  <a:moveTo>
                    <a:pt x="748538" y="589788"/>
                  </a:moveTo>
                  <a:cubicBezTo>
                    <a:pt x="747395" y="601599"/>
                    <a:pt x="744982" y="613156"/>
                    <a:pt x="741045" y="624586"/>
                  </a:cubicBezTo>
                  <a:moveTo>
                    <a:pt x="897509" y="375158"/>
                  </a:moveTo>
                  <a:cubicBezTo>
                    <a:pt x="953770" y="399288"/>
                    <a:pt x="989330" y="449834"/>
                    <a:pt x="988822" y="504952"/>
                  </a:cubicBezTo>
                  <a:moveTo>
                    <a:pt x="1112774" y="236855"/>
                  </a:moveTo>
                  <a:cubicBezTo>
                    <a:pt x="1103630" y="255651"/>
                    <a:pt x="1089787" y="272288"/>
                    <a:pt x="1072134" y="285496"/>
                  </a:cubicBezTo>
                  <a:moveTo>
                    <a:pt x="1015238" y="56134"/>
                  </a:moveTo>
                  <a:cubicBezTo>
                    <a:pt x="1016762" y="63754"/>
                    <a:pt x="1017524" y="71374"/>
                    <a:pt x="1017397" y="79121"/>
                  </a:cubicBezTo>
                  <a:moveTo>
                    <a:pt x="755650" y="29337"/>
                  </a:moveTo>
                  <a:cubicBezTo>
                    <a:pt x="760984" y="18669"/>
                    <a:pt x="767969" y="8890"/>
                    <a:pt x="776478" y="0"/>
                  </a:cubicBezTo>
                  <a:moveTo>
                    <a:pt x="560959" y="43307"/>
                  </a:moveTo>
                  <a:cubicBezTo>
                    <a:pt x="563118" y="34544"/>
                    <a:pt x="566547" y="26035"/>
                    <a:pt x="570992" y="18034"/>
                  </a:cubicBezTo>
                  <a:moveTo>
                    <a:pt x="332486" y="51943"/>
                  </a:moveTo>
                  <a:cubicBezTo>
                    <a:pt x="345694" y="58801"/>
                    <a:pt x="358013" y="67056"/>
                    <a:pt x="368935" y="76454"/>
                  </a:cubicBezTo>
                  <a:moveTo>
                    <a:pt x="55245" y="244729"/>
                  </a:moveTo>
                  <a:cubicBezTo>
                    <a:pt x="52324" y="236347"/>
                    <a:pt x="50165" y="227711"/>
                    <a:pt x="48895" y="218948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395240" y="1745237"/>
            <a:ext cx="859526" cy="554526"/>
            <a:chOff x="0" y="0"/>
            <a:chExt cx="1146035" cy="739369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668704" y="2611926"/>
            <a:ext cx="15175354" cy="4636141"/>
            <a:chOff x="0" y="0"/>
            <a:chExt cx="20233805" cy="6181522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0233641" cy="6181471"/>
            </a:xfrm>
            <a:custGeom>
              <a:avLst/>
              <a:gdLst/>
              <a:ahLst/>
              <a:cxnLst/>
              <a:rect r="r" b="b" t="t" l="l"/>
              <a:pathLst>
                <a:path h="6181471" w="20233641">
                  <a:moveTo>
                    <a:pt x="0" y="370840"/>
                  </a:moveTo>
                  <a:cubicBezTo>
                    <a:pt x="0" y="166116"/>
                    <a:pt x="166116" y="0"/>
                    <a:pt x="370840" y="0"/>
                  </a:cubicBezTo>
                  <a:lnTo>
                    <a:pt x="19862800" y="0"/>
                  </a:lnTo>
                  <a:cubicBezTo>
                    <a:pt x="20067651" y="0"/>
                    <a:pt x="20233641" y="166116"/>
                    <a:pt x="20233641" y="370840"/>
                  </a:cubicBezTo>
                  <a:lnTo>
                    <a:pt x="20233641" y="5810631"/>
                  </a:lnTo>
                  <a:cubicBezTo>
                    <a:pt x="20233641" y="6015482"/>
                    <a:pt x="20067525" y="6181471"/>
                    <a:pt x="19862800" y="6181471"/>
                  </a:cubicBezTo>
                  <a:lnTo>
                    <a:pt x="370840" y="6181471"/>
                  </a:lnTo>
                  <a:cubicBezTo>
                    <a:pt x="165989" y="6181471"/>
                    <a:pt x="0" y="6015355"/>
                    <a:pt x="0" y="5810631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2170062" y="3484350"/>
            <a:ext cx="14617246" cy="42018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47"/>
              </a:lnSpc>
            </a:pPr>
            <a:r>
              <a:rPr lang="en-US" sz="6605" spc="6">
                <a:solidFill>
                  <a:srgbClr val="984807"/>
                </a:solidFill>
                <a:latin typeface="Noto Sans"/>
                <a:ea typeface="Noto Sans"/>
                <a:cs typeface="Noto Sans"/>
                <a:sym typeface="Noto Sans"/>
              </a:rPr>
              <a:t>隊長核准隊員加入隊伍流程</a:t>
            </a:r>
          </a:p>
          <a:p>
            <a:pPr algn="ctr">
              <a:lnSpc>
                <a:spcPts val="6720"/>
              </a:lnSpc>
            </a:pPr>
            <a:r>
              <a:rPr lang="en-US" b="true" sz="3600" spc="3">
                <a:solidFill>
                  <a:srgbClr val="6B3FA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Team Leader Approval Process for Team Members to Join</a:t>
            </a:r>
          </a:p>
          <a:p>
            <a:pPr algn="ctr">
              <a:lnSpc>
                <a:spcPts val="6719"/>
              </a:lnSpc>
            </a:pPr>
            <a:r>
              <a:rPr lang="en-US" sz="4800" spc="3">
                <a:solidFill>
                  <a:srgbClr val="6B3FA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l">
              <a:lnSpc>
                <a:spcPts val="9000"/>
              </a:lnSpc>
            </a:pPr>
          </a:p>
        </p:txBody>
      </p:sp>
      <p:grpSp>
        <p:nvGrpSpPr>
          <p:cNvPr name="Group 33" id="33"/>
          <p:cNvGrpSpPr/>
          <p:nvPr/>
        </p:nvGrpSpPr>
        <p:grpSpPr>
          <a:xfrm rot="0">
            <a:off x="16599999" y="8599999"/>
            <a:ext cx="950004" cy="822998"/>
            <a:chOff x="0" y="0"/>
            <a:chExt cx="1266673" cy="1097331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266698" cy="1097280"/>
            </a:xfrm>
            <a:custGeom>
              <a:avLst/>
              <a:gdLst/>
              <a:ahLst/>
              <a:cxnLst/>
              <a:rect r="r" b="b" t="t" l="l"/>
              <a:pathLst>
                <a:path h="1097280" w="1266698">
                  <a:moveTo>
                    <a:pt x="0" y="0"/>
                  </a:moveTo>
                  <a:lnTo>
                    <a:pt x="1266698" y="0"/>
                  </a:lnTo>
                  <a:lnTo>
                    <a:pt x="1266698" y="1097280"/>
                  </a:lnTo>
                  <a:lnTo>
                    <a:pt x="0" y="10972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9" r="2" b="-25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-360000">
            <a:off x="4616148" y="8304019"/>
            <a:ext cx="415804" cy="1462002"/>
            <a:chOff x="0" y="0"/>
            <a:chExt cx="554406" cy="1949336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E8C97A"/>
            </a:solidFill>
          </p:spPr>
        </p:sp>
      </p:grpSp>
      <p:grpSp>
        <p:nvGrpSpPr>
          <p:cNvPr name="Group 37" id="37"/>
          <p:cNvGrpSpPr/>
          <p:nvPr/>
        </p:nvGrpSpPr>
        <p:grpSpPr>
          <a:xfrm rot="600000">
            <a:off x="5277450" y="8244021"/>
            <a:ext cx="415804" cy="1462002"/>
            <a:chOff x="0" y="0"/>
            <a:chExt cx="554406" cy="1949336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E8C97A"/>
            </a:solidFill>
          </p:spPr>
        </p:sp>
      </p:grpSp>
      <p:grpSp>
        <p:nvGrpSpPr>
          <p:cNvPr name="Group 39" id="39"/>
          <p:cNvGrpSpPr/>
          <p:nvPr/>
        </p:nvGrpSpPr>
        <p:grpSpPr>
          <a:xfrm rot="-360000">
            <a:off x="4584964" y="9701517"/>
            <a:ext cx="478165" cy="387001"/>
            <a:chOff x="0" y="0"/>
            <a:chExt cx="637553" cy="516001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1" id="41"/>
          <p:cNvGrpSpPr/>
          <p:nvPr/>
        </p:nvGrpSpPr>
        <p:grpSpPr>
          <a:xfrm rot="600000">
            <a:off x="5246265" y="9641519"/>
            <a:ext cx="478165" cy="387001"/>
            <a:chOff x="0" y="0"/>
            <a:chExt cx="637553" cy="516001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3" id="43"/>
          <p:cNvGrpSpPr/>
          <p:nvPr/>
        </p:nvGrpSpPr>
        <p:grpSpPr>
          <a:xfrm rot="-3480000">
            <a:off x="3709702" y="6849018"/>
            <a:ext cx="950004" cy="1499997"/>
            <a:chOff x="0" y="0"/>
            <a:chExt cx="1266673" cy="1999996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266698" cy="1999996"/>
            </a:xfrm>
            <a:custGeom>
              <a:avLst/>
              <a:gdLst/>
              <a:ahLst/>
              <a:cxnLst/>
              <a:rect r="r" b="b" t="t" l="l"/>
              <a:pathLst>
                <a:path h="1999996" w="1266698">
                  <a:moveTo>
                    <a:pt x="0" y="1999996"/>
                  </a:moveTo>
                  <a:lnTo>
                    <a:pt x="633349" y="0"/>
                  </a:lnTo>
                  <a:lnTo>
                    <a:pt x="1266698" y="1999996"/>
                  </a:lnTo>
                  <a:close/>
                </a:path>
              </a:pathLst>
            </a:custGeom>
            <a:solidFill>
              <a:srgbClr val="FFE9B8"/>
            </a:solidFill>
          </p:spPr>
        </p:sp>
      </p:grpSp>
      <p:grpSp>
        <p:nvGrpSpPr>
          <p:cNvPr name="Group 45" id="45"/>
          <p:cNvGrpSpPr/>
          <p:nvPr/>
        </p:nvGrpSpPr>
        <p:grpSpPr>
          <a:xfrm rot="3480000">
            <a:off x="5599700" y="6849018"/>
            <a:ext cx="950004" cy="1499997"/>
            <a:chOff x="0" y="0"/>
            <a:chExt cx="1266673" cy="1999996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266698" cy="1999996"/>
            </a:xfrm>
            <a:custGeom>
              <a:avLst/>
              <a:gdLst/>
              <a:ahLst/>
              <a:cxnLst/>
              <a:rect r="r" b="b" t="t" l="l"/>
              <a:pathLst>
                <a:path h="1999996" w="1266698">
                  <a:moveTo>
                    <a:pt x="0" y="1999996"/>
                  </a:moveTo>
                  <a:lnTo>
                    <a:pt x="633349" y="0"/>
                  </a:lnTo>
                  <a:lnTo>
                    <a:pt x="1266698" y="1999996"/>
                  </a:lnTo>
                  <a:close/>
                </a:path>
              </a:pathLst>
            </a:custGeom>
            <a:solidFill>
              <a:srgbClr val="FFE9B8"/>
            </a:solidFill>
          </p:spPr>
        </p:sp>
      </p:grpSp>
      <p:grpSp>
        <p:nvGrpSpPr>
          <p:cNvPr name="Group 47" id="47"/>
          <p:cNvGrpSpPr/>
          <p:nvPr/>
        </p:nvGrpSpPr>
        <p:grpSpPr>
          <a:xfrm rot="-2880000">
            <a:off x="3879704" y="6969023"/>
            <a:ext cx="780002" cy="1300001"/>
            <a:chOff x="0" y="0"/>
            <a:chExt cx="1040003" cy="1733334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040003" cy="1733296"/>
            </a:xfrm>
            <a:custGeom>
              <a:avLst/>
              <a:gdLst/>
              <a:ahLst/>
              <a:cxnLst/>
              <a:rect r="r" b="b" t="t" l="l"/>
              <a:pathLst>
                <a:path h="1733296" w="1040003">
                  <a:moveTo>
                    <a:pt x="0" y="1733296"/>
                  </a:moveTo>
                  <a:lnTo>
                    <a:pt x="519938" y="0"/>
                  </a:lnTo>
                  <a:lnTo>
                    <a:pt x="1040003" y="1733296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9" id="49"/>
          <p:cNvGrpSpPr/>
          <p:nvPr/>
        </p:nvGrpSpPr>
        <p:grpSpPr>
          <a:xfrm rot="2880000">
            <a:off x="5599700" y="6969023"/>
            <a:ext cx="780002" cy="1300001"/>
            <a:chOff x="0" y="0"/>
            <a:chExt cx="1040003" cy="1733334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1040003" cy="1733296"/>
            </a:xfrm>
            <a:custGeom>
              <a:avLst/>
              <a:gdLst/>
              <a:ahLst/>
              <a:cxnLst/>
              <a:rect r="r" b="b" t="t" l="l"/>
              <a:pathLst>
                <a:path h="1733296" w="1040003">
                  <a:moveTo>
                    <a:pt x="0" y="1733296"/>
                  </a:moveTo>
                  <a:lnTo>
                    <a:pt x="519938" y="0"/>
                  </a:lnTo>
                  <a:lnTo>
                    <a:pt x="1040003" y="1733296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51" id="51"/>
          <p:cNvGrpSpPr/>
          <p:nvPr/>
        </p:nvGrpSpPr>
        <p:grpSpPr>
          <a:xfrm rot="4200000">
            <a:off x="4496762" y="6894024"/>
            <a:ext cx="369599" cy="1031996"/>
            <a:chOff x="0" y="0"/>
            <a:chExt cx="492798" cy="1375994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FFE9C2"/>
            </a:solidFill>
          </p:spPr>
        </p:sp>
      </p:grpSp>
      <p:grpSp>
        <p:nvGrpSpPr>
          <p:cNvPr name="Group 53" id="53"/>
          <p:cNvGrpSpPr/>
          <p:nvPr/>
        </p:nvGrpSpPr>
        <p:grpSpPr>
          <a:xfrm rot="-900000">
            <a:off x="5282155" y="6614017"/>
            <a:ext cx="369599" cy="1031996"/>
            <a:chOff x="0" y="0"/>
            <a:chExt cx="492798" cy="1375994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FFE9C2"/>
            </a:solidFill>
          </p:spPr>
        </p:sp>
      </p:grpSp>
      <p:grpSp>
        <p:nvGrpSpPr>
          <p:cNvPr name="Group 55" id="55"/>
          <p:cNvGrpSpPr/>
          <p:nvPr/>
        </p:nvGrpSpPr>
        <p:grpSpPr>
          <a:xfrm rot="1200000">
            <a:off x="5477627" y="5469093"/>
            <a:ext cx="170002" cy="1750000"/>
            <a:chOff x="0" y="0"/>
            <a:chExt cx="226670" cy="2333333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226695" cy="2333371"/>
            </a:xfrm>
            <a:custGeom>
              <a:avLst/>
              <a:gdLst/>
              <a:ahLst/>
              <a:cxnLst/>
              <a:rect r="r" b="b" t="t" l="l"/>
              <a:pathLst>
                <a:path h="2333371" w="226695">
                  <a:moveTo>
                    <a:pt x="0" y="90678"/>
                  </a:moveTo>
                  <a:cubicBezTo>
                    <a:pt x="0" y="40640"/>
                    <a:pt x="40640" y="0"/>
                    <a:pt x="90678" y="0"/>
                  </a:cubicBezTo>
                  <a:lnTo>
                    <a:pt x="136017" y="0"/>
                  </a:lnTo>
                  <a:cubicBezTo>
                    <a:pt x="186055" y="0"/>
                    <a:pt x="226695" y="40640"/>
                    <a:pt x="226695" y="90678"/>
                  </a:cubicBezTo>
                  <a:lnTo>
                    <a:pt x="226695" y="2242693"/>
                  </a:lnTo>
                  <a:cubicBezTo>
                    <a:pt x="226695" y="2292731"/>
                    <a:pt x="186055" y="2333371"/>
                    <a:pt x="136017" y="2333371"/>
                  </a:cubicBezTo>
                  <a:lnTo>
                    <a:pt x="90678" y="2333371"/>
                  </a:lnTo>
                  <a:cubicBezTo>
                    <a:pt x="40640" y="2333371"/>
                    <a:pt x="0" y="2292731"/>
                    <a:pt x="0" y="2242693"/>
                  </a:cubicBezTo>
                  <a:close/>
                </a:path>
              </a:pathLst>
            </a:custGeom>
            <a:solidFill>
              <a:srgbClr val="F4F6FF"/>
            </a:solidFill>
          </p:spPr>
        </p:sp>
      </p:grpSp>
      <p:grpSp>
        <p:nvGrpSpPr>
          <p:cNvPr name="Group 57" id="57"/>
          <p:cNvGrpSpPr/>
          <p:nvPr/>
        </p:nvGrpSpPr>
        <p:grpSpPr>
          <a:xfrm rot="1200000">
            <a:off x="5211956" y="6463017"/>
            <a:ext cx="509997" cy="102003"/>
            <a:chOff x="0" y="0"/>
            <a:chExt cx="679996" cy="136004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679958" cy="135890"/>
            </a:xfrm>
            <a:custGeom>
              <a:avLst/>
              <a:gdLst/>
              <a:ahLst/>
              <a:cxnLst/>
              <a:rect r="r" b="b" t="t" l="l"/>
              <a:pathLst>
                <a:path h="135890" w="679958">
                  <a:moveTo>
                    <a:pt x="0" y="67945"/>
                  </a:moveTo>
                  <a:cubicBezTo>
                    <a:pt x="0" y="30480"/>
                    <a:pt x="30480" y="0"/>
                    <a:pt x="67945" y="0"/>
                  </a:cubicBezTo>
                  <a:lnTo>
                    <a:pt x="612013" y="0"/>
                  </a:lnTo>
                  <a:cubicBezTo>
                    <a:pt x="649605" y="0"/>
                    <a:pt x="679958" y="30480"/>
                    <a:pt x="679958" y="67945"/>
                  </a:cubicBezTo>
                  <a:cubicBezTo>
                    <a:pt x="679958" y="105410"/>
                    <a:pt x="649478" y="135890"/>
                    <a:pt x="612013" y="135890"/>
                  </a:cubicBezTo>
                  <a:lnTo>
                    <a:pt x="67945" y="135890"/>
                  </a:lnTo>
                  <a:cubicBezTo>
                    <a:pt x="30480" y="136017"/>
                    <a:pt x="0" y="105537"/>
                    <a:pt x="0" y="67945"/>
                  </a:cubicBezTo>
                  <a:close/>
                </a:path>
              </a:pathLst>
            </a:custGeom>
            <a:solidFill>
              <a:srgbClr val="D9A404"/>
            </a:solidFill>
          </p:spPr>
        </p:sp>
      </p:grpSp>
      <p:grpSp>
        <p:nvGrpSpPr>
          <p:cNvPr name="Group 59" id="59"/>
          <p:cNvGrpSpPr/>
          <p:nvPr/>
        </p:nvGrpSpPr>
        <p:grpSpPr>
          <a:xfrm rot="1200000">
            <a:off x="5420211" y="6403524"/>
            <a:ext cx="93497" cy="220999"/>
            <a:chOff x="0" y="0"/>
            <a:chExt cx="124663" cy="294665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124714" cy="294640"/>
            </a:xfrm>
            <a:custGeom>
              <a:avLst/>
              <a:gdLst/>
              <a:ahLst/>
              <a:cxnLst/>
              <a:rect r="r" b="b" t="t" l="l"/>
              <a:pathLst>
                <a:path h="294640" w="124714">
                  <a:moveTo>
                    <a:pt x="0" y="37338"/>
                  </a:moveTo>
                  <a:cubicBezTo>
                    <a:pt x="0" y="16764"/>
                    <a:pt x="16764" y="0"/>
                    <a:pt x="37338" y="0"/>
                  </a:cubicBezTo>
                  <a:lnTo>
                    <a:pt x="87249" y="0"/>
                  </a:lnTo>
                  <a:cubicBezTo>
                    <a:pt x="107950" y="0"/>
                    <a:pt x="124714" y="16764"/>
                    <a:pt x="124714" y="37338"/>
                  </a:cubicBezTo>
                  <a:lnTo>
                    <a:pt x="124714" y="257302"/>
                  </a:lnTo>
                  <a:cubicBezTo>
                    <a:pt x="124714" y="278003"/>
                    <a:pt x="107950" y="294640"/>
                    <a:pt x="87376" y="294640"/>
                  </a:cubicBezTo>
                  <a:lnTo>
                    <a:pt x="37338" y="294640"/>
                  </a:lnTo>
                  <a:cubicBezTo>
                    <a:pt x="16764" y="294640"/>
                    <a:pt x="0" y="277876"/>
                    <a:pt x="0" y="257302"/>
                  </a:cubicBezTo>
                  <a:close/>
                </a:path>
              </a:pathLst>
            </a:custGeom>
            <a:solidFill>
              <a:srgbClr val="8A5A16"/>
            </a:solidFill>
          </p:spPr>
        </p:sp>
      </p:grpSp>
      <p:grpSp>
        <p:nvGrpSpPr>
          <p:cNvPr name="Group 61" id="61"/>
          <p:cNvGrpSpPr/>
          <p:nvPr/>
        </p:nvGrpSpPr>
        <p:grpSpPr>
          <a:xfrm rot="0">
            <a:off x="4552198" y="7229018"/>
            <a:ext cx="1155002" cy="1161002"/>
            <a:chOff x="0" y="0"/>
            <a:chExt cx="1540002" cy="1548003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1540002" cy="1548003"/>
            </a:xfrm>
            <a:custGeom>
              <a:avLst/>
              <a:gdLst/>
              <a:ahLst/>
              <a:cxnLst/>
              <a:rect r="r" b="b" t="t" l="l"/>
              <a:pathLst>
                <a:path h="1548003" w="1540002">
                  <a:moveTo>
                    <a:pt x="0" y="338836"/>
                  </a:moveTo>
                  <a:cubicBezTo>
                    <a:pt x="0" y="151638"/>
                    <a:pt x="151638" y="0"/>
                    <a:pt x="338836" y="0"/>
                  </a:cubicBezTo>
                  <a:lnTo>
                    <a:pt x="1201166" y="0"/>
                  </a:lnTo>
                  <a:cubicBezTo>
                    <a:pt x="1388237" y="0"/>
                    <a:pt x="1540002" y="151638"/>
                    <a:pt x="1540002" y="338836"/>
                  </a:cubicBezTo>
                  <a:lnTo>
                    <a:pt x="1540002" y="1209167"/>
                  </a:lnTo>
                  <a:cubicBezTo>
                    <a:pt x="1540002" y="1396238"/>
                    <a:pt x="1388364" y="1548003"/>
                    <a:pt x="1201166" y="1548003"/>
                  </a:cubicBezTo>
                  <a:lnTo>
                    <a:pt x="338836" y="1548003"/>
                  </a:lnTo>
                  <a:cubicBezTo>
                    <a:pt x="151638" y="1548003"/>
                    <a:pt x="0" y="1396365"/>
                    <a:pt x="0" y="120916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3" id="63"/>
          <p:cNvGrpSpPr/>
          <p:nvPr/>
        </p:nvGrpSpPr>
        <p:grpSpPr>
          <a:xfrm rot="0">
            <a:off x="4517546" y="8239516"/>
            <a:ext cx="1224296" cy="128997"/>
            <a:chOff x="0" y="0"/>
            <a:chExt cx="1632394" cy="171996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1632331" cy="171958"/>
            </a:xfrm>
            <a:custGeom>
              <a:avLst/>
              <a:gdLst/>
              <a:ahLst/>
              <a:cxnLst/>
              <a:rect r="r" b="b" t="t" l="l"/>
              <a:pathLst>
                <a:path h="171958" w="1632331">
                  <a:moveTo>
                    <a:pt x="0" y="85979"/>
                  </a:moveTo>
                  <a:cubicBezTo>
                    <a:pt x="0" y="38481"/>
                    <a:pt x="38481" y="0"/>
                    <a:pt x="85979" y="0"/>
                  </a:cubicBezTo>
                  <a:lnTo>
                    <a:pt x="1546352" y="0"/>
                  </a:lnTo>
                  <a:cubicBezTo>
                    <a:pt x="1593850" y="0"/>
                    <a:pt x="1632331" y="38481"/>
                    <a:pt x="1632331" y="85979"/>
                  </a:cubicBezTo>
                  <a:cubicBezTo>
                    <a:pt x="1632331" y="133477"/>
                    <a:pt x="1593850" y="171958"/>
                    <a:pt x="1546352" y="171958"/>
                  </a:cubicBezTo>
                  <a:lnTo>
                    <a:pt x="85979" y="171958"/>
                  </a:lnTo>
                  <a:cubicBezTo>
                    <a:pt x="38481" y="171958"/>
                    <a:pt x="0" y="133477"/>
                    <a:pt x="0" y="85979"/>
                  </a:cubicBezTo>
                  <a:close/>
                </a:path>
              </a:pathLst>
            </a:custGeom>
            <a:solidFill>
              <a:srgbClr val="D9A404"/>
            </a:solidFill>
          </p:spPr>
        </p:sp>
      </p:grpSp>
      <p:grpSp>
        <p:nvGrpSpPr>
          <p:cNvPr name="Group 65" id="65"/>
          <p:cNvGrpSpPr/>
          <p:nvPr/>
        </p:nvGrpSpPr>
        <p:grpSpPr>
          <a:xfrm rot="0">
            <a:off x="4933350" y="7391562"/>
            <a:ext cx="392697" cy="392697"/>
            <a:chOff x="0" y="0"/>
            <a:chExt cx="523596" cy="523596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523621" cy="523621"/>
            </a:xfrm>
            <a:custGeom>
              <a:avLst/>
              <a:gdLst/>
              <a:ahLst/>
              <a:cxnLst/>
              <a:rect r="r" b="b" t="t" l="l"/>
              <a:pathLst>
                <a:path h="523621" w="523621">
                  <a:moveTo>
                    <a:pt x="0" y="200025"/>
                  </a:moveTo>
                  <a:lnTo>
                    <a:pt x="200025" y="200025"/>
                  </a:lnTo>
                  <a:lnTo>
                    <a:pt x="261747" y="0"/>
                  </a:lnTo>
                  <a:lnTo>
                    <a:pt x="323596" y="200025"/>
                  </a:lnTo>
                  <a:lnTo>
                    <a:pt x="523621" y="200025"/>
                  </a:lnTo>
                  <a:lnTo>
                    <a:pt x="361823" y="323596"/>
                  </a:lnTo>
                  <a:lnTo>
                    <a:pt x="423672" y="523621"/>
                  </a:lnTo>
                  <a:lnTo>
                    <a:pt x="261747" y="400050"/>
                  </a:lnTo>
                  <a:lnTo>
                    <a:pt x="99949" y="523621"/>
                  </a:lnTo>
                  <a:lnTo>
                    <a:pt x="161798" y="323596"/>
                  </a:ln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67" id="67"/>
          <p:cNvGrpSpPr/>
          <p:nvPr/>
        </p:nvGrpSpPr>
        <p:grpSpPr>
          <a:xfrm rot="0">
            <a:off x="4819698" y="5943019"/>
            <a:ext cx="620001" cy="620001"/>
            <a:chOff x="0" y="0"/>
            <a:chExt cx="826668" cy="826668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826643" cy="826643"/>
            </a:xfrm>
            <a:custGeom>
              <a:avLst/>
              <a:gdLst/>
              <a:ahLst/>
              <a:cxnLst/>
              <a:rect r="r" b="b" t="t" l="l"/>
              <a:pathLst>
                <a:path h="826643" w="826643">
                  <a:moveTo>
                    <a:pt x="0" y="413385"/>
                  </a:moveTo>
                  <a:cubicBezTo>
                    <a:pt x="0" y="185039"/>
                    <a:pt x="185039" y="0"/>
                    <a:pt x="413385" y="0"/>
                  </a:cubicBezTo>
                  <a:cubicBezTo>
                    <a:pt x="641731" y="0"/>
                    <a:pt x="826643" y="185039"/>
                    <a:pt x="826643" y="413385"/>
                  </a:cubicBezTo>
                  <a:cubicBezTo>
                    <a:pt x="826643" y="641731"/>
                    <a:pt x="641604" y="826643"/>
                    <a:pt x="413385" y="826643"/>
                  </a:cubicBezTo>
                  <a:cubicBezTo>
                    <a:pt x="185166" y="826643"/>
                    <a:pt x="0" y="641604"/>
                    <a:pt x="0" y="413385"/>
                  </a:cubicBezTo>
                  <a:close/>
                  <a:moveTo>
                    <a:pt x="74422" y="413385"/>
                  </a:moveTo>
                  <a:cubicBezTo>
                    <a:pt x="74422" y="600583"/>
                    <a:pt x="226187" y="752348"/>
                    <a:pt x="413385" y="752348"/>
                  </a:cubicBezTo>
                  <a:cubicBezTo>
                    <a:pt x="600583" y="752348"/>
                    <a:pt x="752221" y="600583"/>
                    <a:pt x="752221" y="413385"/>
                  </a:cubicBezTo>
                  <a:cubicBezTo>
                    <a:pt x="752221" y="226187"/>
                    <a:pt x="600583" y="74422"/>
                    <a:pt x="413385" y="74422"/>
                  </a:cubicBezTo>
                  <a:cubicBezTo>
                    <a:pt x="226187" y="74422"/>
                    <a:pt x="74422" y="226187"/>
                    <a:pt x="74422" y="413385"/>
                  </a:cubicBez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69" id="69"/>
          <p:cNvGrpSpPr/>
          <p:nvPr/>
        </p:nvGrpSpPr>
        <p:grpSpPr>
          <a:xfrm rot="0">
            <a:off x="4657201" y="6413021"/>
            <a:ext cx="945004" cy="945004"/>
            <a:chOff x="0" y="0"/>
            <a:chExt cx="1260005" cy="1260005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1259967" cy="1259967"/>
            </a:xfrm>
            <a:custGeom>
              <a:avLst/>
              <a:gdLst/>
              <a:ahLst/>
              <a:cxnLst/>
              <a:rect r="r" b="b" t="t" l="l"/>
              <a:pathLst>
                <a:path h="1259967" w="1259967">
                  <a:moveTo>
                    <a:pt x="0" y="630047"/>
                  </a:moveTo>
                  <a:cubicBezTo>
                    <a:pt x="0" y="282067"/>
                    <a:pt x="282067" y="0"/>
                    <a:pt x="630047" y="0"/>
                  </a:cubicBezTo>
                  <a:cubicBezTo>
                    <a:pt x="978027" y="0"/>
                    <a:pt x="1259967" y="282067"/>
                    <a:pt x="1259967" y="630047"/>
                  </a:cubicBezTo>
                  <a:cubicBezTo>
                    <a:pt x="1259967" y="978027"/>
                    <a:pt x="977900" y="1259967"/>
                    <a:pt x="630047" y="1259967"/>
                  </a:cubicBezTo>
                  <a:cubicBezTo>
                    <a:pt x="282194" y="1259967"/>
                    <a:pt x="0" y="977900"/>
                    <a:pt x="0" y="630047"/>
                  </a:cubicBezTo>
                  <a:close/>
                </a:path>
              </a:pathLst>
            </a:custGeom>
            <a:solidFill>
              <a:srgbClr val="F4C9A0"/>
            </a:solidFill>
          </p:spPr>
        </p:sp>
      </p:grpSp>
      <p:grpSp>
        <p:nvGrpSpPr>
          <p:cNvPr name="Group 71" id="71"/>
          <p:cNvGrpSpPr/>
          <p:nvPr/>
        </p:nvGrpSpPr>
        <p:grpSpPr>
          <a:xfrm rot="0">
            <a:off x="4761147" y="6734318"/>
            <a:ext cx="737102" cy="189005"/>
            <a:chOff x="0" y="0"/>
            <a:chExt cx="982802" cy="252006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982726" cy="251968"/>
            </a:xfrm>
            <a:custGeom>
              <a:avLst/>
              <a:gdLst/>
              <a:ahLst/>
              <a:cxnLst/>
              <a:rect r="r" b="b" t="t" l="l"/>
              <a:pathLst>
                <a:path h="251968" w="982726">
                  <a:moveTo>
                    <a:pt x="0" y="125984"/>
                  </a:moveTo>
                  <a:cubicBezTo>
                    <a:pt x="0" y="56388"/>
                    <a:pt x="56388" y="0"/>
                    <a:pt x="125984" y="0"/>
                  </a:cubicBezTo>
                  <a:lnTo>
                    <a:pt x="856742" y="0"/>
                  </a:lnTo>
                  <a:cubicBezTo>
                    <a:pt x="926338" y="0"/>
                    <a:pt x="982726" y="56388"/>
                    <a:pt x="982726" y="125984"/>
                  </a:cubicBezTo>
                  <a:cubicBezTo>
                    <a:pt x="982726" y="195580"/>
                    <a:pt x="926338" y="251968"/>
                    <a:pt x="856742" y="251968"/>
                  </a:cubicBezTo>
                  <a:lnTo>
                    <a:pt x="125984" y="251968"/>
                  </a:lnTo>
                  <a:cubicBezTo>
                    <a:pt x="56388" y="251968"/>
                    <a:pt x="0" y="195580"/>
                    <a:pt x="0" y="125984"/>
                  </a:cubicBezTo>
                  <a:close/>
                </a:path>
              </a:pathLst>
            </a:custGeom>
            <a:solidFill>
              <a:srgbClr val="D9A404"/>
            </a:solidFill>
          </p:spPr>
        </p:sp>
      </p:grpSp>
      <p:grpSp>
        <p:nvGrpSpPr>
          <p:cNvPr name="Group 73" id="73"/>
          <p:cNvGrpSpPr/>
          <p:nvPr/>
        </p:nvGrpSpPr>
        <p:grpSpPr>
          <a:xfrm rot="600000">
            <a:off x="4827299" y="6677616"/>
            <a:ext cx="170097" cy="42529"/>
            <a:chOff x="0" y="0"/>
            <a:chExt cx="226797" cy="56706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8A6A3A"/>
            </a:solidFill>
          </p:spPr>
        </p:sp>
      </p:grpSp>
      <p:grpSp>
        <p:nvGrpSpPr>
          <p:cNvPr name="Group 75" id="75"/>
          <p:cNvGrpSpPr/>
          <p:nvPr/>
        </p:nvGrpSpPr>
        <p:grpSpPr>
          <a:xfrm rot="-600000">
            <a:off x="5262001" y="6677616"/>
            <a:ext cx="170097" cy="42529"/>
            <a:chOff x="0" y="0"/>
            <a:chExt cx="226797" cy="56706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8A6A3A"/>
            </a:solidFill>
          </p:spPr>
        </p:sp>
      </p:grpSp>
      <p:grpSp>
        <p:nvGrpSpPr>
          <p:cNvPr name="Group 77" id="77"/>
          <p:cNvGrpSpPr/>
          <p:nvPr/>
        </p:nvGrpSpPr>
        <p:grpSpPr>
          <a:xfrm rot="0">
            <a:off x="4921796" y="6809918"/>
            <a:ext cx="113405" cy="113405"/>
            <a:chOff x="0" y="0"/>
            <a:chExt cx="151206" cy="151206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79" id="79"/>
          <p:cNvGrpSpPr/>
          <p:nvPr/>
        </p:nvGrpSpPr>
        <p:grpSpPr>
          <a:xfrm rot="0">
            <a:off x="5224196" y="6809918"/>
            <a:ext cx="113405" cy="113405"/>
            <a:chOff x="0" y="0"/>
            <a:chExt cx="151206" cy="151206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1" id="81"/>
          <p:cNvGrpSpPr/>
          <p:nvPr/>
        </p:nvGrpSpPr>
        <p:grpSpPr>
          <a:xfrm rot="0">
            <a:off x="5006854" y="7036718"/>
            <a:ext cx="245697" cy="56702"/>
            <a:chOff x="0" y="0"/>
            <a:chExt cx="327596" cy="75603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327660" cy="75692"/>
            </a:xfrm>
            <a:custGeom>
              <a:avLst/>
              <a:gdLst/>
              <a:ahLst/>
              <a:cxnLst/>
              <a:rect r="r" b="b" t="t" l="l"/>
              <a:pathLst>
                <a:path h="75692" w="327660">
                  <a:moveTo>
                    <a:pt x="0" y="37846"/>
                  </a:moveTo>
                  <a:cubicBezTo>
                    <a:pt x="0" y="16891"/>
                    <a:pt x="16891" y="0"/>
                    <a:pt x="37846" y="0"/>
                  </a:cubicBezTo>
                  <a:lnTo>
                    <a:pt x="289814" y="0"/>
                  </a:lnTo>
                  <a:cubicBezTo>
                    <a:pt x="310642" y="0"/>
                    <a:pt x="327660" y="16891"/>
                    <a:pt x="327660" y="37846"/>
                  </a:cubicBezTo>
                  <a:cubicBezTo>
                    <a:pt x="327660" y="58801"/>
                    <a:pt x="310769" y="75692"/>
                    <a:pt x="289814" y="75692"/>
                  </a:cubicBezTo>
                  <a:lnTo>
                    <a:pt x="37846" y="75692"/>
                  </a:lnTo>
                  <a:cubicBezTo>
                    <a:pt x="16891" y="75565"/>
                    <a:pt x="0" y="58674"/>
                    <a:pt x="0" y="37846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83" id="83"/>
          <p:cNvGrpSpPr/>
          <p:nvPr/>
        </p:nvGrpSpPr>
        <p:grpSpPr>
          <a:xfrm rot="-840000">
            <a:off x="6878145" y="8424024"/>
            <a:ext cx="415804" cy="1462002"/>
            <a:chOff x="0" y="0"/>
            <a:chExt cx="554406" cy="1949336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5" id="85"/>
          <p:cNvGrpSpPr/>
          <p:nvPr/>
        </p:nvGrpSpPr>
        <p:grpSpPr>
          <a:xfrm rot="960000">
            <a:off x="7749454" y="8244021"/>
            <a:ext cx="415804" cy="1462002"/>
            <a:chOff x="0" y="0"/>
            <a:chExt cx="554406" cy="1949336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87" id="87"/>
          <p:cNvGrpSpPr/>
          <p:nvPr/>
        </p:nvGrpSpPr>
        <p:grpSpPr>
          <a:xfrm rot="-840000">
            <a:off x="6846961" y="9821523"/>
            <a:ext cx="478165" cy="387001"/>
            <a:chOff x="0" y="0"/>
            <a:chExt cx="637553" cy="516001"/>
          </a:xfrm>
        </p:grpSpPr>
        <p:sp>
          <p:nvSpPr>
            <p:cNvPr name="Freeform 88" id="88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89" id="89"/>
          <p:cNvGrpSpPr/>
          <p:nvPr/>
        </p:nvGrpSpPr>
        <p:grpSpPr>
          <a:xfrm rot="960000">
            <a:off x="7718269" y="9641519"/>
            <a:ext cx="478165" cy="387001"/>
            <a:chOff x="0" y="0"/>
            <a:chExt cx="637553" cy="516001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91" id="91"/>
          <p:cNvGrpSpPr/>
          <p:nvPr/>
        </p:nvGrpSpPr>
        <p:grpSpPr>
          <a:xfrm rot="-10800000">
            <a:off x="6545704" y="7143017"/>
            <a:ext cx="1932003" cy="2493997"/>
            <a:chOff x="0" y="0"/>
            <a:chExt cx="2576004" cy="3325330"/>
          </a:xfrm>
        </p:grpSpPr>
        <p:sp>
          <p:nvSpPr>
            <p:cNvPr name="Freeform 92" id="92"/>
            <p:cNvSpPr/>
            <p:nvPr/>
          </p:nvSpPr>
          <p:spPr>
            <a:xfrm flipH="false" flipV="false" rot="0">
              <a:off x="0" y="0"/>
              <a:ext cx="2575941" cy="3325368"/>
            </a:xfrm>
            <a:custGeom>
              <a:avLst/>
              <a:gdLst/>
              <a:ahLst/>
              <a:cxnLst/>
              <a:rect r="r" b="b" t="t" l="l"/>
              <a:pathLst>
                <a:path h="3325368" w="2575941">
                  <a:moveTo>
                    <a:pt x="0" y="3325368"/>
                  </a:moveTo>
                  <a:lnTo>
                    <a:pt x="1288034" y="0"/>
                  </a:lnTo>
                  <a:lnTo>
                    <a:pt x="2575941" y="3325368"/>
                  </a:lnTo>
                  <a:close/>
                </a:path>
              </a:pathLst>
            </a:custGeom>
            <a:solidFill>
              <a:srgbClr val="E74C3C"/>
            </a:solidFill>
          </p:spPr>
        </p:sp>
      </p:grpSp>
      <p:grpSp>
        <p:nvGrpSpPr>
          <p:cNvPr name="Group 93" id="93"/>
          <p:cNvGrpSpPr/>
          <p:nvPr/>
        </p:nvGrpSpPr>
        <p:grpSpPr>
          <a:xfrm rot="-3600000">
            <a:off x="6878764" y="6984016"/>
            <a:ext cx="369599" cy="1031996"/>
            <a:chOff x="0" y="0"/>
            <a:chExt cx="492798" cy="1375994"/>
          </a:xfrm>
        </p:grpSpPr>
        <p:sp>
          <p:nvSpPr>
            <p:cNvPr name="Freeform 94" id="94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E74C3C"/>
            </a:solidFill>
          </p:spPr>
        </p:sp>
      </p:grpSp>
      <p:grpSp>
        <p:nvGrpSpPr>
          <p:cNvPr name="Group 95" id="95"/>
          <p:cNvGrpSpPr/>
          <p:nvPr/>
        </p:nvGrpSpPr>
        <p:grpSpPr>
          <a:xfrm rot="2100000">
            <a:off x="7664158" y="6634020"/>
            <a:ext cx="369599" cy="1031996"/>
            <a:chOff x="0" y="0"/>
            <a:chExt cx="492798" cy="1375994"/>
          </a:xfrm>
        </p:grpSpPr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E74C3C"/>
            </a:solidFill>
          </p:spPr>
        </p:sp>
      </p:grpSp>
      <p:grpSp>
        <p:nvGrpSpPr>
          <p:cNvPr name="Group 97" id="97"/>
          <p:cNvGrpSpPr/>
          <p:nvPr/>
        </p:nvGrpSpPr>
        <p:grpSpPr>
          <a:xfrm rot="6000000">
            <a:off x="8647671" y="5846607"/>
            <a:ext cx="190005" cy="1649997"/>
            <a:chOff x="0" y="0"/>
            <a:chExt cx="253340" cy="2199996"/>
          </a:xfrm>
        </p:grpSpPr>
        <p:sp>
          <p:nvSpPr>
            <p:cNvPr name="Freeform 98" id="98"/>
            <p:cNvSpPr/>
            <p:nvPr/>
          </p:nvSpPr>
          <p:spPr>
            <a:xfrm flipH="false" flipV="false" rot="0">
              <a:off x="0" y="0"/>
              <a:ext cx="253365" cy="2200021"/>
            </a:xfrm>
            <a:custGeom>
              <a:avLst/>
              <a:gdLst/>
              <a:ahLst/>
              <a:cxnLst/>
              <a:rect r="r" b="b" t="t" l="l"/>
              <a:pathLst>
                <a:path h="2200021" w="253365">
                  <a:moveTo>
                    <a:pt x="0" y="101346"/>
                  </a:moveTo>
                  <a:cubicBezTo>
                    <a:pt x="0" y="45339"/>
                    <a:pt x="45339" y="0"/>
                    <a:pt x="101346" y="0"/>
                  </a:cubicBezTo>
                  <a:lnTo>
                    <a:pt x="152019" y="0"/>
                  </a:lnTo>
                  <a:cubicBezTo>
                    <a:pt x="208026" y="0"/>
                    <a:pt x="253365" y="45339"/>
                    <a:pt x="253365" y="101346"/>
                  </a:cubicBezTo>
                  <a:lnTo>
                    <a:pt x="253365" y="2098675"/>
                  </a:lnTo>
                  <a:cubicBezTo>
                    <a:pt x="253365" y="2154682"/>
                    <a:pt x="208026" y="2200021"/>
                    <a:pt x="152019" y="2200021"/>
                  </a:cubicBezTo>
                  <a:lnTo>
                    <a:pt x="101346" y="2200021"/>
                  </a:lnTo>
                  <a:cubicBezTo>
                    <a:pt x="45339" y="2200021"/>
                    <a:pt x="0" y="2154682"/>
                    <a:pt x="0" y="2098675"/>
                  </a:cubicBezTo>
                  <a:close/>
                </a:path>
              </a:pathLst>
            </a:custGeom>
            <a:solidFill>
              <a:srgbClr val="ECEFF4"/>
            </a:solidFill>
          </p:spPr>
        </p:sp>
      </p:grpSp>
      <p:grpSp>
        <p:nvGrpSpPr>
          <p:cNvPr name="Group 99" id="99"/>
          <p:cNvGrpSpPr/>
          <p:nvPr/>
        </p:nvGrpSpPr>
        <p:grpSpPr>
          <a:xfrm rot="6000000">
            <a:off x="7796708" y="6390523"/>
            <a:ext cx="104499" cy="247002"/>
            <a:chOff x="0" y="0"/>
            <a:chExt cx="139332" cy="329336"/>
          </a:xfrm>
        </p:grpSpPr>
        <p:sp>
          <p:nvSpPr>
            <p:cNvPr name="Freeform 100" id="100"/>
            <p:cNvSpPr/>
            <p:nvPr/>
          </p:nvSpPr>
          <p:spPr>
            <a:xfrm flipH="false" flipV="false" rot="0">
              <a:off x="0" y="0"/>
              <a:ext cx="139319" cy="329311"/>
            </a:xfrm>
            <a:custGeom>
              <a:avLst/>
              <a:gdLst/>
              <a:ahLst/>
              <a:cxnLst/>
              <a:rect r="r" b="b" t="t" l="l"/>
              <a:pathLst>
                <a:path h="329311" w="139319">
                  <a:moveTo>
                    <a:pt x="0" y="41783"/>
                  </a:moveTo>
                  <a:cubicBezTo>
                    <a:pt x="0" y="18669"/>
                    <a:pt x="18669" y="0"/>
                    <a:pt x="41783" y="0"/>
                  </a:cubicBezTo>
                  <a:lnTo>
                    <a:pt x="97536" y="0"/>
                  </a:lnTo>
                  <a:cubicBezTo>
                    <a:pt x="120650" y="0"/>
                    <a:pt x="139319" y="18669"/>
                    <a:pt x="139319" y="41783"/>
                  </a:cubicBezTo>
                  <a:lnTo>
                    <a:pt x="139319" y="287528"/>
                  </a:lnTo>
                  <a:cubicBezTo>
                    <a:pt x="139319" y="310642"/>
                    <a:pt x="120650" y="329311"/>
                    <a:pt x="97536" y="329311"/>
                  </a:cubicBezTo>
                  <a:lnTo>
                    <a:pt x="41783" y="329311"/>
                  </a:lnTo>
                  <a:cubicBezTo>
                    <a:pt x="18669" y="329311"/>
                    <a:pt x="0" y="310642"/>
                    <a:pt x="0" y="287528"/>
                  </a:cubicBezTo>
                  <a:close/>
                </a:path>
              </a:pathLst>
            </a:custGeom>
            <a:solidFill>
              <a:srgbClr val="3A2418"/>
            </a:solidFill>
          </p:spPr>
        </p:sp>
      </p:grpSp>
      <p:grpSp>
        <p:nvGrpSpPr>
          <p:cNvPr name="Group 101" id="101"/>
          <p:cNvGrpSpPr/>
          <p:nvPr/>
        </p:nvGrpSpPr>
        <p:grpSpPr>
          <a:xfrm rot="0">
            <a:off x="6934200" y="7229018"/>
            <a:ext cx="1155002" cy="1161002"/>
            <a:chOff x="0" y="0"/>
            <a:chExt cx="1540002" cy="1548003"/>
          </a:xfrm>
        </p:grpSpPr>
        <p:sp>
          <p:nvSpPr>
            <p:cNvPr name="Freeform 102" id="102"/>
            <p:cNvSpPr/>
            <p:nvPr/>
          </p:nvSpPr>
          <p:spPr>
            <a:xfrm flipH="false" flipV="false" rot="0">
              <a:off x="0" y="0"/>
              <a:ext cx="1540002" cy="1548003"/>
            </a:xfrm>
            <a:custGeom>
              <a:avLst/>
              <a:gdLst/>
              <a:ahLst/>
              <a:cxnLst/>
              <a:rect r="r" b="b" t="t" l="l"/>
              <a:pathLst>
                <a:path h="1548003" w="1540002">
                  <a:moveTo>
                    <a:pt x="0" y="338836"/>
                  </a:moveTo>
                  <a:cubicBezTo>
                    <a:pt x="0" y="151638"/>
                    <a:pt x="151638" y="0"/>
                    <a:pt x="338836" y="0"/>
                  </a:cubicBezTo>
                  <a:lnTo>
                    <a:pt x="1201166" y="0"/>
                  </a:lnTo>
                  <a:cubicBezTo>
                    <a:pt x="1388237" y="0"/>
                    <a:pt x="1540002" y="151638"/>
                    <a:pt x="1540002" y="338836"/>
                  </a:cubicBezTo>
                  <a:lnTo>
                    <a:pt x="1540002" y="1209167"/>
                  </a:lnTo>
                  <a:cubicBezTo>
                    <a:pt x="1540002" y="1396238"/>
                    <a:pt x="1388364" y="1548003"/>
                    <a:pt x="1201166" y="1548003"/>
                  </a:cubicBezTo>
                  <a:lnTo>
                    <a:pt x="338836" y="1548003"/>
                  </a:lnTo>
                  <a:cubicBezTo>
                    <a:pt x="151638" y="1548003"/>
                    <a:pt x="0" y="1396365"/>
                    <a:pt x="0" y="1209167"/>
                  </a:cubicBezTo>
                  <a:close/>
                </a:path>
              </a:pathLst>
            </a:custGeom>
            <a:solidFill>
              <a:srgbClr val="C0392B"/>
            </a:solidFill>
          </p:spPr>
        </p:sp>
      </p:grpSp>
      <p:grpSp>
        <p:nvGrpSpPr>
          <p:cNvPr name="Group 103" id="103"/>
          <p:cNvGrpSpPr/>
          <p:nvPr/>
        </p:nvGrpSpPr>
        <p:grpSpPr>
          <a:xfrm rot="0">
            <a:off x="6899548" y="8239516"/>
            <a:ext cx="1224296" cy="128997"/>
            <a:chOff x="0" y="0"/>
            <a:chExt cx="1632394" cy="171996"/>
          </a:xfrm>
        </p:grpSpPr>
        <p:sp>
          <p:nvSpPr>
            <p:cNvPr name="Freeform 104" id="104"/>
            <p:cNvSpPr/>
            <p:nvPr/>
          </p:nvSpPr>
          <p:spPr>
            <a:xfrm flipH="false" flipV="false" rot="0">
              <a:off x="0" y="0"/>
              <a:ext cx="1632331" cy="171958"/>
            </a:xfrm>
            <a:custGeom>
              <a:avLst/>
              <a:gdLst/>
              <a:ahLst/>
              <a:cxnLst/>
              <a:rect r="r" b="b" t="t" l="l"/>
              <a:pathLst>
                <a:path h="171958" w="1632331">
                  <a:moveTo>
                    <a:pt x="0" y="85979"/>
                  </a:moveTo>
                  <a:cubicBezTo>
                    <a:pt x="0" y="38481"/>
                    <a:pt x="38481" y="0"/>
                    <a:pt x="85979" y="0"/>
                  </a:cubicBezTo>
                  <a:lnTo>
                    <a:pt x="1546352" y="0"/>
                  </a:lnTo>
                  <a:cubicBezTo>
                    <a:pt x="1593850" y="0"/>
                    <a:pt x="1632331" y="38481"/>
                    <a:pt x="1632331" y="85979"/>
                  </a:cubicBezTo>
                  <a:cubicBezTo>
                    <a:pt x="1632331" y="133477"/>
                    <a:pt x="1593850" y="171958"/>
                    <a:pt x="1546352" y="171958"/>
                  </a:cubicBezTo>
                  <a:lnTo>
                    <a:pt x="85979" y="171958"/>
                  </a:lnTo>
                  <a:cubicBezTo>
                    <a:pt x="38481" y="171958"/>
                    <a:pt x="0" y="133477"/>
                    <a:pt x="0" y="85979"/>
                  </a:cubicBezTo>
                  <a:close/>
                </a:path>
              </a:pathLst>
            </a:custGeom>
            <a:solidFill>
              <a:srgbClr val="2B1B12"/>
            </a:solidFill>
          </p:spPr>
        </p:sp>
      </p:grpSp>
      <p:grpSp>
        <p:nvGrpSpPr>
          <p:cNvPr name="Group 105" id="105"/>
          <p:cNvGrpSpPr/>
          <p:nvPr/>
        </p:nvGrpSpPr>
        <p:grpSpPr>
          <a:xfrm rot="0">
            <a:off x="7315352" y="7391562"/>
            <a:ext cx="392697" cy="392697"/>
            <a:chOff x="0" y="0"/>
            <a:chExt cx="523596" cy="523596"/>
          </a:xfrm>
        </p:grpSpPr>
        <p:sp>
          <p:nvSpPr>
            <p:cNvPr name="Freeform 106" id="106"/>
            <p:cNvSpPr/>
            <p:nvPr/>
          </p:nvSpPr>
          <p:spPr>
            <a:xfrm flipH="false" flipV="false" rot="0">
              <a:off x="0" y="0"/>
              <a:ext cx="523621" cy="523621"/>
            </a:xfrm>
            <a:custGeom>
              <a:avLst/>
              <a:gdLst/>
              <a:ahLst/>
              <a:cxnLst/>
              <a:rect r="r" b="b" t="t" l="l"/>
              <a:pathLst>
                <a:path h="523621" w="523621">
                  <a:moveTo>
                    <a:pt x="0" y="200025"/>
                  </a:moveTo>
                  <a:lnTo>
                    <a:pt x="200025" y="200025"/>
                  </a:lnTo>
                  <a:lnTo>
                    <a:pt x="261747" y="0"/>
                  </a:lnTo>
                  <a:lnTo>
                    <a:pt x="323596" y="200025"/>
                  </a:lnTo>
                  <a:lnTo>
                    <a:pt x="523621" y="200025"/>
                  </a:lnTo>
                  <a:lnTo>
                    <a:pt x="361823" y="323596"/>
                  </a:lnTo>
                  <a:lnTo>
                    <a:pt x="423672" y="523621"/>
                  </a:lnTo>
                  <a:lnTo>
                    <a:pt x="261747" y="400050"/>
                  </a:lnTo>
                  <a:lnTo>
                    <a:pt x="99949" y="523621"/>
                  </a:lnTo>
                  <a:lnTo>
                    <a:pt x="161798" y="323596"/>
                  </a:ln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107" id="107"/>
          <p:cNvGrpSpPr/>
          <p:nvPr/>
        </p:nvGrpSpPr>
        <p:grpSpPr>
          <a:xfrm rot="0">
            <a:off x="7039204" y="6413021"/>
            <a:ext cx="945004" cy="945004"/>
            <a:chOff x="0" y="0"/>
            <a:chExt cx="1260005" cy="1260005"/>
          </a:xfrm>
        </p:grpSpPr>
        <p:sp>
          <p:nvSpPr>
            <p:cNvPr name="Freeform 108" id="108"/>
            <p:cNvSpPr/>
            <p:nvPr/>
          </p:nvSpPr>
          <p:spPr>
            <a:xfrm flipH="false" flipV="false" rot="0">
              <a:off x="0" y="0"/>
              <a:ext cx="1259967" cy="1259967"/>
            </a:xfrm>
            <a:custGeom>
              <a:avLst/>
              <a:gdLst/>
              <a:ahLst/>
              <a:cxnLst/>
              <a:rect r="r" b="b" t="t" l="l"/>
              <a:pathLst>
                <a:path h="1259967" w="1259967">
                  <a:moveTo>
                    <a:pt x="0" y="630047"/>
                  </a:moveTo>
                  <a:cubicBezTo>
                    <a:pt x="0" y="282067"/>
                    <a:pt x="282067" y="0"/>
                    <a:pt x="630047" y="0"/>
                  </a:cubicBezTo>
                  <a:cubicBezTo>
                    <a:pt x="978027" y="0"/>
                    <a:pt x="1259967" y="282067"/>
                    <a:pt x="1259967" y="630047"/>
                  </a:cubicBezTo>
                  <a:cubicBezTo>
                    <a:pt x="1259967" y="978027"/>
                    <a:pt x="977900" y="1259967"/>
                    <a:pt x="630047" y="1259967"/>
                  </a:cubicBezTo>
                  <a:cubicBezTo>
                    <a:pt x="282194" y="1259967"/>
                    <a:pt x="0" y="977900"/>
                    <a:pt x="0" y="630047"/>
                  </a:cubicBezTo>
                  <a:close/>
                </a:path>
              </a:pathLst>
            </a:custGeom>
            <a:solidFill>
              <a:srgbClr val="F4C9A0"/>
            </a:solidFill>
          </p:spPr>
        </p:sp>
      </p:grpSp>
      <p:grpSp>
        <p:nvGrpSpPr>
          <p:cNvPr name="Group 109" id="109"/>
          <p:cNvGrpSpPr/>
          <p:nvPr/>
        </p:nvGrpSpPr>
        <p:grpSpPr>
          <a:xfrm rot="0">
            <a:off x="6955203" y="6555019"/>
            <a:ext cx="396897" cy="585902"/>
            <a:chOff x="0" y="0"/>
            <a:chExt cx="529196" cy="781202"/>
          </a:xfrm>
        </p:grpSpPr>
        <p:sp>
          <p:nvSpPr>
            <p:cNvPr name="Freeform 110" id="110"/>
            <p:cNvSpPr/>
            <p:nvPr/>
          </p:nvSpPr>
          <p:spPr>
            <a:xfrm flipH="false" flipV="false" rot="0">
              <a:off x="0" y="0"/>
              <a:ext cx="529209" cy="781177"/>
            </a:xfrm>
            <a:custGeom>
              <a:avLst/>
              <a:gdLst/>
              <a:ahLst/>
              <a:cxnLst/>
              <a:rect r="r" b="b" t="t" l="l"/>
              <a:pathLst>
                <a:path h="781177" w="529209">
                  <a:moveTo>
                    <a:pt x="0" y="390652"/>
                  </a:moveTo>
                  <a:cubicBezTo>
                    <a:pt x="0" y="174879"/>
                    <a:pt x="118491" y="0"/>
                    <a:pt x="264541" y="0"/>
                  </a:cubicBezTo>
                  <a:cubicBezTo>
                    <a:pt x="410591" y="0"/>
                    <a:pt x="529209" y="174879"/>
                    <a:pt x="529209" y="390652"/>
                  </a:cubicBezTo>
                  <a:cubicBezTo>
                    <a:pt x="529209" y="606425"/>
                    <a:pt x="410718" y="781177"/>
                    <a:pt x="264541" y="781177"/>
                  </a:cubicBezTo>
                  <a:cubicBezTo>
                    <a:pt x="118364" y="781177"/>
                    <a:pt x="0" y="606298"/>
                    <a:pt x="0" y="390652"/>
                  </a:cubicBezTo>
                  <a:close/>
                </a:path>
              </a:pathLst>
            </a:custGeom>
            <a:solidFill>
              <a:srgbClr val="2B1B12"/>
            </a:solidFill>
          </p:spPr>
        </p:sp>
      </p:grpSp>
      <p:grpSp>
        <p:nvGrpSpPr>
          <p:cNvPr name="Group 111" id="111"/>
          <p:cNvGrpSpPr/>
          <p:nvPr/>
        </p:nvGrpSpPr>
        <p:grpSpPr>
          <a:xfrm rot="0">
            <a:off x="7755303" y="6555019"/>
            <a:ext cx="396897" cy="585902"/>
            <a:chOff x="0" y="0"/>
            <a:chExt cx="529196" cy="781202"/>
          </a:xfrm>
        </p:grpSpPr>
        <p:sp>
          <p:nvSpPr>
            <p:cNvPr name="Freeform 112" id="112"/>
            <p:cNvSpPr/>
            <p:nvPr/>
          </p:nvSpPr>
          <p:spPr>
            <a:xfrm flipH="false" flipV="false" rot="0">
              <a:off x="0" y="0"/>
              <a:ext cx="529209" cy="781177"/>
            </a:xfrm>
            <a:custGeom>
              <a:avLst/>
              <a:gdLst/>
              <a:ahLst/>
              <a:cxnLst/>
              <a:rect r="r" b="b" t="t" l="l"/>
              <a:pathLst>
                <a:path h="781177" w="529209">
                  <a:moveTo>
                    <a:pt x="0" y="390652"/>
                  </a:moveTo>
                  <a:cubicBezTo>
                    <a:pt x="0" y="174879"/>
                    <a:pt x="118491" y="0"/>
                    <a:pt x="264541" y="0"/>
                  </a:cubicBezTo>
                  <a:cubicBezTo>
                    <a:pt x="410591" y="0"/>
                    <a:pt x="529209" y="174879"/>
                    <a:pt x="529209" y="390652"/>
                  </a:cubicBezTo>
                  <a:cubicBezTo>
                    <a:pt x="529209" y="606425"/>
                    <a:pt x="410718" y="781177"/>
                    <a:pt x="264541" y="781177"/>
                  </a:cubicBezTo>
                  <a:cubicBezTo>
                    <a:pt x="118364" y="781177"/>
                    <a:pt x="0" y="606298"/>
                    <a:pt x="0" y="390652"/>
                  </a:cubicBezTo>
                  <a:close/>
                </a:path>
              </a:pathLst>
            </a:custGeom>
            <a:solidFill>
              <a:srgbClr val="2B1B12"/>
            </a:solidFill>
          </p:spPr>
        </p:sp>
      </p:grpSp>
      <p:grpSp>
        <p:nvGrpSpPr>
          <p:cNvPr name="Group 113" id="113"/>
          <p:cNvGrpSpPr/>
          <p:nvPr/>
        </p:nvGrpSpPr>
        <p:grpSpPr>
          <a:xfrm rot="0">
            <a:off x="7143150" y="6734318"/>
            <a:ext cx="737102" cy="189005"/>
            <a:chOff x="0" y="0"/>
            <a:chExt cx="982802" cy="252006"/>
          </a:xfrm>
        </p:grpSpPr>
        <p:sp>
          <p:nvSpPr>
            <p:cNvPr name="Freeform 114" id="114"/>
            <p:cNvSpPr/>
            <p:nvPr/>
          </p:nvSpPr>
          <p:spPr>
            <a:xfrm flipH="false" flipV="false" rot="0">
              <a:off x="0" y="0"/>
              <a:ext cx="982726" cy="251968"/>
            </a:xfrm>
            <a:custGeom>
              <a:avLst/>
              <a:gdLst/>
              <a:ahLst/>
              <a:cxnLst/>
              <a:rect r="r" b="b" t="t" l="l"/>
              <a:pathLst>
                <a:path h="251968" w="982726">
                  <a:moveTo>
                    <a:pt x="0" y="125984"/>
                  </a:moveTo>
                  <a:cubicBezTo>
                    <a:pt x="0" y="56388"/>
                    <a:pt x="56388" y="0"/>
                    <a:pt x="125984" y="0"/>
                  </a:cubicBezTo>
                  <a:lnTo>
                    <a:pt x="856742" y="0"/>
                  </a:lnTo>
                  <a:cubicBezTo>
                    <a:pt x="926338" y="0"/>
                    <a:pt x="982726" y="56388"/>
                    <a:pt x="982726" y="125984"/>
                  </a:cubicBezTo>
                  <a:cubicBezTo>
                    <a:pt x="982726" y="195580"/>
                    <a:pt x="926338" y="251968"/>
                    <a:pt x="856742" y="251968"/>
                  </a:cubicBezTo>
                  <a:lnTo>
                    <a:pt x="125984" y="251968"/>
                  </a:lnTo>
                  <a:cubicBezTo>
                    <a:pt x="56388" y="251968"/>
                    <a:pt x="0" y="195580"/>
                    <a:pt x="0" y="125984"/>
                  </a:cubicBezTo>
                  <a:close/>
                </a:path>
              </a:pathLst>
            </a:custGeom>
            <a:solidFill>
              <a:srgbClr val="7A1F1F"/>
            </a:solidFill>
          </p:spPr>
        </p:sp>
      </p:grpSp>
      <p:grpSp>
        <p:nvGrpSpPr>
          <p:cNvPr name="Group 115" id="115"/>
          <p:cNvGrpSpPr/>
          <p:nvPr/>
        </p:nvGrpSpPr>
        <p:grpSpPr>
          <a:xfrm rot="600000">
            <a:off x="7209301" y="6677616"/>
            <a:ext cx="170097" cy="42529"/>
            <a:chOff x="0" y="0"/>
            <a:chExt cx="226797" cy="56706"/>
          </a:xfrm>
        </p:grpSpPr>
        <p:sp>
          <p:nvSpPr>
            <p:cNvPr name="Freeform 116" id="116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17" id="117"/>
          <p:cNvGrpSpPr/>
          <p:nvPr/>
        </p:nvGrpSpPr>
        <p:grpSpPr>
          <a:xfrm rot="-600000">
            <a:off x="7644003" y="6677616"/>
            <a:ext cx="170097" cy="42529"/>
            <a:chOff x="0" y="0"/>
            <a:chExt cx="226797" cy="56706"/>
          </a:xfrm>
        </p:grpSpPr>
        <p:sp>
          <p:nvSpPr>
            <p:cNvPr name="Freeform 118" id="118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19" id="119"/>
          <p:cNvGrpSpPr/>
          <p:nvPr/>
        </p:nvGrpSpPr>
        <p:grpSpPr>
          <a:xfrm rot="0">
            <a:off x="7303799" y="6809918"/>
            <a:ext cx="113405" cy="113405"/>
            <a:chOff x="0" y="0"/>
            <a:chExt cx="151206" cy="151206"/>
          </a:xfrm>
        </p:grpSpPr>
        <p:sp>
          <p:nvSpPr>
            <p:cNvPr name="Freeform 120" id="120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21" id="121"/>
          <p:cNvGrpSpPr/>
          <p:nvPr/>
        </p:nvGrpSpPr>
        <p:grpSpPr>
          <a:xfrm rot="0">
            <a:off x="7606198" y="6809918"/>
            <a:ext cx="113405" cy="113405"/>
            <a:chOff x="0" y="0"/>
            <a:chExt cx="151206" cy="151206"/>
          </a:xfrm>
        </p:grpSpPr>
        <p:sp>
          <p:nvSpPr>
            <p:cNvPr name="Freeform 122" id="122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23" id="123"/>
          <p:cNvGrpSpPr/>
          <p:nvPr/>
        </p:nvGrpSpPr>
        <p:grpSpPr>
          <a:xfrm rot="0">
            <a:off x="7388847" y="7036718"/>
            <a:ext cx="245697" cy="56702"/>
            <a:chOff x="0" y="0"/>
            <a:chExt cx="327596" cy="75603"/>
          </a:xfrm>
        </p:grpSpPr>
        <p:sp>
          <p:nvSpPr>
            <p:cNvPr name="Freeform 124" id="124"/>
            <p:cNvSpPr/>
            <p:nvPr/>
          </p:nvSpPr>
          <p:spPr>
            <a:xfrm flipH="false" flipV="false" rot="0">
              <a:off x="0" y="0"/>
              <a:ext cx="327660" cy="75692"/>
            </a:xfrm>
            <a:custGeom>
              <a:avLst/>
              <a:gdLst/>
              <a:ahLst/>
              <a:cxnLst/>
              <a:rect r="r" b="b" t="t" l="l"/>
              <a:pathLst>
                <a:path h="75692" w="327660">
                  <a:moveTo>
                    <a:pt x="0" y="37846"/>
                  </a:moveTo>
                  <a:cubicBezTo>
                    <a:pt x="0" y="16891"/>
                    <a:pt x="16891" y="0"/>
                    <a:pt x="37846" y="0"/>
                  </a:cubicBezTo>
                  <a:lnTo>
                    <a:pt x="289814" y="0"/>
                  </a:lnTo>
                  <a:cubicBezTo>
                    <a:pt x="310642" y="0"/>
                    <a:pt x="327660" y="16891"/>
                    <a:pt x="327660" y="37846"/>
                  </a:cubicBezTo>
                  <a:cubicBezTo>
                    <a:pt x="327660" y="58801"/>
                    <a:pt x="310769" y="75692"/>
                    <a:pt x="289814" y="75692"/>
                  </a:cubicBezTo>
                  <a:lnTo>
                    <a:pt x="37846" y="75692"/>
                  </a:lnTo>
                  <a:cubicBezTo>
                    <a:pt x="16891" y="75565"/>
                    <a:pt x="0" y="58674"/>
                    <a:pt x="0" y="37846"/>
                  </a:cubicBezTo>
                  <a:close/>
                </a:path>
              </a:pathLst>
            </a:custGeom>
            <a:solidFill>
              <a:srgbClr val="8A4A3A"/>
            </a:solidFill>
          </p:spPr>
        </p:sp>
      </p:grpSp>
      <p:grpSp>
        <p:nvGrpSpPr>
          <p:cNvPr name="Group 125" id="125"/>
          <p:cNvGrpSpPr/>
          <p:nvPr/>
        </p:nvGrpSpPr>
        <p:grpSpPr>
          <a:xfrm rot="-600000">
            <a:off x="9270149" y="8304019"/>
            <a:ext cx="415804" cy="1462002"/>
            <a:chOff x="0" y="0"/>
            <a:chExt cx="554406" cy="1949336"/>
          </a:xfrm>
        </p:grpSpPr>
        <p:sp>
          <p:nvSpPr>
            <p:cNvPr name="Freeform 126" id="126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1B2340"/>
            </a:solidFill>
          </p:spPr>
        </p:sp>
      </p:grpSp>
      <p:grpSp>
        <p:nvGrpSpPr>
          <p:cNvPr name="Group 127" id="127"/>
          <p:cNvGrpSpPr/>
          <p:nvPr/>
        </p:nvGrpSpPr>
        <p:grpSpPr>
          <a:xfrm rot="600000">
            <a:off x="10101453" y="8304019"/>
            <a:ext cx="415804" cy="1462002"/>
            <a:chOff x="0" y="0"/>
            <a:chExt cx="554406" cy="1949336"/>
          </a:xfrm>
        </p:grpSpPr>
        <p:sp>
          <p:nvSpPr>
            <p:cNvPr name="Freeform 128" id="128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1B2340"/>
            </a:solidFill>
          </p:spPr>
        </p:sp>
      </p:grpSp>
      <p:grpSp>
        <p:nvGrpSpPr>
          <p:cNvPr name="Group 129" id="129"/>
          <p:cNvGrpSpPr/>
          <p:nvPr/>
        </p:nvGrpSpPr>
        <p:grpSpPr>
          <a:xfrm rot="-600000">
            <a:off x="9238964" y="9701517"/>
            <a:ext cx="478165" cy="387001"/>
            <a:chOff x="0" y="0"/>
            <a:chExt cx="637553" cy="516001"/>
          </a:xfrm>
        </p:grpSpPr>
        <p:sp>
          <p:nvSpPr>
            <p:cNvPr name="Freeform 130" id="130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31" id="131"/>
          <p:cNvGrpSpPr/>
          <p:nvPr/>
        </p:nvGrpSpPr>
        <p:grpSpPr>
          <a:xfrm rot="600000">
            <a:off x="10070268" y="9701517"/>
            <a:ext cx="478165" cy="387001"/>
            <a:chOff x="0" y="0"/>
            <a:chExt cx="637553" cy="516001"/>
          </a:xfrm>
        </p:grpSpPr>
        <p:sp>
          <p:nvSpPr>
            <p:cNvPr name="Freeform 132" id="132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33" id="133"/>
          <p:cNvGrpSpPr/>
          <p:nvPr/>
        </p:nvGrpSpPr>
        <p:grpSpPr>
          <a:xfrm rot="-10800000">
            <a:off x="8927697" y="7143017"/>
            <a:ext cx="1932003" cy="2493997"/>
            <a:chOff x="0" y="0"/>
            <a:chExt cx="2576004" cy="3325330"/>
          </a:xfrm>
        </p:grpSpPr>
        <p:sp>
          <p:nvSpPr>
            <p:cNvPr name="Freeform 134" id="134"/>
            <p:cNvSpPr/>
            <p:nvPr/>
          </p:nvSpPr>
          <p:spPr>
            <a:xfrm flipH="false" flipV="false" rot="0">
              <a:off x="0" y="0"/>
              <a:ext cx="2575941" cy="3325368"/>
            </a:xfrm>
            <a:custGeom>
              <a:avLst/>
              <a:gdLst/>
              <a:ahLst/>
              <a:cxnLst/>
              <a:rect r="r" b="b" t="t" l="l"/>
              <a:pathLst>
                <a:path h="3325368" w="2575941">
                  <a:moveTo>
                    <a:pt x="0" y="3325368"/>
                  </a:moveTo>
                  <a:lnTo>
                    <a:pt x="1288034" y="0"/>
                  </a:lnTo>
                  <a:lnTo>
                    <a:pt x="2575941" y="3325368"/>
                  </a:lnTo>
                  <a:close/>
                </a:path>
              </a:pathLst>
            </a:custGeom>
            <a:solidFill>
              <a:srgbClr val="2C3E50"/>
            </a:solidFill>
          </p:spPr>
        </p:sp>
      </p:grpSp>
      <p:grpSp>
        <p:nvGrpSpPr>
          <p:cNvPr name="Group 135" id="135"/>
          <p:cNvGrpSpPr/>
          <p:nvPr/>
        </p:nvGrpSpPr>
        <p:grpSpPr>
          <a:xfrm rot="-6300000">
            <a:off x="9260757" y="7084019"/>
            <a:ext cx="369599" cy="1031996"/>
            <a:chOff x="0" y="0"/>
            <a:chExt cx="492798" cy="1375994"/>
          </a:xfrm>
        </p:grpSpPr>
        <p:sp>
          <p:nvSpPr>
            <p:cNvPr name="Freeform 136" id="136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5D6D7E"/>
            </a:solidFill>
          </p:spPr>
        </p:sp>
      </p:grpSp>
      <p:grpSp>
        <p:nvGrpSpPr>
          <p:cNvPr name="Group 137" id="137"/>
          <p:cNvGrpSpPr/>
          <p:nvPr/>
        </p:nvGrpSpPr>
        <p:grpSpPr>
          <a:xfrm rot="1800000">
            <a:off x="10046160" y="7284025"/>
            <a:ext cx="369599" cy="1031996"/>
            <a:chOff x="0" y="0"/>
            <a:chExt cx="492798" cy="1375994"/>
          </a:xfrm>
        </p:grpSpPr>
        <p:sp>
          <p:nvSpPr>
            <p:cNvPr name="Freeform 138" id="138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5D6D7E"/>
            </a:solidFill>
          </p:spPr>
        </p:sp>
      </p:grpSp>
      <p:grpSp>
        <p:nvGrpSpPr>
          <p:cNvPr name="Group 139" id="139"/>
          <p:cNvGrpSpPr/>
          <p:nvPr/>
        </p:nvGrpSpPr>
        <p:grpSpPr>
          <a:xfrm rot="-9600000">
            <a:off x="9915230" y="8766219"/>
            <a:ext cx="180003" cy="1199998"/>
            <a:chOff x="0" y="0"/>
            <a:chExt cx="240005" cy="1599997"/>
          </a:xfrm>
        </p:grpSpPr>
        <p:sp>
          <p:nvSpPr>
            <p:cNvPr name="Freeform 140" id="140"/>
            <p:cNvSpPr/>
            <p:nvPr/>
          </p:nvSpPr>
          <p:spPr>
            <a:xfrm flipH="false" flipV="false" rot="0">
              <a:off x="0" y="0"/>
              <a:ext cx="240030" cy="1600073"/>
            </a:xfrm>
            <a:custGeom>
              <a:avLst/>
              <a:gdLst/>
              <a:ahLst/>
              <a:cxnLst/>
              <a:rect r="r" b="b" t="t" l="l"/>
              <a:pathLst>
                <a:path h="1600073" w="240030">
                  <a:moveTo>
                    <a:pt x="0" y="96012"/>
                  </a:moveTo>
                  <a:cubicBezTo>
                    <a:pt x="0" y="42926"/>
                    <a:pt x="42926" y="0"/>
                    <a:pt x="96012" y="0"/>
                  </a:cubicBezTo>
                  <a:lnTo>
                    <a:pt x="144018" y="0"/>
                  </a:lnTo>
                  <a:cubicBezTo>
                    <a:pt x="196977" y="0"/>
                    <a:pt x="240030" y="42926"/>
                    <a:pt x="240030" y="96012"/>
                  </a:cubicBezTo>
                  <a:lnTo>
                    <a:pt x="240030" y="1504061"/>
                  </a:lnTo>
                  <a:cubicBezTo>
                    <a:pt x="240030" y="1557020"/>
                    <a:pt x="197104" y="1600073"/>
                    <a:pt x="144018" y="1600073"/>
                  </a:cubicBezTo>
                  <a:lnTo>
                    <a:pt x="96012" y="1600073"/>
                  </a:lnTo>
                  <a:cubicBezTo>
                    <a:pt x="43053" y="1600073"/>
                    <a:pt x="0" y="1557147"/>
                    <a:pt x="0" y="1504061"/>
                  </a:cubicBezTo>
                  <a:close/>
                </a:path>
              </a:pathLst>
            </a:custGeom>
            <a:solidFill>
              <a:srgbClr val="DCE6F1"/>
            </a:solidFill>
          </p:spPr>
        </p:sp>
      </p:grpSp>
      <p:grpSp>
        <p:nvGrpSpPr>
          <p:cNvPr name="Group 141" id="141"/>
          <p:cNvGrpSpPr/>
          <p:nvPr/>
        </p:nvGrpSpPr>
        <p:grpSpPr>
          <a:xfrm rot="-9600000">
            <a:off x="9960959" y="8692020"/>
            <a:ext cx="540001" cy="108004"/>
            <a:chOff x="0" y="0"/>
            <a:chExt cx="720001" cy="144005"/>
          </a:xfrm>
        </p:grpSpPr>
        <p:sp>
          <p:nvSpPr>
            <p:cNvPr name="Freeform 142" id="142"/>
            <p:cNvSpPr/>
            <p:nvPr/>
          </p:nvSpPr>
          <p:spPr>
            <a:xfrm flipH="false" flipV="false" rot="0">
              <a:off x="0" y="0"/>
              <a:ext cx="719963" cy="144018"/>
            </a:xfrm>
            <a:custGeom>
              <a:avLst/>
              <a:gdLst/>
              <a:ahLst/>
              <a:cxnLst/>
              <a:rect r="r" b="b" t="t" l="l"/>
              <a:pathLst>
                <a:path h="144018" w="719963">
                  <a:moveTo>
                    <a:pt x="0" y="72009"/>
                  </a:moveTo>
                  <a:cubicBezTo>
                    <a:pt x="0" y="32258"/>
                    <a:pt x="32258" y="0"/>
                    <a:pt x="72009" y="0"/>
                  </a:cubicBezTo>
                  <a:lnTo>
                    <a:pt x="647954" y="0"/>
                  </a:lnTo>
                  <a:cubicBezTo>
                    <a:pt x="687705" y="0"/>
                    <a:pt x="719963" y="32258"/>
                    <a:pt x="719963" y="72009"/>
                  </a:cubicBezTo>
                  <a:cubicBezTo>
                    <a:pt x="719963" y="111760"/>
                    <a:pt x="687705" y="144018"/>
                    <a:pt x="647954" y="144018"/>
                  </a:cubicBezTo>
                  <a:lnTo>
                    <a:pt x="72009" y="144018"/>
                  </a:lnTo>
                  <a:cubicBezTo>
                    <a:pt x="32258" y="144018"/>
                    <a:pt x="0" y="111760"/>
                    <a:pt x="0" y="72009"/>
                  </a:cubicBezTo>
                  <a:close/>
                </a:path>
              </a:pathLst>
            </a:custGeom>
            <a:solidFill>
              <a:srgbClr val="4A4A55"/>
            </a:solidFill>
          </p:spPr>
        </p:sp>
      </p:grpSp>
      <p:grpSp>
        <p:nvGrpSpPr>
          <p:cNvPr name="Group 143" id="143"/>
          <p:cNvGrpSpPr/>
          <p:nvPr/>
        </p:nvGrpSpPr>
        <p:grpSpPr>
          <a:xfrm rot="-9600000">
            <a:off x="10181463" y="8629021"/>
            <a:ext cx="99003" cy="234001"/>
            <a:chOff x="0" y="0"/>
            <a:chExt cx="132004" cy="312001"/>
          </a:xfrm>
        </p:grpSpPr>
        <p:sp>
          <p:nvSpPr>
            <p:cNvPr name="Freeform 144" id="144"/>
            <p:cNvSpPr/>
            <p:nvPr/>
          </p:nvSpPr>
          <p:spPr>
            <a:xfrm flipH="false" flipV="false" rot="0">
              <a:off x="0" y="0"/>
              <a:ext cx="131953" cy="312039"/>
            </a:xfrm>
            <a:custGeom>
              <a:avLst/>
              <a:gdLst/>
              <a:ahLst/>
              <a:cxnLst/>
              <a:rect r="r" b="b" t="t" l="l"/>
              <a:pathLst>
                <a:path h="312039" w="131953">
                  <a:moveTo>
                    <a:pt x="0" y="39624"/>
                  </a:moveTo>
                  <a:cubicBezTo>
                    <a:pt x="0" y="17780"/>
                    <a:pt x="17780" y="0"/>
                    <a:pt x="39624" y="0"/>
                  </a:cubicBezTo>
                  <a:lnTo>
                    <a:pt x="92456" y="0"/>
                  </a:lnTo>
                  <a:cubicBezTo>
                    <a:pt x="114300" y="0"/>
                    <a:pt x="131953" y="17780"/>
                    <a:pt x="131953" y="39624"/>
                  </a:cubicBezTo>
                  <a:lnTo>
                    <a:pt x="131953" y="272415"/>
                  </a:lnTo>
                  <a:cubicBezTo>
                    <a:pt x="131953" y="294259"/>
                    <a:pt x="114173" y="312039"/>
                    <a:pt x="92329" y="312039"/>
                  </a:cubicBezTo>
                  <a:lnTo>
                    <a:pt x="39624" y="312039"/>
                  </a:lnTo>
                  <a:cubicBezTo>
                    <a:pt x="17780" y="312039"/>
                    <a:pt x="0" y="294259"/>
                    <a:pt x="0" y="272415"/>
                  </a:cubicBezTo>
                  <a:close/>
                </a:path>
              </a:pathLst>
            </a:custGeom>
            <a:solidFill>
              <a:srgbClr val="2A2A33"/>
            </a:solidFill>
          </p:spPr>
        </p:sp>
      </p:grpSp>
      <p:grpSp>
        <p:nvGrpSpPr>
          <p:cNvPr name="Group 145" id="145"/>
          <p:cNvGrpSpPr/>
          <p:nvPr/>
        </p:nvGrpSpPr>
        <p:grpSpPr>
          <a:xfrm rot="-480000">
            <a:off x="8875557" y="7238819"/>
            <a:ext cx="620001" cy="819998"/>
            <a:chOff x="0" y="0"/>
            <a:chExt cx="826668" cy="1093330"/>
          </a:xfrm>
        </p:grpSpPr>
        <p:sp>
          <p:nvSpPr>
            <p:cNvPr name="Freeform 146" id="146"/>
            <p:cNvSpPr/>
            <p:nvPr/>
          </p:nvSpPr>
          <p:spPr>
            <a:xfrm flipH="false" flipV="false" rot="0">
              <a:off x="0" y="0"/>
              <a:ext cx="826643" cy="1093343"/>
            </a:xfrm>
            <a:custGeom>
              <a:avLst/>
              <a:gdLst/>
              <a:ahLst/>
              <a:cxnLst/>
              <a:rect r="r" b="b" t="t" l="l"/>
              <a:pathLst>
                <a:path h="1093343" w="826643">
                  <a:moveTo>
                    <a:pt x="0" y="264541"/>
                  </a:moveTo>
                  <a:cubicBezTo>
                    <a:pt x="0" y="118491"/>
                    <a:pt x="118491" y="0"/>
                    <a:pt x="264541" y="0"/>
                  </a:cubicBezTo>
                  <a:lnTo>
                    <a:pt x="562102" y="0"/>
                  </a:lnTo>
                  <a:cubicBezTo>
                    <a:pt x="708152" y="0"/>
                    <a:pt x="826643" y="118491"/>
                    <a:pt x="826643" y="264541"/>
                  </a:cubicBezTo>
                  <a:lnTo>
                    <a:pt x="826643" y="828802"/>
                  </a:lnTo>
                  <a:cubicBezTo>
                    <a:pt x="826643" y="974852"/>
                    <a:pt x="708152" y="1093343"/>
                    <a:pt x="562102" y="1093343"/>
                  </a:cubicBezTo>
                  <a:lnTo>
                    <a:pt x="264541" y="1093343"/>
                  </a:lnTo>
                  <a:cubicBezTo>
                    <a:pt x="118491" y="1093343"/>
                    <a:pt x="0" y="974852"/>
                    <a:pt x="0" y="828802"/>
                  </a:cubicBezTo>
                  <a:close/>
                </a:path>
              </a:pathLst>
            </a:custGeom>
            <a:solidFill>
              <a:srgbClr val="5DADE2"/>
            </a:solidFill>
          </p:spPr>
        </p:sp>
      </p:grpSp>
      <p:grpSp>
        <p:nvGrpSpPr>
          <p:cNvPr name="Group 147" id="147"/>
          <p:cNvGrpSpPr/>
          <p:nvPr/>
        </p:nvGrpSpPr>
        <p:grpSpPr>
          <a:xfrm rot="-480000">
            <a:off x="8993362" y="7468419"/>
            <a:ext cx="371999" cy="377200"/>
            <a:chOff x="0" y="0"/>
            <a:chExt cx="495998" cy="502933"/>
          </a:xfrm>
        </p:grpSpPr>
        <p:sp>
          <p:nvSpPr>
            <p:cNvPr name="Freeform 148" id="148"/>
            <p:cNvSpPr/>
            <p:nvPr/>
          </p:nvSpPr>
          <p:spPr>
            <a:xfrm flipH="false" flipV="false" rot="0">
              <a:off x="0" y="0"/>
              <a:ext cx="496062" cy="502920"/>
            </a:xfrm>
            <a:custGeom>
              <a:avLst/>
              <a:gdLst/>
              <a:ahLst/>
              <a:cxnLst/>
              <a:rect r="r" b="b" t="t" l="l"/>
              <a:pathLst>
                <a:path h="502920" w="496062">
                  <a:moveTo>
                    <a:pt x="0" y="251460"/>
                  </a:moveTo>
                  <a:cubicBezTo>
                    <a:pt x="0" y="112522"/>
                    <a:pt x="110998" y="0"/>
                    <a:pt x="248031" y="0"/>
                  </a:cubicBezTo>
                  <a:cubicBezTo>
                    <a:pt x="385064" y="0"/>
                    <a:pt x="496062" y="112522"/>
                    <a:pt x="496062" y="251460"/>
                  </a:cubicBezTo>
                  <a:cubicBezTo>
                    <a:pt x="496062" y="390398"/>
                    <a:pt x="384937" y="502920"/>
                    <a:pt x="248031" y="502920"/>
                  </a:cubicBezTo>
                  <a:cubicBezTo>
                    <a:pt x="111125" y="502920"/>
                    <a:pt x="0" y="390398"/>
                    <a:pt x="0" y="251460"/>
                  </a:cubicBezTo>
                  <a:close/>
                </a:path>
              </a:pathLst>
            </a:custGeom>
            <a:solidFill>
              <a:srgbClr val="2E86C1"/>
            </a:solidFill>
          </p:spPr>
        </p:sp>
      </p:grpSp>
      <p:grpSp>
        <p:nvGrpSpPr>
          <p:cNvPr name="Group 149" id="149"/>
          <p:cNvGrpSpPr/>
          <p:nvPr/>
        </p:nvGrpSpPr>
        <p:grpSpPr>
          <a:xfrm rot="0">
            <a:off x="9316202" y="7229018"/>
            <a:ext cx="1155002" cy="1161002"/>
            <a:chOff x="0" y="0"/>
            <a:chExt cx="1540002" cy="1548003"/>
          </a:xfrm>
        </p:grpSpPr>
        <p:sp>
          <p:nvSpPr>
            <p:cNvPr name="Freeform 150" id="150"/>
            <p:cNvSpPr/>
            <p:nvPr/>
          </p:nvSpPr>
          <p:spPr>
            <a:xfrm flipH="false" flipV="false" rot="0">
              <a:off x="0" y="0"/>
              <a:ext cx="1540002" cy="1548003"/>
            </a:xfrm>
            <a:custGeom>
              <a:avLst/>
              <a:gdLst/>
              <a:ahLst/>
              <a:cxnLst/>
              <a:rect r="r" b="b" t="t" l="l"/>
              <a:pathLst>
                <a:path h="1548003" w="1540002">
                  <a:moveTo>
                    <a:pt x="0" y="338836"/>
                  </a:moveTo>
                  <a:cubicBezTo>
                    <a:pt x="0" y="151638"/>
                    <a:pt x="151638" y="0"/>
                    <a:pt x="338836" y="0"/>
                  </a:cubicBezTo>
                  <a:lnTo>
                    <a:pt x="1201166" y="0"/>
                  </a:lnTo>
                  <a:cubicBezTo>
                    <a:pt x="1388237" y="0"/>
                    <a:pt x="1540002" y="151638"/>
                    <a:pt x="1540002" y="338836"/>
                  </a:cubicBezTo>
                  <a:lnTo>
                    <a:pt x="1540002" y="1209167"/>
                  </a:lnTo>
                  <a:cubicBezTo>
                    <a:pt x="1540002" y="1396238"/>
                    <a:pt x="1388364" y="1548003"/>
                    <a:pt x="1201166" y="1548003"/>
                  </a:cubicBezTo>
                  <a:lnTo>
                    <a:pt x="338836" y="1548003"/>
                  </a:lnTo>
                  <a:cubicBezTo>
                    <a:pt x="151638" y="1548003"/>
                    <a:pt x="0" y="1396365"/>
                    <a:pt x="0" y="1209167"/>
                  </a:cubicBezTo>
                  <a:close/>
                </a:path>
              </a:pathLst>
            </a:custGeom>
            <a:solidFill>
              <a:srgbClr val="34495E"/>
            </a:solidFill>
          </p:spPr>
        </p:sp>
      </p:grpSp>
      <p:grpSp>
        <p:nvGrpSpPr>
          <p:cNvPr name="Group 151" id="151"/>
          <p:cNvGrpSpPr/>
          <p:nvPr/>
        </p:nvGrpSpPr>
        <p:grpSpPr>
          <a:xfrm rot="0">
            <a:off x="9281551" y="8239516"/>
            <a:ext cx="1224296" cy="128997"/>
            <a:chOff x="0" y="0"/>
            <a:chExt cx="1632394" cy="171996"/>
          </a:xfrm>
        </p:grpSpPr>
        <p:sp>
          <p:nvSpPr>
            <p:cNvPr name="Freeform 152" id="152"/>
            <p:cNvSpPr/>
            <p:nvPr/>
          </p:nvSpPr>
          <p:spPr>
            <a:xfrm flipH="false" flipV="false" rot="0">
              <a:off x="0" y="0"/>
              <a:ext cx="1632331" cy="171958"/>
            </a:xfrm>
            <a:custGeom>
              <a:avLst/>
              <a:gdLst/>
              <a:ahLst/>
              <a:cxnLst/>
              <a:rect r="r" b="b" t="t" l="l"/>
              <a:pathLst>
                <a:path h="171958" w="1632331">
                  <a:moveTo>
                    <a:pt x="0" y="85979"/>
                  </a:moveTo>
                  <a:cubicBezTo>
                    <a:pt x="0" y="38481"/>
                    <a:pt x="38481" y="0"/>
                    <a:pt x="85979" y="0"/>
                  </a:cubicBezTo>
                  <a:lnTo>
                    <a:pt x="1546352" y="0"/>
                  </a:lnTo>
                  <a:cubicBezTo>
                    <a:pt x="1593850" y="0"/>
                    <a:pt x="1632331" y="38481"/>
                    <a:pt x="1632331" y="85979"/>
                  </a:cubicBezTo>
                  <a:cubicBezTo>
                    <a:pt x="1632331" y="133477"/>
                    <a:pt x="1593850" y="171958"/>
                    <a:pt x="1546352" y="171958"/>
                  </a:cubicBezTo>
                  <a:lnTo>
                    <a:pt x="85979" y="171958"/>
                  </a:lnTo>
                  <a:cubicBezTo>
                    <a:pt x="38481" y="171958"/>
                    <a:pt x="0" y="133477"/>
                    <a:pt x="0" y="85979"/>
                  </a:cubicBezTo>
                  <a:close/>
                </a:path>
              </a:pathLst>
            </a:custGeom>
            <a:solidFill>
              <a:srgbClr val="1B2340"/>
            </a:solidFill>
          </p:spPr>
        </p:sp>
      </p:grpSp>
      <p:grpSp>
        <p:nvGrpSpPr>
          <p:cNvPr name="Group 153" id="153"/>
          <p:cNvGrpSpPr/>
          <p:nvPr/>
        </p:nvGrpSpPr>
        <p:grpSpPr>
          <a:xfrm rot="0">
            <a:off x="9697345" y="7391562"/>
            <a:ext cx="392697" cy="392697"/>
            <a:chOff x="0" y="0"/>
            <a:chExt cx="523596" cy="523596"/>
          </a:xfrm>
        </p:grpSpPr>
        <p:sp>
          <p:nvSpPr>
            <p:cNvPr name="Freeform 154" id="154"/>
            <p:cNvSpPr/>
            <p:nvPr/>
          </p:nvSpPr>
          <p:spPr>
            <a:xfrm flipH="false" flipV="false" rot="0">
              <a:off x="0" y="0"/>
              <a:ext cx="523621" cy="523621"/>
            </a:xfrm>
            <a:custGeom>
              <a:avLst/>
              <a:gdLst/>
              <a:ahLst/>
              <a:cxnLst/>
              <a:rect r="r" b="b" t="t" l="l"/>
              <a:pathLst>
                <a:path h="523621" w="523621">
                  <a:moveTo>
                    <a:pt x="0" y="200025"/>
                  </a:moveTo>
                  <a:lnTo>
                    <a:pt x="200025" y="200025"/>
                  </a:lnTo>
                  <a:lnTo>
                    <a:pt x="261747" y="0"/>
                  </a:lnTo>
                  <a:lnTo>
                    <a:pt x="323596" y="200025"/>
                  </a:lnTo>
                  <a:lnTo>
                    <a:pt x="523621" y="200025"/>
                  </a:lnTo>
                  <a:lnTo>
                    <a:pt x="361823" y="323596"/>
                  </a:lnTo>
                  <a:lnTo>
                    <a:pt x="423672" y="523621"/>
                  </a:lnTo>
                  <a:lnTo>
                    <a:pt x="261747" y="400050"/>
                  </a:lnTo>
                  <a:lnTo>
                    <a:pt x="99949" y="523621"/>
                  </a:lnTo>
                  <a:lnTo>
                    <a:pt x="161798" y="323596"/>
                  </a:lnTo>
                  <a:close/>
                </a:path>
              </a:pathLst>
            </a:custGeom>
            <a:solidFill>
              <a:srgbClr val="FFD84D"/>
            </a:solidFill>
          </p:spPr>
        </p:sp>
      </p:grpSp>
      <p:grpSp>
        <p:nvGrpSpPr>
          <p:cNvPr name="Group 155" id="155"/>
          <p:cNvGrpSpPr/>
          <p:nvPr/>
        </p:nvGrpSpPr>
        <p:grpSpPr>
          <a:xfrm rot="0">
            <a:off x="9421197" y="6413021"/>
            <a:ext cx="945004" cy="945004"/>
            <a:chOff x="0" y="0"/>
            <a:chExt cx="1260005" cy="1260005"/>
          </a:xfrm>
        </p:grpSpPr>
        <p:sp>
          <p:nvSpPr>
            <p:cNvPr name="Freeform 156" id="156"/>
            <p:cNvSpPr/>
            <p:nvPr/>
          </p:nvSpPr>
          <p:spPr>
            <a:xfrm flipH="false" flipV="false" rot="0">
              <a:off x="0" y="0"/>
              <a:ext cx="1259967" cy="1259967"/>
            </a:xfrm>
            <a:custGeom>
              <a:avLst/>
              <a:gdLst/>
              <a:ahLst/>
              <a:cxnLst/>
              <a:rect r="r" b="b" t="t" l="l"/>
              <a:pathLst>
                <a:path h="1259967" w="1259967">
                  <a:moveTo>
                    <a:pt x="0" y="630047"/>
                  </a:moveTo>
                  <a:cubicBezTo>
                    <a:pt x="0" y="282067"/>
                    <a:pt x="282067" y="0"/>
                    <a:pt x="630047" y="0"/>
                  </a:cubicBezTo>
                  <a:cubicBezTo>
                    <a:pt x="978027" y="0"/>
                    <a:pt x="1259967" y="282067"/>
                    <a:pt x="1259967" y="630047"/>
                  </a:cubicBezTo>
                  <a:cubicBezTo>
                    <a:pt x="1259967" y="978027"/>
                    <a:pt x="977900" y="1259967"/>
                    <a:pt x="630047" y="1259967"/>
                  </a:cubicBezTo>
                  <a:cubicBezTo>
                    <a:pt x="282194" y="1259967"/>
                    <a:pt x="0" y="977900"/>
                    <a:pt x="0" y="630047"/>
                  </a:cubicBezTo>
                  <a:close/>
                </a:path>
              </a:pathLst>
            </a:custGeom>
            <a:solidFill>
              <a:srgbClr val="E0B48C"/>
            </a:solidFill>
          </p:spPr>
        </p:sp>
      </p:grpSp>
      <p:grpSp>
        <p:nvGrpSpPr>
          <p:cNvPr name="Group 157" id="157"/>
          <p:cNvGrpSpPr/>
          <p:nvPr/>
        </p:nvGrpSpPr>
        <p:grpSpPr>
          <a:xfrm rot="0">
            <a:off x="9337196" y="6555019"/>
            <a:ext cx="396897" cy="585902"/>
            <a:chOff x="0" y="0"/>
            <a:chExt cx="529196" cy="781202"/>
          </a:xfrm>
        </p:grpSpPr>
        <p:sp>
          <p:nvSpPr>
            <p:cNvPr name="Freeform 158" id="158"/>
            <p:cNvSpPr/>
            <p:nvPr/>
          </p:nvSpPr>
          <p:spPr>
            <a:xfrm flipH="false" flipV="false" rot="0">
              <a:off x="0" y="0"/>
              <a:ext cx="529209" cy="781177"/>
            </a:xfrm>
            <a:custGeom>
              <a:avLst/>
              <a:gdLst/>
              <a:ahLst/>
              <a:cxnLst/>
              <a:rect r="r" b="b" t="t" l="l"/>
              <a:pathLst>
                <a:path h="781177" w="529209">
                  <a:moveTo>
                    <a:pt x="0" y="390652"/>
                  </a:moveTo>
                  <a:cubicBezTo>
                    <a:pt x="0" y="174879"/>
                    <a:pt x="118491" y="0"/>
                    <a:pt x="264541" y="0"/>
                  </a:cubicBezTo>
                  <a:cubicBezTo>
                    <a:pt x="410591" y="0"/>
                    <a:pt x="529209" y="174879"/>
                    <a:pt x="529209" y="390652"/>
                  </a:cubicBezTo>
                  <a:cubicBezTo>
                    <a:pt x="529209" y="606425"/>
                    <a:pt x="410718" y="781177"/>
                    <a:pt x="264541" y="781177"/>
                  </a:cubicBezTo>
                  <a:cubicBezTo>
                    <a:pt x="118364" y="781177"/>
                    <a:pt x="0" y="606298"/>
                    <a:pt x="0" y="39065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59" id="159"/>
          <p:cNvGrpSpPr/>
          <p:nvPr/>
        </p:nvGrpSpPr>
        <p:grpSpPr>
          <a:xfrm rot="0">
            <a:off x="10137296" y="6555019"/>
            <a:ext cx="396897" cy="585902"/>
            <a:chOff x="0" y="0"/>
            <a:chExt cx="529196" cy="781202"/>
          </a:xfrm>
        </p:grpSpPr>
        <p:sp>
          <p:nvSpPr>
            <p:cNvPr name="Freeform 160" id="160"/>
            <p:cNvSpPr/>
            <p:nvPr/>
          </p:nvSpPr>
          <p:spPr>
            <a:xfrm flipH="false" flipV="false" rot="0">
              <a:off x="0" y="0"/>
              <a:ext cx="529209" cy="781177"/>
            </a:xfrm>
            <a:custGeom>
              <a:avLst/>
              <a:gdLst/>
              <a:ahLst/>
              <a:cxnLst/>
              <a:rect r="r" b="b" t="t" l="l"/>
              <a:pathLst>
                <a:path h="781177" w="529209">
                  <a:moveTo>
                    <a:pt x="0" y="390652"/>
                  </a:moveTo>
                  <a:cubicBezTo>
                    <a:pt x="0" y="174879"/>
                    <a:pt x="118491" y="0"/>
                    <a:pt x="264541" y="0"/>
                  </a:cubicBezTo>
                  <a:cubicBezTo>
                    <a:pt x="410591" y="0"/>
                    <a:pt x="529209" y="174879"/>
                    <a:pt x="529209" y="390652"/>
                  </a:cubicBezTo>
                  <a:cubicBezTo>
                    <a:pt x="529209" y="606425"/>
                    <a:pt x="410718" y="781177"/>
                    <a:pt x="264541" y="781177"/>
                  </a:cubicBezTo>
                  <a:cubicBezTo>
                    <a:pt x="118364" y="781177"/>
                    <a:pt x="0" y="606298"/>
                    <a:pt x="0" y="39065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61" id="161"/>
          <p:cNvGrpSpPr/>
          <p:nvPr/>
        </p:nvGrpSpPr>
        <p:grpSpPr>
          <a:xfrm rot="0">
            <a:off x="9525152" y="6734318"/>
            <a:ext cx="737102" cy="189005"/>
            <a:chOff x="0" y="0"/>
            <a:chExt cx="982802" cy="252006"/>
          </a:xfrm>
        </p:grpSpPr>
        <p:sp>
          <p:nvSpPr>
            <p:cNvPr name="Freeform 162" id="162"/>
            <p:cNvSpPr/>
            <p:nvPr/>
          </p:nvSpPr>
          <p:spPr>
            <a:xfrm flipH="false" flipV="false" rot="0">
              <a:off x="0" y="0"/>
              <a:ext cx="982726" cy="251968"/>
            </a:xfrm>
            <a:custGeom>
              <a:avLst/>
              <a:gdLst/>
              <a:ahLst/>
              <a:cxnLst/>
              <a:rect r="r" b="b" t="t" l="l"/>
              <a:pathLst>
                <a:path h="251968" w="982726">
                  <a:moveTo>
                    <a:pt x="0" y="125984"/>
                  </a:moveTo>
                  <a:cubicBezTo>
                    <a:pt x="0" y="56388"/>
                    <a:pt x="56388" y="0"/>
                    <a:pt x="125984" y="0"/>
                  </a:cubicBezTo>
                  <a:lnTo>
                    <a:pt x="856742" y="0"/>
                  </a:lnTo>
                  <a:cubicBezTo>
                    <a:pt x="926338" y="0"/>
                    <a:pt x="982726" y="56388"/>
                    <a:pt x="982726" y="125984"/>
                  </a:cubicBezTo>
                  <a:cubicBezTo>
                    <a:pt x="982726" y="195580"/>
                    <a:pt x="926338" y="251968"/>
                    <a:pt x="856742" y="251968"/>
                  </a:cubicBezTo>
                  <a:lnTo>
                    <a:pt x="125984" y="251968"/>
                  </a:lnTo>
                  <a:cubicBezTo>
                    <a:pt x="56388" y="251968"/>
                    <a:pt x="0" y="195580"/>
                    <a:pt x="0" y="125984"/>
                  </a:cubicBezTo>
                  <a:close/>
                </a:path>
              </a:pathLst>
            </a:custGeom>
            <a:solidFill>
              <a:srgbClr val="1B2340"/>
            </a:solidFill>
          </p:spPr>
        </p:sp>
      </p:grpSp>
      <p:grpSp>
        <p:nvGrpSpPr>
          <p:cNvPr name="Group 163" id="163"/>
          <p:cNvGrpSpPr/>
          <p:nvPr/>
        </p:nvGrpSpPr>
        <p:grpSpPr>
          <a:xfrm rot="600000">
            <a:off x="9591304" y="6677616"/>
            <a:ext cx="170097" cy="42529"/>
            <a:chOff x="0" y="0"/>
            <a:chExt cx="226797" cy="56706"/>
          </a:xfrm>
        </p:grpSpPr>
        <p:sp>
          <p:nvSpPr>
            <p:cNvPr name="Freeform 164" id="164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65" id="165"/>
          <p:cNvGrpSpPr/>
          <p:nvPr/>
        </p:nvGrpSpPr>
        <p:grpSpPr>
          <a:xfrm rot="-600000">
            <a:off x="10025996" y="6677616"/>
            <a:ext cx="170097" cy="42529"/>
            <a:chOff x="0" y="0"/>
            <a:chExt cx="226797" cy="56706"/>
          </a:xfrm>
        </p:grpSpPr>
        <p:sp>
          <p:nvSpPr>
            <p:cNvPr name="Freeform 166" id="166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67" id="167"/>
          <p:cNvGrpSpPr/>
          <p:nvPr/>
        </p:nvGrpSpPr>
        <p:grpSpPr>
          <a:xfrm rot="0">
            <a:off x="9685801" y="6809918"/>
            <a:ext cx="113405" cy="113405"/>
            <a:chOff x="0" y="0"/>
            <a:chExt cx="151206" cy="151206"/>
          </a:xfrm>
        </p:grpSpPr>
        <p:sp>
          <p:nvSpPr>
            <p:cNvPr name="Freeform 168" id="168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69" id="169"/>
          <p:cNvGrpSpPr/>
          <p:nvPr/>
        </p:nvGrpSpPr>
        <p:grpSpPr>
          <a:xfrm rot="0">
            <a:off x="9988201" y="6809918"/>
            <a:ext cx="113405" cy="113405"/>
            <a:chOff x="0" y="0"/>
            <a:chExt cx="151206" cy="151206"/>
          </a:xfrm>
        </p:grpSpPr>
        <p:sp>
          <p:nvSpPr>
            <p:cNvPr name="Freeform 170" id="170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71" id="171"/>
          <p:cNvGrpSpPr/>
          <p:nvPr/>
        </p:nvGrpSpPr>
        <p:grpSpPr>
          <a:xfrm rot="0">
            <a:off x="9770850" y="7036718"/>
            <a:ext cx="245697" cy="56702"/>
            <a:chOff x="0" y="0"/>
            <a:chExt cx="327596" cy="75603"/>
          </a:xfrm>
        </p:grpSpPr>
        <p:sp>
          <p:nvSpPr>
            <p:cNvPr name="Freeform 172" id="172"/>
            <p:cNvSpPr/>
            <p:nvPr/>
          </p:nvSpPr>
          <p:spPr>
            <a:xfrm flipH="false" flipV="false" rot="0">
              <a:off x="0" y="0"/>
              <a:ext cx="327660" cy="75692"/>
            </a:xfrm>
            <a:custGeom>
              <a:avLst/>
              <a:gdLst/>
              <a:ahLst/>
              <a:cxnLst/>
              <a:rect r="r" b="b" t="t" l="l"/>
              <a:pathLst>
                <a:path h="75692" w="327660">
                  <a:moveTo>
                    <a:pt x="0" y="37846"/>
                  </a:moveTo>
                  <a:cubicBezTo>
                    <a:pt x="0" y="16891"/>
                    <a:pt x="16891" y="0"/>
                    <a:pt x="37846" y="0"/>
                  </a:cubicBezTo>
                  <a:lnTo>
                    <a:pt x="289814" y="0"/>
                  </a:lnTo>
                  <a:cubicBezTo>
                    <a:pt x="310642" y="0"/>
                    <a:pt x="327660" y="16891"/>
                    <a:pt x="327660" y="37846"/>
                  </a:cubicBezTo>
                  <a:cubicBezTo>
                    <a:pt x="327660" y="58801"/>
                    <a:pt x="310769" y="75692"/>
                    <a:pt x="289814" y="75692"/>
                  </a:cubicBezTo>
                  <a:lnTo>
                    <a:pt x="37846" y="75692"/>
                  </a:lnTo>
                  <a:cubicBezTo>
                    <a:pt x="16891" y="75565"/>
                    <a:pt x="0" y="58674"/>
                    <a:pt x="0" y="37846"/>
                  </a:cubicBezTo>
                  <a:close/>
                </a:path>
              </a:pathLst>
            </a:custGeom>
            <a:solidFill>
              <a:srgbClr val="C15B5B"/>
            </a:solidFill>
          </p:spPr>
        </p:sp>
      </p:grpSp>
      <p:grpSp>
        <p:nvGrpSpPr>
          <p:cNvPr name="Group 173" id="173"/>
          <p:cNvGrpSpPr/>
          <p:nvPr/>
        </p:nvGrpSpPr>
        <p:grpSpPr>
          <a:xfrm rot="-1080000">
            <a:off x="11542147" y="8444017"/>
            <a:ext cx="415804" cy="1462002"/>
            <a:chOff x="0" y="0"/>
            <a:chExt cx="554406" cy="1949336"/>
          </a:xfrm>
        </p:grpSpPr>
        <p:sp>
          <p:nvSpPr>
            <p:cNvPr name="Freeform 174" id="174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2B1B3D"/>
            </a:solidFill>
          </p:spPr>
        </p:sp>
      </p:grpSp>
      <p:grpSp>
        <p:nvGrpSpPr>
          <p:cNvPr name="Group 175" id="175"/>
          <p:cNvGrpSpPr/>
          <p:nvPr/>
        </p:nvGrpSpPr>
        <p:grpSpPr>
          <a:xfrm rot="1200000">
            <a:off x="12593450" y="8214017"/>
            <a:ext cx="415804" cy="1462002"/>
            <a:chOff x="0" y="0"/>
            <a:chExt cx="554406" cy="1949336"/>
          </a:xfrm>
        </p:grpSpPr>
        <p:sp>
          <p:nvSpPr>
            <p:cNvPr name="Freeform 176" id="176"/>
            <p:cNvSpPr/>
            <p:nvPr/>
          </p:nvSpPr>
          <p:spPr>
            <a:xfrm flipH="false" flipV="false" rot="0">
              <a:off x="0" y="0"/>
              <a:ext cx="554355" cy="1949323"/>
            </a:xfrm>
            <a:custGeom>
              <a:avLst/>
              <a:gdLst/>
              <a:ahLst/>
              <a:cxnLst/>
              <a:rect r="r" b="b" t="t" l="l"/>
              <a:pathLst>
                <a:path h="1949323" w="554355">
                  <a:moveTo>
                    <a:pt x="0" y="110871"/>
                  </a:moveTo>
                  <a:cubicBezTo>
                    <a:pt x="0" y="49657"/>
                    <a:pt x="49657" y="0"/>
                    <a:pt x="110871" y="0"/>
                  </a:cubicBezTo>
                  <a:lnTo>
                    <a:pt x="443484" y="0"/>
                  </a:lnTo>
                  <a:cubicBezTo>
                    <a:pt x="504698" y="0"/>
                    <a:pt x="554355" y="49657"/>
                    <a:pt x="554355" y="110871"/>
                  </a:cubicBezTo>
                  <a:lnTo>
                    <a:pt x="554355" y="1838452"/>
                  </a:lnTo>
                  <a:cubicBezTo>
                    <a:pt x="554355" y="1899666"/>
                    <a:pt x="504698" y="1949323"/>
                    <a:pt x="443484" y="1949323"/>
                  </a:cubicBezTo>
                  <a:lnTo>
                    <a:pt x="110871" y="1949323"/>
                  </a:lnTo>
                  <a:cubicBezTo>
                    <a:pt x="49657" y="1949323"/>
                    <a:pt x="0" y="1899666"/>
                    <a:pt x="0" y="1838452"/>
                  </a:cubicBezTo>
                  <a:close/>
                </a:path>
              </a:pathLst>
            </a:custGeom>
            <a:solidFill>
              <a:srgbClr val="2B1B3D"/>
            </a:solidFill>
          </p:spPr>
        </p:sp>
      </p:grpSp>
      <p:grpSp>
        <p:nvGrpSpPr>
          <p:cNvPr name="Group 177" id="177"/>
          <p:cNvGrpSpPr/>
          <p:nvPr/>
        </p:nvGrpSpPr>
        <p:grpSpPr>
          <a:xfrm rot="-1080000">
            <a:off x="11510962" y="9841516"/>
            <a:ext cx="478165" cy="387001"/>
            <a:chOff x="0" y="0"/>
            <a:chExt cx="637553" cy="516001"/>
          </a:xfrm>
        </p:grpSpPr>
        <p:sp>
          <p:nvSpPr>
            <p:cNvPr name="Freeform 178" id="178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79" id="179"/>
          <p:cNvGrpSpPr/>
          <p:nvPr/>
        </p:nvGrpSpPr>
        <p:grpSpPr>
          <a:xfrm rot="1200000">
            <a:off x="12562265" y="9611516"/>
            <a:ext cx="478165" cy="387001"/>
            <a:chOff x="0" y="0"/>
            <a:chExt cx="637553" cy="516001"/>
          </a:xfrm>
        </p:grpSpPr>
        <p:sp>
          <p:nvSpPr>
            <p:cNvPr name="Freeform 180" id="180"/>
            <p:cNvSpPr/>
            <p:nvPr/>
          </p:nvSpPr>
          <p:spPr>
            <a:xfrm flipH="false" flipV="false" rot="0">
              <a:off x="0" y="0"/>
              <a:ext cx="637540" cy="516001"/>
            </a:xfrm>
            <a:custGeom>
              <a:avLst/>
              <a:gdLst/>
              <a:ahLst/>
              <a:cxnLst/>
              <a:rect r="r" b="b" t="t" l="l"/>
              <a:pathLst>
                <a:path h="516001" w="637540">
                  <a:moveTo>
                    <a:pt x="0" y="154813"/>
                  </a:moveTo>
                  <a:cubicBezTo>
                    <a:pt x="0" y="69342"/>
                    <a:pt x="69342" y="0"/>
                    <a:pt x="154813" y="0"/>
                  </a:cubicBezTo>
                  <a:lnTo>
                    <a:pt x="482727" y="0"/>
                  </a:lnTo>
                  <a:cubicBezTo>
                    <a:pt x="568198" y="0"/>
                    <a:pt x="637540" y="69342"/>
                    <a:pt x="637540" y="154813"/>
                  </a:cubicBezTo>
                  <a:lnTo>
                    <a:pt x="637540" y="361188"/>
                  </a:lnTo>
                  <a:cubicBezTo>
                    <a:pt x="637540" y="446659"/>
                    <a:pt x="568198" y="516001"/>
                    <a:pt x="482727" y="516001"/>
                  </a:cubicBezTo>
                  <a:lnTo>
                    <a:pt x="154813" y="516001"/>
                  </a:lnTo>
                  <a:cubicBezTo>
                    <a:pt x="69342" y="516001"/>
                    <a:pt x="0" y="446659"/>
                    <a:pt x="0" y="3611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81" id="181"/>
          <p:cNvGrpSpPr/>
          <p:nvPr/>
        </p:nvGrpSpPr>
        <p:grpSpPr>
          <a:xfrm rot="-10800000">
            <a:off x="11309699" y="7143017"/>
            <a:ext cx="1932003" cy="2493997"/>
            <a:chOff x="0" y="0"/>
            <a:chExt cx="2576004" cy="3325330"/>
          </a:xfrm>
        </p:grpSpPr>
        <p:sp>
          <p:nvSpPr>
            <p:cNvPr name="Freeform 182" id="182"/>
            <p:cNvSpPr/>
            <p:nvPr/>
          </p:nvSpPr>
          <p:spPr>
            <a:xfrm flipH="false" flipV="false" rot="0">
              <a:off x="0" y="0"/>
              <a:ext cx="2575941" cy="3325368"/>
            </a:xfrm>
            <a:custGeom>
              <a:avLst/>
              <a:gdLst/>
              <a:ahLst/>
              <a:cxnLst/>
              <a:rect r="r" b="b" t="t" l="l"/>
              <a:pathLst>
                <a:path h="3325368" w="2575941">
                  <a:moveTo>
                    <a:pt x="0" y="3325368"/>
                  </a:moveTo>
                  <a:lnTo>
                    <a:pt x="1288034" y="0"/>
                  </a:lnTo>
                  <a:lnTo>
                    <a:pt x="2575941" y="3325368"/>
                  </a:lnTo>
                  <a:close/>
                </a:path>
              </a:pathLst>
            </a:custGeom>
            <a:solidFill>
              <a:srgbClr val="4B2A6B"/>
            </a:solidFill>
          </p:spPr>
        </p:sp>
      </p:grpSp>
      <p:grpSp>
        <p:nvGrpSpPr>
          <p:cNvPr name="Group 183" id="183"/>
          <p:cNvGrpSpPr/>
          <p:nvPr/>
        </p:nvGrpSpPr>
        <p:grpSpPr>
          <a:xfrm rot="-3600000">
            <a:off x="11642760" y="6934019"/>
            <a:ext cx="369599" cy="1031996"/>
            <a:chOff x="0" y="0"/>
            <a:chExt cx="492798" cy="1375994"/>
          </a:xfrm>
        </p:grpSpPr>
        <p:sp>
          <p:nvSpPr>
            <p:cNvPr name="Freeform 184" id="184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8E44AD"/>
            </a:solidFill>
          </p:spPr>
        </p:sp>
      </p:grpSp>
      <p:grpSp>
        <p:nvGrpSpPr>
          <p:cNvPr name="Group 185" id="185"/>
          <p:cNvGrpSpPr/>
          <p:nvPr/>
        </p:nvGrpSpPr>
        <p:grpSpPr>
          <a:xfrm rot="3600000">
            <a:off x="12428163" y="7084019"/>
            <a:ext cx="369599" cy="1031996"/>
            <a:chOff x="0" y="0"/>
            <a:chExt cx="492798" cy="1375994"/>
          </a:xfrm>
        </p:grpSpPr>
        <p:sp>
          <p:nvSpPr>
            <p:cNvPr name="Freeform 186" id="186"/>
            <p:cNvSpPr/>
            <p:nvPr/>
          </p:nvSpPr>
          <p:spPr>
            <a:xfrm flipH="false" flipV="false" rot="0">
              <a:off x="0" y="0"/>
              <a:ext cx="492760" cy="1375918"/>
            </a:xfrm>
            <a:custGeom>
              <a:avLst/>
              <a:gdLst/>
              <a:ahLst/>
              <a:cxnLst/>
              <a:rect r="r" b="b" t="t" l="l"/>
              <a:pathLst>
                <a:path h="1375918" w="492760">
                  <a:moveTo>
                    <a:pt x="0" y="197104"/>
                  </a:moveTo>
                  <a:cubicBezTo>
                    <a:pt x="0" y="88265"/>
                    <a:pt x="88265" y="0"/>
                    <a:pt x="197104" y="0"/>
                  </a:cubicBezTo>
                  <a:lnTo>
                    <a:pt x="295656" y="0"/>
                  </a:lnTo>
                  <a:cubicBezTo>
                    <a:pt x="404495" y="0"/>
                    <a:pt x="492760" y="88265"/>
                    <a:pt x="492760" y="197104"/>
                  </a:cubicBezTo>
                  <a:lnTo>
                    <a:pt x="492760" y="1178814"/>
                  </a:lnTo>
                  <a:cubicBezTo>
                    <a:pt x="492760" y="1287653"/>
                    <a:pt x="404495" y="1375918"/>
                    <a:pt x="295656" y="1375918"/>
                  </a:cubicBezTo>
                  <a:lnTo>
                    <a:pt x="197104" y="1375918"/>
                  </a:lnTo>
                  <a:cubicBezTo>
                    <a:pt x="88265" y="1376045"/>
                    <a:pt x="0" y="1287780"/>
                    <a:pt x="0" y="1178941"/>
                  </a:cubicBezTo>
                  <a:close/>
                </a:path>
              </a:pathLst>
            </a:custGeom>
            <a:solidFill>
              <a:srgbClr val="8E44AD"/>
            </a:solidFill>
          </p:spPr>
        </p:sp>
      </p:grpSp>
      <p:grpSp>
        <p:nvGrpSpPr>
          <p:cNvPr name="Group 187" id="187"/>
          <p:cNvGrpSpPr/>
          <p:nvPr/>
        </p:nvGrpSpPr>
        <p:grpSpPr>
          <a:xfrm rot="6300000">
            <a:off x="12962963" y="8209902"/>
            <a:ext cx="150000" cy="800005"/>
            <a:chOff x="0" y="0"/>
            <a:chExt cx="200000" cy="1066673"/>
          </a:xfrm>
        </p:grpSpPr>
        <p:sp>
          <p:nvSpPr>
            <p:cNvPr name="Freeform 188" id="188"/>
            <p:cNvSpPr/>
            <p:nvPr/>
          </p:nvSpPr>
          <p:spPr>
            <a:xfrm flipH="false" flipV="false" rot="0">
              <a:off x="0" y="0"/>
              <a:ext cx="200025" cy="1066673"/>
            </a:xfrm>
            <a:custGeom>
              <a:avLst/>
              <a:gdLst/>
              <a:ahLst/>
              <a:cxnLst/>
              <a:rect r="r" b="b" t="t" l="l"/>
              <a:pathLst>
                <a:path h="1066673" w="200025">
                  <a:moveTo>
                    <a:pt x="0" y="90043"/>
                  </a:moveTo>
                  <a:cubicBezTo>
                    <a:pt x="0" y="40259"/>
                    <a:pt x="40259" y="0"/>
                    <a:pt x="90043" y="0"/>
                  </a:cubicBezTo>
                  <a:lnTo>
                    <a:pt x="109982" y="0"/>
                  </a:lnTo>
                  <a:cubicBezTo>
                    <a:pt x="159639" y="0"/>
                    <a:pt x="200025" y="40259"/>
                    <a:pt x="200025" y="90043"/>
                  </a:cubicBezTo>
                  <a:lnTo>
                    <a:pt x="200025" y="976630"/>
                  </a:lnTo>
                  <a:cubicBezTo>
                    <a:pt x="200025" y="1026287"/>
                    <a:pt x="159766" y="1066673"/>
                    <a:pt x="109982" y="1066673"/>
                  </a:cubicBezTo>
                  <a:lnTo>
                    <a:pt x="90043" y="1066673"/>
                  </a:lnTo>
                  <a:cubicBezTo>
                    <a:pt x="40259" y="1066673"/>
                    <a:pt x="0" y="1026414"/>
                    <a:pt x="0" y="976630"/>
                  </a:cubicBezTo>
                  <a:close/>
                </a:path>
              </a:pathLst>
            </a:custGeom>
            <a:solidFill>
              <a:srgbClr val="D9CFEF"/>
            </a:solidFill>
          </p:spPr>
        </p:sp>
      </p:grpSp>
      <p:grpSp>
        <p:nvGrpSpPr>
          <p:cNvPr name="Group 189" id="189"/>
          <p:cNvGrpSpPr/>
          <p:nvPr/>
        </p:nvGrpSpPr>
        <p:grpSpPr>
          <a:xfrm rot="6300000">
            <a:off x="12567961" y="8406022"/>
            <a:ext cx="90002" cy="180003"/>
            <a:chOff x="0" y="0"/>
            <a:chExt cx="120002" cy="240005"/>
          </a:xfrm>
        </p:grpSpPr>
        <p:sp>
          <p:nvSpPr>
            <p:cNvPr name="Freeform 190" id="190"/>
            <p:cNvSpPr/>
            <p:nvPr/>
          </p:nvSpPr>
          <p:spPr>
            <a:xfrm flipH="false" flipV="false" rot="0">
              <a:off x="0" y="0"/>
              <a:ext cx="120015" cy="239904"/>
            </a:xfrm>
            <a:custGeom>
              <a:avLst/>
              <a:gdLst/>
              <a:ahLst/>
              <a:cxnLst/>
              <a:rect r="r" b="b" t="t" l="l"/>
              <a:pathLst>
                <a:path h="239904" w="120015">
                  <a:moveTo>
                    <a:pt x="0" y="35941"/>
                  </a:moveTo>
                  <a:cubicBezTo>
                    <a:pt x="0" y="16129"/>
                    <a:pt x="16129" y="0"/>
                    <a:pt x="35941" y="0"/>
                  </a:cubicBezTo>
                  <a:lnTo>
                    <a:pt x="83947" y="0"/>
                  </a:lnTo>
                  <a:cubicBezTo>
                    <a:pt x="103886" y="0"/>
                    <a:pt x="120015" y="16129"/>
                    <a:pt x="120015" y="35941"/>
                  </a:cubicBezTo>
                  <a:lnTo>
                    <a:pt x="120015" y="203962"/>
                  </a:lnTo>
                  <a:cubicBezTo>
                    <a:pt x="120015" y="223901"/>
                    <a:pt x="103886" y="239903"/>
                    <a:pt x="84074" y="239903"/>
                  </a:cubicBezTo>
                  <a:lnTo>
                    <a:pt x="35941" y="239903"/>
                  </a:lnTo>
                  <a:cubicBezTo>
                    <a:pt x="16129" y="240030"/>
                    <a:pt x="0" y="223901"/>
                    <a:pt x="0" y="203962"/>
                  </a:cubicBezTo>
                  <a:close/>
                </a:path>
              </a:pathLst>
            </a:custGeom>
            <a:solidFill>
              <a:srgbClr val="2A1A3A"/>
            </a:solidFill>
          </p:spPr>
        </p:sp>
      </p:grpSp>
      <p:grpSp>
        <p:nvGrpSpPr>
          <p:cNvPr name="Group 191" id="191"/>
          <p:cNvGrpSpPr/>
          <p:nvPr/>
        </p:nvGrpSpPr>
        <p:grpSpPr>
          <a:xfrm rot="-3000000">
            <a:off x="11483702" y="6279223"/>
            <a:ext cx="139998" cy="649996"/>
            <a:chOff x="0" y="0"/>
            <a:chExt cx="186665" cy="866661"/>
          </a:xfrm>
        </p:grpSpPr>
        <p:sp>
          <p:nvSpPr>
            <p:cNvPr name="Freeform 192" id="192"/>
            <p:cNvSpPr/>
            <p:nvPr/>
          </p:nvSpPr>
          <p:spPr>
            <a:xfrm flipH="false" flipV="false" rot="0">
              <a:off x="0" y="0"/>
              <a:ext cx="186563" cy="866648"/>
            </a:xfrm>
            <a:custGeom>
              <a:avLst/>
              <a:gdLst/>
              <a:ahLst/>
              <a:cxnLst/>
              <a:rect r="r" b="b" t="t" l="l"/>
              <a:pathLst>
                <a:path h="866648" w="186563">
                  <a:moveTo>
                    <a:pt x="0" y="83947"/>
                  </a:moveTo>
                  <a:cubicBezTo>
                    <a:pt x="0" y="37592"/>
                    <a:pt x="37592" y="0"/>
                    <a:pt x="83947" y="0"/>
                  </a:cubicBezTo>
                  <a:lnTo>
                    <a:pt x="102616" y="0"/>
                  </a:lnTo>
                  <a:cubicBezTo>
                    <a:pt x="148971" y="0"/>
                    <a:pt x="186563" y="37592"/>
                    <a:pt x="186563" y="83947"/>
                  </a:cubicBezTo>
                  <a:lnTo>
                    <a:pt x="186563" y="782701"/>
                  </a:lnTo>
                  <a:cubicBezTo>
                    <a:pt x="186563" y="829056"/>
                    <a:pt x="148971" y="866648"/>
                    <a:pt x="102616" y="866648"/>
                  </a:cubicBezTo>
                  <a:lnTo>
                    <a:pt x="83947" y="866648"/>
                  </a:lnTo>
                  <a:cubicBezTo>
                    <a:pt x="37592" y="866648"/>
                    <a:pt x="0" y="829056"/>
                    <a:pt x="0" y="782701"/>
                  </a:cubicBezTo>
                  <a:close/>
                </a:path>
              </a:pathLst>
            </a:custGeom>
            <a:solidFill>
              <a:srgbClr val="D9CFEF"/>
            </a:solidFill>
          </p:spPr>
        </p:sp>
      </p:grpSp>
      <p:grpSp>
        <p:nvGrpSpPr>
          <p:cNvPr name="Group 193" id="193"/>
          <p:cNvGrpSpPr/>
          <p:nvPr/>
        </p:nvGrpSpPr>
        <p:grpSpPr>
          <a:xfrm rot="-3000000">
            <a:off x="11785559" y="6750025"/>
            <a:ext cx="84001" cy="168002"/>
            <a:chOff x="0" y="0"/>
            <a:chExt cx="112001" cy="224003"/>
          </a:xfrm>
        </p:grpSpPr>
        <p:sp>
          <p:nvSpPr>
            <p:cNvPr name="Freeform 194" id="194"/>
            <p:cNvSpPr/>
            <p:nvPr/>
          </p:nvSpPr>
          <p:spPr>
            <a:xfrm flipH="false" flipV="false" rot="0">
              <a:off x="0" y="0"/>
              <a:ext cx="112014" cy="224028"/>
            </a:xfrm>
            <a:custGeom>
              <a:avLst/>
              <a:gdLst/>
              <a:ahLst/>
              <a:cxnLst/>
              <a:rect r="r" b="b" t="t" l="l"/>
              <a:pathLst>
                <a:path h="224028" w="112014">
                  <a:moveTo>
                    <a:pt x="0" y="33655"/>
                  </a:moveTo>
                  <a:cubicBezTo>
                    <a:pt x="0" y="14986"/>
                    <a:pt x="14986" y="0"/>
                    <a:pt x="33655" y="0"/>
                  </a:cubicBezTo>
                  <a:lnTo>
                    <a:pt x="78359" y="0"/>
                  </a:lnTo>
                  <a:cubicBezTo>
                    <a:pt x="96901" y="0"/>
                    <a:pt x="112014" y="14986"/>
                    <a:pt x="112014" y="33655"/>
                  </a:cubicBezTo>
                  <a:lnTo>
                    <a:pt x="112014" y="190373"/>
                  </a:lnTo>
                  <a:cubicBezTo>
                    <a:pt x="112014" y="208915"/>
                    <a:pt x="97028" y="224028"/>
                    <a:pt x="78359" y="224028"/>
                  </a:cubicBezTo>
                  <a:lnTo>
                    <a:pt x="33655" y="224028"/>
                  </a:lnTo>
                  <a:cubicBezTo>
                    <a:pt x="14986" y="224028"/>
                    <a:pt x="0" y="208915"/>
                    <a:pt x="0" y="190373"/>
                  </a:cubicBezTo>
                  <a:close/>
                </a:path>
              </a:pathLst>
            </a:custGeom>
            <a:solidFill>
              <a:srgbClr val="2A1A3A"/>
            </a:solidFill>
          </p:spPr>
        </p:sp>
      </p:grpSp>
      <p:grpSp>
        <p:nvGrpSpPr>
          <p:cNvPr name="Group 195" id="195"/>
          <p:cNvGrpSpPr/>
          <p:nvPr/>
        </p:nvGrpSpPr>
        <p:grpSpPr>
          <a:xfrm rot="0">
            <a:off x="11698195" y="7229018"/>
            <a:ext cx="1155002" cy="1161002"/>
            <a:chOff x="0" y="0"/>
            <a:chExt cx="1540002" cy="1548003"/>
          </a:xfrm>
        </p:grpSpPr>
        <p:sp>
          <p:nvSpPr>
            <p:cNvPr name="Freeform 196" id="196"/>
            <p:cNvSpPr/>
            <p:nvPr/>
          </p:nvSpPr>
          <p:spPr>
            <a:xfrm flipH="false" flipV="false" rot="0">
              <a:off x="0" y="0"/>
              <a:ext cx="1540002" cy="1548003"/>
            </a:xfrm>
            <a:custGeom>
              <a:avLst/>
              <a:gdLst/>
              <a:ahLst/>
              <a:cxnLst/>
              <a:rect r="r" b="b" t="t" l="l"/>
              <a:pathLst>
                <a:path h="1548003" w="1540002">
                  <a:moveTo>
                    <a:pt x="0" y="338836"/>
                  </a:moveTo>
                  <a:cubicBezTo>
                    <a:pt x="0" y="151638"/>
                    <a:pt x="151638" y="0"/>
                    <a:pt x="338836" y="0"/>
                  </a:cubicBezTo>
                  <a:lnTo>
                    <a:pt x="1201166" y="0"/>
                  </a:lnTo>
                  <a:cubicBezTo>
                    <a:pt x="1388237" y="0"/>
                    <a:pt x="1540002" y="151638"/>
                    <a:pt x="1540002" y="338836"/>
                  </a:cubicBezTo>
                  <a:lnTo>
                    <a:pt x="1540002" y="1209167"/>
                  </a:lnTo>
                  <a:cubicBezTo>
                    <a:pt x="1540002" y="1396238"/>
                    <a:pt x="1388364" y="1548003"/>
                    <a:pt x="1201166" y="1548003"/>
                  </a:cubicBezTo>
                  <a:lnTo>
                    <a:pt x="338836" y="1548003"/>
                  </a:lnTo>
                  <a:cubicBezTo>
                    <a:pt x="151638" y="1548003"/>
                    <a:pt x="0" y="1396365"/>
                    <a:pt x="0" y="1209167"/>
                  </a:cubicBezTo>
                  <a:close/>
                </a:path>
              </a:pathLst>
            </a:custGeom>
            <a:solidFill>
              <a:srgbClr val="6C3483"/>
            </a:solidFill>
          </p:spPr>
        </p:sp>
      </p:grpSp>
      <p:grpSp>
        <p:nvGrpSpPr>
          <p:cNvPr name="Group 197" id="197"/>
          <p:cNvGrpSpPr/>
          <p:nvPr/>
        </p:nvGrpSpPr>
        <p:grpSpPr>
          <a:xfrm rot="0">
            <a:off x="11663553" y="8239516"/>
            <a:ext cx="1224296" cy="128997"/>
            <a:chOff x="0" y="0"/>
            <a:chExt cx="1632394" cy="171996"/>
          </a:xfrm>
        </p:grpSpPr>
        <p:sp>
          <p:nvSpPr>
            <p:cNvPr name="Freeform 198" id="198"/>
            <p:cNvSpPr/>
            <p:nvPr/>
          </p:nvSpPr>
          <p:spPr>
            <a:xfrm flipH="false" flipV="false" rot="0">
              <a:off x="0" y="0"/>
              <a:ext cx="1632331" cy="171958"/>
            </a:xfrm>
            <a:custGeom>
              <a:avLst/>
              <a:gdLst/>
              <a:ahLst/>
              <a:cxnLst/>
              <a:rect r="r" b="b" t="t" l="l"/>
              <a:pathLst>
                <a:path h="171958" w="1632331">
                  <a:moveTo>
                    <a:pt x="0" y="85979"/>
                  </a:moveTo>
                  <a:cubicBezTo>
                    <a:pt x="0" y="38481"/>
                    <a:pt x="38481" y="0"/>
                    <a:pt x="85979" y="0"/>
                  </a:cubicBezTo>
                  <a:lnTo>
                    <a:pt x="1546352" y="0"/>
                  </a:lnTo>
                  <a:cubicBezTo>
                    <a:pt x="1593850" y="0"/>
                    <a:pt x="1632331" y="38481"/>
                    <a:pt x="1632331" y="85979"/>
                  </a:cubicBezTo>
                  <a:cubicBezTo>
                    <a:pt x="1632331" y="133477"/>
                    <a:pt x="1593850" y="171958"/>
                    <a:pt x="1546352" y="171958"/>
                  </a:cubicBezTo>
                  <a:lnTo>
                    <a:pt x="85979" y="171958"/>
                  </a:lnTo>
                  <a:cubicBezTo>
                    <a:pt x="38481" y="171958"/>
                    <a:pt x="0" y="133477"/>
                    <a:pt x="0" y="85979"/>
                  </a:cubicBezTo>
                  <a:close/>
                </a:path>
              </a:pathLst>
            </a:custGeom>
            <a:solidFill>
              <a:srgbClr val="2B1B3D"/>
            </a:solidFill>
          </p:spPr>
        </p:sp>
      </p:grpSp>
      <p:grpSp>
        <p:nvGrpSpPr>
          <p:cNvPr name="Group 199" id="199"/>
          <p:cNvGrpSpPr/>
          <p:nvPr/>
        </p:nvGrpSpPr>
        <p:grpSpPr>
          <a:xfrm rot="0">
            <a:off x="12079348" y="7391562"/>
            <a:ext cx="392697" cy="392697"/>
            <a:chOff x="0" y="0"/>
            <a:chExt cx="523596" cy="523596"/>
          </a:xfrm>
        </p:grpSpPr>
        <p:sp>
          <p:nvSpPr>
            <p:cNvPr name="Freeform 200" id="200"/>
            <p:cNvSpPr/>
            <p:nvPr/>
          </p:nvSpPr>
          <p:spPr>
            <a:xfrm flipH="false" flipV="false" rot="0">
              <a:off x="0" y="0"/>
              <a:ext cx="523621" cy="523621"/>
            </a:xfrm>
            <a:custGeom>
              <a:avLst/>
              <a:gdLst/>
              <a:ahLst/>
              <a:cxnLst/>
              <a:rect r="r" b="b" t="t" l="l"/>
              <a:pathLst>
                <a:path h="523621" w="523621">
                  <a:moveTo>
                    <a:pt x="0" y="200025"/>
                  </a:moveTo>
                  <a:lnTo>
                    <a:pt x="200025" y="200025"/>
                  </a:lnTo>
                  <a:lnTo>
                    <a:pt x="261747" y="0"/>
                  </a:lnTo>
                  <a:lnTo>
                    <a:pt x="323596" y="200025"/>
                  </a:lnTo>
                  <a:lnTo>
                    <a:pt x="523621" y="200025"/>
                  </a:lnTo>
                  <a:lnTo>
                    <a:pt x="361823" y="323596"/>
                  </a:lnTo>
                  <a:lnTo>
                    <a:pt x="423672" y="523621"/>
                  </a:lnTo>
                  <a:lnTo>
                    <a:pt x="261747" y="400050"/>
                  </a:lnTo>
                  <a:lnTo>
                    <a:pt x="99949" y="523621"/>
                  </a:lnTo>
                  <a:lnTo>
                    <a:pt x="161798" y="323596"/>
                  </a:lnTo>
                  <a:close/>
                </a:path>
              </a:pathLst>
            </a:custGeom>
            <a:solidFill>
              <a:srgbClr val="6EE7E7"/>
            </a:solidFill>
          </p:spPr>
        </p:sp>
      </p:grpSp>
      <p:grpSp>
        <p:nvGrpSpPr>
          <p:cNvPr name="Group 201" id="201"/>
          <p:cNvGrpSpPr/>
          <p:nvPr/>
        </p:nvGrpSpPr>
        <p:grpSpPr>
          <a:xfrm rot="0">
            <a:off x="11803199" y="6413021"/>
            <a:ext cx="945004" cy="945004"/>
            <a:chOff x="0" y="0"/>
            <a:chExt cx="1260005" cy="1260005"/>
          </a:xfrm>
        </p:grpSpPr>
        <p:sp>
          <p:nvSpPr>
            <p:cNvPr name="Freeform 202" id="202"/>
            <p:cNvSpPr/>
            <p:nvPr/>
          </p:nvSpPr>
          <p:spPr>
            <a:xfrm flipH="false" flipV="false" rot="0">
              <a:off x="0" y="0"/>
              <a:ext cx="1259967" cy="1259967"/>
            </a:xfrm>
            <a:custGeom>
              <a:avLst/>
              <a:gdLst/>
              <a:ahLst/>
              <a:cxnLst/>
              <a:rect r="r" b="b" t="t" l="l"/>
              <a:pathLst>
                <a:path h="1259967" w="1259967">
                  <a:moveTo>
                    <a:pt x="0" y="630047"/>
                  </a:moveTo>
                  <a:cubicBezTo>
                    <a:pt x="0" y="282067"/>
                    <a:pt x="282067" y="0"/>
                    <a:pt x="630047" y="0"/>
                  </a:cubicBezTo>
                  <a:cubicBezTo>
                    <a:pt x="978027" y="0"/>
                    <a:pt x="1259967" y="282067"/>
                    <a:pt x="1259967" y="630047"/>
                  </a:cubicBezTo>
                  <a:cubicBezTo>
                    <a:pt x="1259967" y="978027"/>
                    <a:pt x="977900" y="1259967"/>
                    <a:pt x="630047" y="1259967"/>
                  </a:cubicBezTo>
                  <a:cubicBezTo>
                    <a:pt x="282194" y="1259967"/>
                    <a:pt x="0" y="977900"/>
                    <a:pt x="0" y="630047"/>
                  </a:cubicBezTo>
                  <a:close/>
                </a:path>
              </a:pathLst>
            </a:custGeom>
            <a:solidFill>
              <a:srgbClr val="E0B48C"/>
            </a:solidFill>
          </p:spPr>
        </p:sp>
      </p:grpSp>
      <p:grpSp>
        <p:nvGrpSpPr>
          <p:cNvPr name="Group 203" id="203"/>
          <p:cNvGrpSpPr/>
          <p:nvPr/>
        </p:nvGrpSpPr>
        <p:grpSpPr>
          <a:xfrm rot="0">
            <a:off x="11719198" y="6555019"/>
            <a:ext cx="396897" cy="585902"/>
            <a:chOff x="0" y="0"/>
            <a:chExt cx="529196" cy="781202"/>
          </a:xfrm>
        </p:grpSpPr>
        <p:sp>
          <p:nvSpPr>
            <p:cNvPr name="Freeform 204" id="204"/>
            <p:cNvSpPr/>
            <p:nvPr/>
          </p:nvSpPr>
          <p:spPr>
            <a:xfrm flipH="false" flipV="false" rot="0">
              <a:off x="0" y="0"/>
              <a:ext cx="529209" cy="781177"/>
            </a:xfrm>
            <a:custGeom>
              <a:avLst/>
              <a:gdLst/>
              <a:ahLst/>
              <a:cxnLst/>
              <a:rect r="r" b="b" t="t" l="l"/>
              <a:pathLst>
                <a:path h="781177" w="529209">
                  <a:moveTo>
                    <a:pt x="0" y="390652"/>
                  </a:moveTo>
                  <a:cubicBezTo>
                    <a:pt x="0" y="174879"/>
                    <a:pt x="118491" y="0"/>
                    <a:pt x="264541" y="0"/>
                  </a:cubicBezTo>
                  <a:cubicBezTo>
                    <a:pt x="410591" y="0"/>
                    <a:pt x="529209" y="174879"/>
                    <a:pt x="529209" y="390652"/>
                  </a:cubicBezTo>
                  <a:cubicBezTo>
                    <a:pt x="529209" y="606425"/>
                    <a:pt x="410718" y="781177"/>
                    <a:pt x="264541" y="781177"/>
                  </a:cubicBezTo>
                  <a:cubicBezTo>
                    <a:pt x="118364" y="781177"/>
                    <a:pt x="0" y="606298"/>
                    <a:pt x="0" y="390652"/>
                  </a:cubicBezTo>
                  <a:close/>
                </a:path>
              </a:pathLst>
            </a:custGeom>
            <a:solidFill>
              <a:srgbClr val="2B1B3D"/>
            </a:solidFill>
          </p:spPr>
        </p:sp>
      </p:grpSp>
      <p:grpSp>
        <p:nvGrpSpPr>
          <p:cNvPr name="Group 205" id="205"/>
          <p:cNvGrpSpPr/>
          <p:nvPr/>
        </p:nvGrpSpPr>
        <p:grpSpPr>
          <a:xfrm rot="0">
            <a:off x="12519298" y="6555019"/>
            <a:ext cx="396897" cy="585902"/>
            <a:chOff x="0" y="0"/>
            <a:chExt cx="529196" cy="781202"/>
          </a:xfrm>
        </p:grpSpPr>
        <p:sp>
          <p:nvSpPr>
            <p:cNvPr name="Freeform 206" id="206"/>
            <p:cNvSpPr/>
            <p:nvPr/>
          </p:nvSpPr>
          <p:spPr>
            <a:xfrm flipH="false" flipV="false" rot="0">
              <a:off x="0" y="0"/>
              <a:ext cx="529209" cy="781177"/>
            </a:xfrm>
            <a:custGeom>
              <a:avLst/>
              <a:gdLst/>
              <a:ahLst/>
              <a:cxnLst/>
              <a:rect r="r" b="b" t="t" l="l"/>
              <a:pathLst>
                <a:path h="781177" w="529209">
                  <a:moveTo>
                    <a:pt x="0" y="390652"/>
                  </a:moveTo>
                  <a:cubicBezTo>
                    <a:pt x="0" y="174879"/>
                    <a:pt x="118491" y="0"/>
                    <a:pt x="264541" y="0"/>
                  </a:cubicBezTo>
                  <a:cubicBezTo>
                    <a:pt x="410591" y="0"/>
                    <a:pt x="529209" y="174879"/>
                    <a:pt x="529209" y="390652"/>
                  </a:cubicBezTo>
                  <a:cubicBezTo>
                    <a:pt x="529209" y="606425"/>
                    <a:pt x="410718" y="781177"/>
                    <a:pt x="264541" y="781177"/>
                  </a:cubicBezTo>
                  <a:cubicBezTo>
                    <a:pt x="118364" y="781177"/>
                    <a:pt x="0" y="606298"/>
                    <a:pt x="0" y="390652"/>
                  </a:cubicBezTo>
                  <a:close/>
                </a:path>
              </a:pathLst>
            </a:custGeom>
            <a:solidFill>
              <a:srgbClr val="2B1B3D"/>
            </a:solidFill>
          </p:spPr>
        </p:sp>
      </p:grpSp>
      <p:grpSp>
        <p:nvGrpSpPr>
          <p:cNvPr name="Group 207" id="207"/>
          <p:cNvGrpSpPr/>
          <p:nvPr/>
        </p:nvGrpSpPr>
        <p:grpSpPr>
          <a:xfrm rot="0">
            <a:off x="11907145" y="6734318"/>
            <a:ext cx="737102" cy="189005"/>
            <a:chOff x="0" y="0"/>
            <a:chExt cx="982802" cy="252006"/>
          </a:xfrm>
        </p:grpSpPr>
        <p:sp>
          <p:nvSpPr>
            <p:cNvPr name="Freeform 208" id="208"/>
            <p:cNvSpPr/>
            <p:nvPr/>
          </p:nvSpPr>
          <p:spPr>
            <a:xfrm flipH="false" flipV="false" rot="0">
              <a:off x="0" y="0"/>
              <a:ext cx="982726" cy="251968"/>
            </a:xfrm>
            <a:custGeom>
              <a:avLst/>
              <a:gdLst/>
              <a:ahLst/>
              <a:cxnLst/>
              <a:rect r="r" b="b" t="t" l="l"/>
              <a:pathLst>
                <a:path h="251968" w="982726">
                  <a:moveTo>
                    <a:pt x="0" y="125984"/>
                  </a:moveTo>
                  <a:cubicBezTo>
                    <a:pt x="0" y="56388"/>
                    <a:pt x="56388" y="0"/>
                    <a:pt x="125984" y="0"/>
                  </a:cubicBezTo>
                  <a:lnTo>
                    <a:pt x="856742" y="0"/>
                  </a:lnTo>
                  <a:cubicBezTo>
                    <a:pt x="926338" y="0"/>
                    <a:pt x="982726" y="56388"/>
                    <a:pt x="982726" y="125984"/>
                  </a:cubicBezTo>
                  <a:cubicBezTo>
                    <a:pt x="982726" y="195580"/>
                    <a:pt x="926338" y="251968"/>
                    <a:pt x="856742" y="251968"/>
                  </a:cubicBezTo>
                  <a:lnTo>
                    <a:pt x="125984" y="251968"/>
                  </a:lnTo>
                  <a:cubicBezTo>
                    <a:pt x="56388" y="251968"/>
                    <a:pt x="0" y="195580"/>
                    <a:pt x="0" y="125984"/>
                  </a:cubicBezTo>
                  <a:close/>
                </a:path>
              </a:pathLst>
            </a:custGeom>
            <a:solidFill>
              <a:srgbClr val="2B1B3D"/>
            </a:solidFill>
          </p:spPr>
        </p:sp>
      </p:grpSp>
      <p:grpSp>
        <p:nvGrpSpPr>
          <p:cNvPr name="Group 209" id="209"/>
          <p:cNvGrpSpPr/>
          <p:nvPr/>
        </p:nvGrpSpPr>
        <p:grpSpPr>
          <a:xfrm rot="600000">
            <a:off x="11973296" y="6677616"/>
            <a:ext cx="170097" cy="42529"/>
            <a:chOff x="0" y="0"/>
            <a:chExt cx="226797" cy="56706"/>
          </a:xfrm>
        </p:grpSpPr>
        <p:sp>
          <p:nvSpPr>
            <p:cNvPr name="Freeform 210" id="210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11" id="211"/>
          <p:cNvGrpSpPr/>
          <p:nvPr/>
        </p:nvGrpSpPr>
        <p:grpSpPr>
          <a:xfrm rot="-600000">
            <a:off x="12407998" y="6677616"/>
            <a:ext cx="170097" cy="42529"/>
            <a:chOff x="0" y="0"/>
            <a:chExt cx="226797" cy="56706"/>
          </a:xfrm>
        </p:grpSpPr>
        <p:sp>
          <p:nvSpPr>
            <p:cNvPr name="Freeform 212" id="212"/>
            <p:cNvSpPr/>
            <p:nvPr/>
          </p:nvSpPr>
          <p:spPr>
            <a:xfrm flipH="false" flipV="false" rot="0">
              <a:off x="0" y="0"/>
              <a:ext cx="226822" cy="56642"/>
            </a:xfrm>
            <a:custGeom>
              <a:avLst/>
              <a:gdLst/>
              <a:ahLst/>
              <a:cxnLst/>
              <a:rect r="r" b="b" t="t" l="l"/>
              <a:pathLst>
                <a:path h="56642" w="226822">
                  <a:moveTo>
                    <a:pt x="0" y="28321"/>
                  </a:moveTo>
                  <a:cubicBezTo>
                    <a:pt x="0" y="12700"/>
                    <a:pt x="12700" y="0"/>
                    <a:pt x="28321" y="0"/>
                  </a:cubicBezTo>
                  <a:lnTo>
                    <a:pt x="198501" y="0"/>
                  </a:lnTo>
                  <a:cubicBezTo>
                    <a:pt x="214122" y="0"/>
                    <a:pt x="226822" y="12700"/>
                    <a:pt x="226822" y="28321"/>
                  </a:cubicBezTo>
                  <a:cubicBezTo>
                    <a:pt x="226822" y="43942"/>
                    <a:pt x="214122" y="56642"/>
                    <a:pt x="198501" y="56642"/>
                  </a:cubicBezTo>
                  <a:lnTo>
                    <a:pt x="28321" y="56642"/>
                  </a:lnTo>
                  <a:cubicBezTo>
                    <a:pt x="12700" y="56642"/>
                    <a:pt x="0" y="44069"/>
                    <a:pt x="0" y="28321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13" id="213"/>
          <p:cNvGrpSpPr/>
          <p:nvPr/>
        </p:nvGrpSpPr>
        <p:grpSpPr>
          <a:xfrm rot="0">
            <a:off x="12067804" y="6809918"/>
            <a:ext cx="113405" cy="113405"/>
            <a:chOff x="0" y="0"/>
            <a:chExt cx="151206" cy="151206"/>
          </a:xfrm>
        </p:grpSpPr>
        <p:sp>
          <p:nvSpPr>
            <p:cNvPr name="Freeform 214" id="214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15" id="215"/>
          <p:cNvGrpSpPr/>
          <p:nvPr/>
        </p:nvGrpSpPr>
        <p:grpSpPr>
          <a:xfrm rot="0">
            <a:off x="12370203" y="6809918"/>
            <a:ext cx="113405" cy="113405"/>
            <a:chOff x="0" y="0"/>
            <a:chExt cx="151206" cy="151206"/>
          </a:xfrm>
        </p:grpSpPr>
        <p:sp>
          <p:nvSpPr>
            <p:cNvPr name="Freeform 216" id="216"/>
            <p:cNvSpPr/>
            <p:nvPr/>
          </p:nvSpPr>
          <p:spPr>
            <a:xfrm flipH="false" flipV="false" rot="0">
              <a:off x="0" y="0"/>
              <a:ext cx="151130" cy="151130"/>
            </a:xfrm>
            <a:custGeom>
              <a:avLst/>
              <a:gdLst/>
              <a:ahLst/>
              <a:cxnLst/>
              <a:rect r="r" b="b" t="t" l="l"/>
              <a:pathLst>
                <a:path h="151130" w="151130">
                  <a:moveTo>
                    <a:pt x="0" y="75565"/>
                  </a:moveTo>
                  <a:cubicBezTo>
                    <a:pt x="0" y="33909"/>
                    <a:pt x="33909" y="0"/>
                    <a:pt x="75565" y="0"/>
                  </a:cubicBezTo>
                  <a:cubicBezTo>
                    <a:pt x="117221" y="0"/>
                    <a:pt x="151130" y="33909"/>
                    <a:pt x="151130" y="75565"/>
                  </a:cubicBezTo>
                  <a:cubicBezTo>
                    <a:pt x="151130" y="117221"/>
                    <a:pt x="117221" y="151130"/>
                    <a:pt x="75565" y="151130"/>
                  </a:cubicBezTo>
                  <a:cubicBezTo>
                    <a:pt x="33909" y="151130"/>
                    <a:pt x="0" y="117348"/>
                    <a:pt x="0" y="7556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17" id="217"/>
          <p:cNvGrpSpPr/>
          <p:nvPr/>
        </p:nvGrpSpPr>
        <p:grpSpPr>
          <a:xfrm rot="0">
            <a:off x="12152852" y="7036718"/>
            <a:ext cx="245697" cy="56702"/>
            <a:chOff x="0" y="0"/>
            <a:chExt cx="327596" cy="75603"/>
          </a:xfrm>
        </p:grpSpPr>
        <p:sp>
          <p:nvSpPr>
            <p:cNvPr name="Freeform 218" id="218"/>
            <p:cNvSpPr/>
            <p:nvPr/>
          </p:nvSpPr>
          <p:spPr>
            <a:xfrm flipH="false" flipV="false" rot="0">
              <a:off x="0" y="0"/>
              <a:ext cx="327660" cy="75692"/>
            </a:xfrm>
            <a:custGeom>
              <a:avLst/>
              <a:gdLst/>
              <a:ahLst/>
              <a:cxnLst/>
              <a:rect r="r" b="b" t="t" l="l"/>
              <a:pathLst>
                <a:path h="75692" w="327660">
                  <a:moveTo>
                    <a:pt x="0" y="37846"/>
                  </a:moveTo>
                  <a:cubicBezTo>
                    <a:pt x="0" y="16891"/>
                    <a:pt x="16891" y="0"/>
                    <a:pt x="37846" y="0"/>
                  </a:cubicBezTo>
                  <a:lnTo>
                    <a:pt x="289814" y="0"/>
                  </a:lnTo>
                  <a:cubicBezTo>
                    <a:pt x="310642" y="0"/>
                    <a:pt x="327660" y="16891"/>
                    <a:pt x="327660" y="37846"/>
                  </a:cubicBezTo>
                  <a:cubicBezTo>
                    <a:pt x="327660" y="58801"/>
                    <a:pt x="310769" y="75692"/>
                    <a:pt x="289814" y="75692"/>
                  </a:cubicBezTo>
                  <a:lnTo>
                    <a:pt x="37846" y="75692"/>
                  </a:lnTo>
                  <a:cubicBezTo>
                    <a:pt x="16891" y="75565"/>
                    <a:pt x="0" y="58674"/>
                    <a:pt x="0" y="37846"/>
                  </a:cubicBezTo>
                  <a:close/>
                </a:path>
              </a:pathLst>
            </a:custGeom>
            <a:solidFill>
              <a:srgbClr val="8A4A3A"/>
            </a:solidFill>
          </p:spPr>
        </p:sp>
      </p:grpSp>
      <p:grpSp>
        <p:nvGrpSpPr>
          <p:cNvPr name="Group 219" id="219"/>
          <p:cNvGrpSpPr/>
          <p:nvPr/>
        </p:nvGrpSpPr>
        <p:grpSpPr>
          <a:xfrm rot="0">
            <a:off x="7192499" y="6296587"/>
            <a:ext cx="661502" cy="330746"/>
            <a:chOff x="0" y="0"/>
            <a:chExt cx="882002" cy="440995"/>
          </a:xfrm>
        </p:grpSpPr>
        <p:sp>
          <p:nvSpPr>
            <p:cNvPr name="Freeform 220" id="220"/>
            <p:cNvSpPr/>
            <p:nvPr/>
          </p:nvSpPr>
          <p:spPr>
            <a:xfrm flipH="false" flipV="false" rot="0">
              <a:off x="0" y="0"/>
              <a:ext cx="882015" cy="440944"/>
            </a:xfrm>
            <a:custGeom>
              <a:avLst/>
              <a:gdLst/>
              <a:ahLst/>
              <a:cxnLst/>
              <a:rect r="r" b="b" t="t" l="l"/>
              <a:pathLst>
                <a:path h="440944" w="882015">
                  <a:moveTo>
                    <a:pt x="0" y="220472"/>
                  </a:moveTo>
                  <a:cubicBezTo>
                    <a:pt x="0" y="98679"/>
                    <a:pt x="197485" y="0"/>
                    <a:pt x="440944" y="0"/>
                  </a:cubicBezTo>
                  <a:cubicBezTo>
                    <a:pt x="684403" y="0"/>
                    <a:pt x="882015" y="98679"/>
                    <a:pt x="882015" y="220472"/>
                  </a:cubicBezTo>
                  <a:cubicBezTo>
                    <a:pt x="882015" y="342265"/>
                    <a:pt x="684530" y="440944"/>
                    <a:pt x="440944" y="440944"/>
                  </a:cubicBezTo>
                  <a:cubicBezTo>
                    <a:pt x="197358" y="440944"/>
                    <a:pt x="0" y="342265"/>
                    <a:pt x="0" y="22047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21" id="221"/>
          <p:cNvGrpSpPr/>
          <p:nvPr/>
        </p:nvGrpSpPr>
        <p:grpSpPr>
          <a:xfrm rot="0">
            <a:off x="9575606" y="6297349"/>
            <a:ext cx="661502" cy="330746"/>
            <a:chOff x="0" y="0"/>
            <a:chExt cx="882002" cy="440995"/>
          </a:xfrm>
        </p:grpSpPr>
        <p:sp>
          <p:nvSpPr>
            <p:cNvPr name="Freeform 222" id="222"/>
            <p:cNvSpPr/>
            <p:nvPr/>
          </p:nvSpPr>
          <p:spPr>
            <a:xfrm flipH="false" flipV="false" rot="0">
              <a:off x="0" y="0"/>
              <a:ext cx="882015" cy="440944"/>
            </a:xfrm>
            <a:custGeom>
              <a:avLst/>
              <a:gdLst/>
              <a:ahLst/>
              <a:cxnLst/>
              <a:rect r="r" b="b" t="t" l="l"/>
              <a:pathLst>
                <a:path h="440944" w="882015">
                  <a:moveTo>
                    <a:pt x="0" y="220472"/>
                  </a:moveTo>
                  <a:cubicBezTo>
                    <a:pt x="0" y="98679"/>
                    <a:pt x="197485" y="0"/>
                    <a:pt x="440944" y="0"/>
                  </a:cubicBezTo>
                  <a:cubicBezTo>
                    <a:pt x="684403" y="0"/>
                    <a:pt x="882015" y="98679"/>
                    <a:pt x="882015" y="220472"/>
                  </a:cubicBezTo>
                  <a:cubicBezTo>
                    <a:pt x="882015" y="342265"/>
                    <a:pt x="684530" y="440944"/>
                    <a:pt x="440944" y="440944"/>
                  </a:cubicBezTo>
                  <a:cubicBezTo>
                    <a:pt x="197358" y="440944"/>
                    <a:pt x="0" y="342265"/>
                    <a:pt x="0" y="22047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223" id="223"/>
          <p:cNvGrpSpPr/>
          <p:nvPr/>
        </p:nvGrpSpPr>
        <p:grpSpPr>
          <a:xfrm rot="0">
            <a:off x="11972268" y="6299083"/>
            <a:ext cx="661502" cy="330746"/>
            <a:chOff x="0" y="0"/>
            <a:chExt cx="882002" cy="440995"/>
          </a:xfrm>
        </p:grpSpPr>
        <p:sp>
          <p:nvSpPr>
            <p:cNvPr name="Freeform 224" id="224"/>
            <p:cNvSpPr/>
            <p:nvPr/>
          </p:nvSpPr>
          <p:spPr>
            <a:xfrm flipH="false" flipV="false" rot="0">
              <a:off x="0" y="0"/>
              <a:ext cx="882015" cy="440944"/>
            </a:xfrm>
            <a:custGeom>
              <a:avLst/>
              <a:gdLst/>
              <a:ahLst/>
              <a:cxnLst/>
              <a:rect r="r" b="b" t="t" l="l"/>
              <a:pathLst>
                <a:path h="440944" w="882015">
                  <a:moveTo>
                    <a:pt x="0" y="220472"/>
                  </a:moveTo>
                  <a:cubicBezTo>
                    <a:pt x="0" y="98679"/>
                    <a:pt x="197485" y="0"/>
                    <a:pt x="440944" y="0"/>
                  </a:cubicBezTo>
                  <a:cubicBezTo>
                    <a:pt x="684403" y="0"/>
                    <a:pt x="882015" y="98679"/>
                    <a:pt x="882015" y="220472"/>
                  </a:cubicBezTo>
                  <a:cubicBezTo>
                    <a:pt x="882015" y="342265"/>
                    <a:pt x="684530" y="440944"/>
                    <a:pt x="440944" y="440944"/>
                  </a:cubicBezTo>
                  <a:cubicBezTo>
                    <a:pt x="197358" y="440944"/>
                    <a:pt x="0" y="342265"/>
                    <a:pt x="0" y="220472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sp>
        <p:nvSpPr>
          <p:cNvPr name="Freeform 225" id="225"/>
          <p:cNvSpPr/>
          <p:nvPr/>
        </p:nvSpPr>
        <p:spPr>
          <a:xfrm flipH="false" flipV="false" rot="0">
            <a:off x="3918366" y="104661"/>
            <a:ext cx="1789719" cy="1893865"/>
          </a:xfrm>
          <a:custGeom>
            <a:avLst/>
            <a:gdLst/>
            <a:ahLst/>
            <a:cxnLst/>
            <a:rect r="r" b="b" t="t" l="l"/>
            <a:pathLst>
              <a:path h="1893865" w="1789719">
                <a:moveTo>
                  <a:pt x="0" y="0"/>
                </a:moveTo>
                <a:lnTo>
                  <a:pt x="1789719" y="0"/>
                </a:lnTo>
                <a:lnTo>
                  <a:pt x="1789719" y="1893865"/>
                </a:lnTo>
                <a:lnTo>
                  <a:pt x="0" y="189386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6595236" y="6995236"/>
            <a:ext cx="859526" cy="554526"/>
            <a:chOff x="0" y="0"/>
            <a:chExt cx="1146035" cy="73936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6595236" y="6995236"/>
            <a:ext cx="859526" cy="554526"/>
            <a:chOff x="0" y="0"/>
            <a:chExt cx="1146035" cy="739369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1875320" y="176689"/>
            <a:ext cx="14505823" cy="2942358"/>
            <a:chOff x="0" y="0"/>
            <a:chExt cx="19341097" cy="3923144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9341085" cy="3923030"/>
            </a:xfrm>
            <a:custGeom>
              <a:avLst/>
              <a:gdLst/>
              <a:ahLst/>
              <a:cxnLst/>
              <a:rect r="r" b="b" t="t" l="l"/>
              <a:pathLst>
                <a:path h="3923030" w="19341085">
                  <a:moveTo>
                    <a:pt x="0" y="235331"/>
                  </a:moveTo>
                  <a:cubicBezTo>
                    <a:pt x="0" y="105410"/>
                    <a:pt x="105410" y="0"/>
                    <a:pt x="235331" y="0"/>
                  </a:cubicBezTo>
                  <a:lnTo>
                    <a:pt x="19105753" y="0"/>
                  </a:lnTo>
                  <a:cubicBezTo>
                    <a:pt x="19235801" y="0"/>
                    <a:pt x="19341085" y="105410"/>
                    <a:pt x="19341085" y="235331"/>
                  </a:cubicBezTo>
                  <a:lnTo>
                    <a:pt x="19341085" y="3687699"/>
                  </a:lnTo>
                  <a:cubicBezTo>
                    <a:pt x="19341085" y="3817747"/>
                    <a:pt x="19235674" y="3923030"/>
                    <a:pt x="19105753" y="3923030"/>
                  </a:cubicBezTo>
                  <a:lnTo>
                    <a:pt x="235331" y="3923030"/>
                  </a:lnTo>
                  <a:cubicBezTo>
                    <a:pt x="105410" y="3923157"/>
                    <a:pt x="0" y="3817747"/>
                    <a:pt x="0" y="3687699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8" id="38"/>
          <p:cNvSpPr txBox="true"/>
          <p:nvPr/>
        </p:nvSpPr>
        <p:spPr>
          <a:xfrm rot="0">
            <a:off x="1875320" y="438798"/>
            <a:ext cx="14230493" cy="3077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21"/>
              </a:lnSpc>
            </a:pPr>
            <a:r>
              <a:rPr lang="en-US" sz="3350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請點選左方藍色</a:t>
            </a:r>
            <a:r>
              <a:rPr lang="en-US" sz="3350" spc="2">
                <a:solidFill>
                  <a:srgbClr val="0070C0"/>
                </a:solidFill>
                <a:latin typeface="Noto Sans"/>
                <a:ea typeface="Noto Sans"/>
                <a:cs typeface="Noto Sans"/>
                <a:sym typeface="Noto Sans"/>
              </a:rPr>
              <a:t>「隊伍」</a:t>
            </a:r>
            <a:r>
              <a:rPr lang="en-US" sz="3350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，進入隊伍列表頁面，成功建立隊伍後，通知</a:t>
            </a:r>
          </a:p>
          <a:p>
            <a:pPr algn="l">
              <a:lnSpc>
                <a:spcPts val="4721"/>
              </a:lnSpc>
            </a:pPr>
            <a:r>
              <a:rPr lang="en-US" sz="3350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隊員完成加入隊伍流程。</a:t>
            </a:r>
          </a:p>
          <a:p>
            <a:pPr algn="just">
              <a:lnSpc>
                <a:spcPts val="4721"/>
              </a:lnSpc>
            </a:pPr>
            <a:r>
              <a:rPr lang="en-US" b="true" sz="3350" spc="2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The team leader clicks on </a:t>
            </a:r>
            <a:r>
              <a:rPr lang="en-US" b="true" sz="3350" spc="2">
                <a:solidFill>
                  <a:srgbClr val="0070C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“Team” </a:t>
            </a:r>
            <a:r>
              <a:rPr lang="en-US" b="true" sz="3350" spc="2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on the </a:t>
            </a:r>
            <a:r>
              <a:rPr lang="en-US" b="true" sz="3350" spc="2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left side of the page </a:t>
            </a:r>
            <a:r>
              <a:rPr lang="en-US" b="true" sz="3350" spc="2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to enter the team performance page.</a:t>
            </a:r>
          </a:p>
          <a:p>
            <a:pPr algn="l">
              <a:lnSpc>
                <a:spcPts val="6753"/>
              </a:lnSpc>
            </a:pPr>
          </a:p>
        </p:txBody>
      </p:sp>
      <p:grpSp>
        <p:nvGrpSpPr>
          <p:cNvPr name="Group 39" id="39"/>
          <p:cNvGrpSpPr/>
          <p:nvPr/>
        </p:nvGrpSpPr>
        <p:grpSpPr>
          <a:xfrm rot="0">
            <a:off x="2547128" y="3246968"/>
            <a:ext cx="12710055" cy="6883918"/>
            <a:chOff x="0" y="0"/>
            <a:chExt cx="16946740" cy="9178557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6946753" cy="9178544"/>
            </a:xfrm>
            <a:custGeom>
              <a:avLst/>
              <a:gdLst/>
              <a:ahLst/>
              <a:cxnLst/>
              <a:rect r="r" b="b" t="t" l="l"/>
              <a:pathLst>
                <a:path h="9178544" w="16946753">
                  <a:moveTo>
                    <a:pt x="0" y="0"/>
                  </a:moveTo>
                  <a:lnTo>
                    <a:pt x="16946753" y="0"/>
                  </a:lnTo>
                  <a:lnTo>
                    <a:pt x="16946753" y="9178544"/>
                  </a:lnTo>
                  <a:lnTo>
                    <a:pt x="0" y="91785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90" t="0" r="-390" b="0"/>
              </a:stretch>
            </a:blip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1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6540001" y="3801999"/>
            <a:ext cx="560003" cy="895998"/>
            <a:chOff x="0" y="0"/>
            <a:chExt cx="746671" cy="1194664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746633" cy="1194689"/>
            </a:xfrm>
            <a:custGeom>
              <a:avLst/>
              <a:gdLst/>
              <a:ahLst/>
              <a:cxnLst/>
              <a:rect r="r" b="b" t="t" l="l"/>
              <a:pathLst>
                <a:path h="1194689" w="746633">
                  <a:moveTo>
                    <a:pt x="0" y="0"/>
                  </a:moveTo>
                  <a:lnTo>
                    <a:pt x="746633" y="0"/>
                  </a:lnTo>
                  <a:lnTo>
                    <a:pt x="746633" y="1194689"/>
                  </a:lnTo>
                  <a:lnTo>
                    <a:pt x="0" y="1194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5" b="2"/>
              </a:stretch>
            </a:blipFill>
          </p:spPr>
        </p:sp>
      </p:grpSp>
      <p:sp>
        <p:nvSpPr>
          <p:cNvPr name="Freeform 46" id="46"/>
          <p:cNvSpPr/>
          <p:nvPr/>
        </p:nvSpPr>
        <p:spPr>
          <a:xfrm flipH="false" flipV="false" rot="0">
            <a:off x="-358045" y="7013419"/>
            <a:ext cx="1983343" cy="3264694"/>
          </a:xfrm>
          <a:custGeom>
            <a:avLst/>
            <a:gdLst/>
            <a:ahLst/>
            <a:cxnLst/>
            <a:rect r="r" b="b" t="t" l="l"/>
            <a:pathLst>
              <a:path h="3264694" w="1983343">
                <a:moveTo>
                  <a:pt x="0" y="0"/>
                </a:moveTo>
                <a:lnTo>
                  <a:pt x="1983343" y="0"/>
                </a:lnTo>
                <a:lnTo>
                  <a:pt x="1983343" y="3264694"/>
                </a:lnTo>
                <a:lnTo>
                  <a:pt x="0" y="32646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164822" y="7248344"/>
            <a:ext cx="2872473" cy="2857748"/>
          </a:xfrm>
          <a:custGeom>
            <a:avLst/>
            <a:gdLst/>
            <a:ahLst/>
            <a:cxnLst/>
            <a:rect r="r" b="b" t="t" l="l"/>
            <a:pathLst>
              <a:path h="2857748" w="2872473">
                <a:moveTo>
                  <a:pt x="0" y="0"/>
                </a:moveTo>
                <a:lnTo>
                  <a:pt x="2872473" y="0"/>
                </a:lnTo>
                <a:lnTo>
                  <a:pt x="2872473" y="2857748"/>
                </a:lnTo>
                <a:lnTo>
                  <a:pt x="0" y="28577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8" id="48"/>
          <p:cNvGrpSpPr/>
          <p:nvPr/>
        </p:nvGrpSpPr>
        <p:grpSpPr>
          <a:xfrm rot="0">
            <a:off x="1106586" y="7456389"/>
            <a:ext cx="1044026" cy="1002592"/>
            <a:chOff x="0" y="0"/>
            <a:chExt cx="1392034" cy="1336789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1391920" cy="1336802"/>
            </a:xfrm>
            <a:custGeom>
              <a:avLst/>
              <a:gdLst/>
              <a:ahLst/>
              <a:cxnLst/>
              <a:rect r="r" b="b" t="t" l="l"/>
              <a:pathLst>
                <a:path h="1336802" w="1391920">
                  <a:moveTo>
                    <a:pt x="0" y="668401"/>
                  </a:moveTo>
                  <a:cubicBezTo>
                    <a:pt x="0" y="299212"/>
                    <a:pt x="311658" y="0"/>
                    <a:pt x="695960" y="0"/>
                  </a:cubicBezTo>
                  <a:cubicBezTo>
                    <a:pt x="1080262" y="0"/>
                    <a:pt x="1391920" y="299212"/>
                    <a:pt x="1391920" y="668401"/>
                  </a:cubicBezTo>
                  <a:cubicBezTo>
                    <a:pt x="1391920" y="1037590"/>
                    <a:pt x="1080262" y="1336802"/>
                    <a:pt x="695960" y="1336802"/>
                  </a:cubicBezTo>
                  <a:cubicBezTo>
                    <a:pt x="311658" y="1336802"/>
                    <a:pt x="0" y="1037590"/>
                    <a:pt x="0" y="668401"/>
                  </a:cubicBez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-73217" t="0" r="-73225" b="0"/>
              </a:stretch>
            </a:blipFill>
            <a:ln w="28575" cap="sq">
              <a:solidFill>
                <a:srgbClr val="4B5FD1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1311354" y="7599940"/>
            <a:ext cx="681304" cy="654282"/>
            <a:chOff x="0" y="0"/>
            <a:chExt cx="908406" cy="872376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908304" cy="872363"/>
            </a:xfrm>
            <a:custGeom>
              <a:avLst/>
              <a:gdLst/>
              <a:ahLst/>
              <a:cxnLst/>
              <a:rect r="r" b="b" t="t" l="l"/>
              <a:pathLst>
                <a:path h="872363" w="908304">
                  <a:moveTo>
                    <a:pt x="0" y="436245"/>
                  </a:moveTo>
                  <a:lnTo>
                    <a:pt x="139446" y="311023"/>
                  </a:lnTo>
                  <a:lnTo>
                    <a:pt x="132969" y="127762"/>
                  </a:lnTo>
                  <a:lnTo>
                    <a:pt x="323723" y="133985"/>
                  </a:lnTo>
                  <a:lnTo>
                    <a:pt x="454152" y="0"/>
                  </a:lnTo>
                  <a:lnTo>
                    <a:pt x="584581" y="133985"/>
                  </a:lnTo>
                  <a:lnTo>
                    <a:pt x="775335" y="127762"/>
                  </a:lnTo>
                  <a:lnTo>
                    <a:pt x="768858" y="311023"/>
                  </a:lnTo>
                  <a:lnTo>
                    <a:pt x="908304" y="436245"/>
                  </a:lnTo>
                  <a:lnTo>
                    <a:pt x="768985" y="561340"/>
                  </a:lnTo>
                  <a:lnTo>
                    <a:pt x="775462" y="744601"/>
                  </a:lnTo>
                  <a:lnTo>
                    <a:pt x="584708" y="738378"/>
                  </a:lnTo>
                  <a:lnTo>
                    <a:pt x="454152" y="872363"/>
                  </a:lnTo>
                  <a:lnTo>
                    <a:pt x="323850" y="738378"/>
                  </a:lnTo>
                  <a:lnTo>
                    <a:pt x="133096" y="744601"/>
                  </a:lnTo>
                  <a:lnTo>
                    <a:pt x="139573" y="561340"/>
                  </a:lnTo>
                  <a:close/>
                </a:path>
              </a:pathLst>
            </a:custGeom>
            <a:solidFill>
              <a:srgbClr val="4B5FD1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52" id="52"/>
          <p:cNvSpPr/>
          <p:nvPr/>
        </p:nvSpPr>
        <p:spPr>
          <a:xfrm flipH="false" flipV="false" rot="0">
            <a:off x="14199880" y="6757597"/>
            <a:ext cx="3256445" cy="3369183"/>
          </a:xfrm>
          <a:custGeom>
            <a:avLst/>
            <a:gdLst/>
            <a:ahLst/>
            <a:cxnLst/>
            <a:rect r="r" b="b" t="t" l="l"/>
            <a:pathLst>
              <a:path h="3369183" w="3256445">
                <a:moveTo>
                  <a:pt x="0" y="0"/>
                </a:moveTo>
                <a:lnTo>
                  <a:pt x="3256445" y="0"/>
                </a:lnTo>
                <a:lnTo>
                  <a:pt x="3256445" y="3369183"/>
                </a:lnTo>
                <a:lnTo>
                  <a:pt x="0" y="336918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3" id="53"/>
          <p:cNvGrpSpPr/>
          <p:nvPr/>
        </p:nvGrpSpPr>
        <p:grpSpPr>
          <a:xfrm rot="0">
            <a:off x="7075846" y="4896774"/>
            <a:ext cx="8131778" cy="1589923"/>
            <a:chOff x="0" y="0"/>
            <a:chExt cx="10842371" cy="2119897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10842371" cy="2119884"/>
            </a:xfrm>
            <a:custGeom>
              <a:avLst/>
              <a:gdLst/>
              <a:ahLst/>
              <a:cxnLst/>
              <a:rect r="r" b="b" t="t" l="l"/>
              <a:pathLst>
                <a:path h="2119884" w="10842371">
                  <a:moveTo>
                    <a:pt x="0" y="0"/>
                  </a:moveTo>
                  <a:lnTo>
                    <a:pt x="10842371" y="0"/>
                  </a:lnTo>
                  <a:lnTo>
                    <a:pt x="10842371" y="2119884"/>
                  </a:lnTo>
                  <a:lnTo>
                    <a:pt x="0" y="2119884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49657" r="0" b="-49658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55" id="55"/>
          <p:cNvSpPr txBox="true"/>
          <p:nvPr/>
        </p:nvSpPr>
        <p:spPr>
          <a:xfrm rot="0">
            <a:off x="9495060" y="5295195"/>
            <a:ext cx="3567053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Search the "Team"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361559" y="9720091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2254825" y="130950"/>
            <a:ext cx="14314227" cy="3355200"/>
            <a:chOff x="0" y="0"/>
            <a:chExt cx="19085636" cy="44736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9085688" cy="4473702"/>
            </a:xfrm>
            <a:custGeom>
              <a:avLst/>
              <a:gdLst/>
              <a:ahLst/>
              <a:cxnLst/>
              <a:rect r="r" b="b" t="t" l="l"/>
              <a:pathLst>
                <a:path h="4473702" w="19085688">
                  <a:moveTo>
                    <a:pt x="0" y="268478"/>
                  </a:moveTo>
                  <a:cubicBezTo>
                    <a:pt x="0" y="120142"/>
                    <a:pt x="120142" y="0"/>
                    <a:pt x="268478" y="0"/>
                  </a:cubicBezTo>
                  <a:lnTo>
                    <a:pt x="18817210" y="0"/>
                  </a:lnTo>
                  <a:cubicBezTo>
                    <a:pt x="18965419" y="0"/>
                    <a:pt x="19085688" y="120142"/>
                    <a:pt x="19085688" y="268478"/>
                  </a:cubicBezTo>
                  <a:lnTo>
                    <a:pt x="19085688" y="4205224"/>
                  </a:lnTo>
                  <a:cubicBezTo>
                    <a:pt x="19085688" y="4353433"/>
                    <a:pt x="18965546" y="4473702"/>
                    <a:pt x="18817210" y="4473702"/>
                  </a:cubicBezTo>
                  <a:lnTo>
                    <a:pt x="268478" y="4473702"/>
                  </a:lnTo>
                  <a:cubicBezTo>
                    <a:pt x="120142" y="4473575"/>
                    <a:pt x="0" y="4353433"/>
                    <a:pt x="0" y="4205224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2322205" y="247236"/>
            <a:ext cx="14087799" cy="4313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93"/>
              </a:lnSpc>
            </a:pPr>
            <a:r>
              <a:rPr lang="en-US" sz="2900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請</a:t>
            </a:r>
            <a:r>
              <a:rPr lang="en-US" sz="2900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隊長確認申請加入隊員帳號是否為隊伍隊員，按下</a:t>
            </a:r>
            <a:r>
              <a:rPr lang="en-US" sz="2900" spc="2">
                <a:solidFill>
                  <a:srgbClr val="984807"/>
                </a:solidFill>
                <a:latin typeface="Noto Sans"/>
                <a:ea typeface="Noto Sans"/>
                <a:cs typeface="Noto Sans"/>
                <a:sym typeface="Noto Sans"/>
              </a:rPr>
              <a:t>「准許加入」，</a:t>
            </a:r>
            <a:r>
              <a:rPr lang="en-US" sz="2900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看到准許加入完成訊息，則完成建立隊伍及隊員加入隊伍流程。</a:t>
            </a:r>
          </a:p>
          <a:p>
            <a:pPr algn="just">
              <a:lnSpc>
                <a:spcPts val="5002"/>
              </a:lnSpc>
            </a:pPr>
            <a:r>
              <a:rPr lang="en-US" b="true" sz="2199" spc="3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The team leader </a:t>
            </a:r>
            <a:r>
              <a:rPr lang="en-US" b="true" sz="2199" spc="3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should verify whether the accounts applying to join are the other team member</a:t>
            </a:r>
            <a:r>
              <a:rPr lang="en-US" b="true" sz="2199" spc="3">
                <a:solidFill>
                  <a:srgbClr val="98480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. </a:t>
            </a:r>
            <a:r>
              <a:rPr lang="en-US" b="true" sz="2199" spc="3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Once confirmed</a:t>
            </a:r>
            <a:r>
              <a:rPr lang="en-US" b="true" sz="2199" spc="3">
                <a:solidFill>
                  <a:srgbClr val="98480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, press “Approve to Join</a:t>
            </a:r>
            <a:r>
              <a:rPr lang="en-US" b="true" sz="2199" spc="3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.” When the confirmation message appears, the team and team members have completed the process.</a:t>
            </a:r>
          </a:p>
          <a:p>
            <a:pPr algn="l">
              <a:lnSpc>
                <a:spcPts val="5499"/>
              </a:lnSpc>
            </a:pPr>
          </a:p>
          <a:p>
            <a:pPr algn="l">
              <a:lnSpc>
                <a:spcPts val="5499"/>
              </a:lnSpc>
            </a:pPr>
          </a:p>
        </p:txBody>
      </p:sp>
      <p:grpSp>
        <p:nvGrpSpPr>
          <p:cNvPr name="Group 33" id="33"/>
          <p:cNvGrpSpPr/>
          <p:nvPr/>
        </p:nvGrpSpPr>
        <p:grpSpPr>
          <a:xfrm rot="0">
            <a:off x="3047514" y="3563588"/>
            <a:ext cx="12600003" cy="6839998"/>
            <a:chOff x="0" y="0"/>
            <a:chExt cx="16800004" cy="9119997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6799940" cy="9119997"/>
            </a:xfrm>
            <a:custGeom>
              <a:avLst/>
              <a:gdLst/>
              <a:ahLst/>
              <a:cxnLst/>
              <a:rect r="r" b="b" t="t" l="l"/>
              <a:pathLst>
                <a:path h="9119997" w="16799940">
                  <a:moveTo>
                    <a:pt x="0" y="0"/>
                  </a:moveTo>
                  <a:lnTo>
                    <a:pt x="16799940" y="0"/>
                  </a:lnTo>
                  <a:lnTo>
                    <a:pt x="16799940" y="9119997"/>
                  </a:lnTo>
                  <a:lnTo>
                    <a:pt x="0" y="9119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98" t="0" r="-498" b="0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2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6410003" y="3730504"/>
            <a:ext cx="819998" cy="1038997"/>
            <a:chOff x="0" y="0"/>
            <a:chExt cx="1093330" cy="1385329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093343" cy="1385316"/>
            </a:xfrm>
            <a:custGeom>
              <a:avLst/>
              <a:gdLst/>
              <a:ahLst/>
              <a:cxnLst/>
              <a:rect r="r" b="b" t="t" l="l"/>
              <a:pathLst>
                <a:path h="1385316" w="1093343">
                  <a:moveTo>
                    <a:pt x="0" y="0"/>
                  </a:moveTo>
                  <a:lnTo>
                    <a:pt x="1093343" y="0"/>
                  </a:lnTo>
                  <a:lnTo>
                    <a:pt x="1093343" y="1385316"/>
                  </a:lnTo>
                  <a:lnTo>
                    <a:pt x="0" y="1385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3353" t="0" r="-13352" b="0"/>
              </a:stretch>
            </a:blipFill>
          </p:spPr>
        </p:sp>
      </p:grpSp>
      <p:sp>
        <p:nvSpPr>
          <p:cNvPr name="Freeform 40" id="40"/>
          <p:cNvSpPr/>
          <p:nvPr/>
        </p:nvSpPr>
        <p:spPr>
          <a:xfrm flipH="false" flipV="false" rot="0">
            <a:off x="203968" y="6440176"/>
            <a:ext cx="2260292" cy="3775739"/>
          </a:xfrm>
          <a:custGeom>
            <a:avLst/>
            <a:gdLst/>
            <a:ahLst/>
            <a:cxnLst/>
            <a:rect r="r" b="b" t="t" l="l"/>
            <a:pathLst>
              <a:path h="3775739" w="2260292">
                <a:moveTo>
                  <a:pt x="0" y="0"/>
                </a:moveTo>
                <a:lnTo>
                  <a:pt x="2260292" y="0"/>
                </a:lnTo>
                <a:lnTo>
                  <a:pt x="2260292" y="3775739"/>
                </a:lnTo>
                <a:lnTo>
                  <a:pt x="0" y="37757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5810919" y="8259699"/>
            <a:ext cx="1946891" cy="2076088"/>
          </a:xfrm>
          <a:custGeom>
            <a:avLst/>
            <a:gdLst/>
            <a:ahLst/>
            <a:cxnLst/>
            <a:rect r="r" b="b" t="t" l="l"/>
            <a:pathLst>
              <a:path h="2076088" w="1946891">
                <a:moveTo>
                  <a:pt x="0" y="0"/>
                </a:moveTo>
                <a:lnTo>
                  <a:pt x="1946891" y="0"/>
                </a:lnTo>
                <a:lnTo>
                  <a:pt x="1946891" y="2076088"/>
                </a:lnTo>
                <a:lnTo>
                  <a:pt x="0" y="20760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4989912" y="8352768"/>
            <a:ext cx="1893427" cy="1983391"/>
          </a:xfrm>
          <a:custGeom>
            <a:avLst/>
            <a:gdLst/>
            <a:ahLst/>
            <a:cxnLst/>
            <a:rect r="r" b="b" t="t" l="l"/>
            <a:pathLst>
              <a:path h="1983391" w="1893427">
                <a:moveTo>
                  <a:pt x="0" y="0"/>
                </a:moveTo>
                <a:lnTo>
                  <a:pt x="1893427" y="0"/>
                </a:lnTo>
                <a:lnTo>
                  <a:pt x="1893427" y="1983391"/>
                </a:lnTo>
                <a:lnTo>
                  <a:pt x="0" y="198339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16661578" y="8242306"/>
            <a:ext cx="1815589" cy="2104568"/>
          </a:xfrm>
          <a:custGeom>
            <a:avLst/>
            <a:gdLst/>
            <a:ahLst/>
            <a:cxnLst/>
            <a:rect r="r" b="b" t="t" l="l"/>
            <a:pathLst>
              <a:path h="2104568" w="1815589">
                <a:moveTo>
                  <a:pt x="0" y="0"/>
                </a:moveTo>
                <a:lnTo>
                  <a:pt x="1815588" y="0"/>
                </a:lnTo>
                <a:lnTo>
                  <a:pt x="1815588" y="2104568"/>
                </a:lnTo>
                <a:lnTo>
                  <a:pt x="0" y="210456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9706748" y="8286093"/>
            <a:ext cx="3536347" cy="621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Approved and add</a:t>
            </a:r>
          </a:p>
        </p:txBody>
      </p:sp>
      <p:grpSp>
        <p:nvGrpSpPr>
          <p:cNvPr name="Group 45" id="45"/>
          <p:cNvGrpSpPr/>
          <p:nvPr/>
        </p:nvGrpSpPr>
        <p:grpSpPr>
          <a:xfrm rot="0">
            <a:off x="9305268" y="3817201"/>
            <a:ext cx="6925504" cy="2934538"/>
            <a:chOff x="0" y="0"/>
            <a:chExt cx="9234005" cy="3912718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9234043" cy="3912743"/>
            </a:xfrm>
            <a:custGeom>
              <a:avLst/>
              <a:gdLst/>
              <a:ahLst/>
              <a:cxnLst/>
              <a:rect r="r" b="b" t="t" l="l"/>
              <a:pathLst>
                <a:path h="3912743" w="9234043">
                  <a:moveTo>
                    <a:pt x="0" y="0"/>
                  </a:moveTo>
                  <a:lnTo>
                    <a:pt x="9234043" y="0"/>
                  </a:lnTo>
                  <a:lnTo>
                    <a:pt x="9234043" y="3912743"/>
                  </a:lnTo>
                  <a:lnTo>
                    <a:pt x="0" y="39127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26210" t="-37365" r="-26744" b="-37737"/>
              </a:stretch>
            </a:blipFill>
          </p:spPr>
        </p:sp>
      </p:grpSp>
      <p:grpSp>
        <p:nvGrpSpPr>
          <p:cNvPr name="Group 47" id="47"/>
          <p:cNvGrpSpPr/>
          <p:nvPr/>
        </p:nvGrpSpPr>
        <p:grpSpPr>
          <a:xfrm rot="0">
            <a:off x="7599413" y="7388785"/>
            <a:ext cx="7751016" cy="602900"/>
            <a:chOff x="0" y="0"/>
            <a:chExt cx="10334688" cy="803867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0334752" cy="803867"/>
            </a:xfrm>
            <a:custGeom>
              <a:avLst/>
              <a:gdLst/>
              <a:ahLst/>
              <a:cxnLst/>
              <a:rect r="r" b="b" t="t" l="l"/>
              <a:pathLst>
                <a:path h="803867" w="10334752">
                  <a:moveTo>
                    <a:pt x="0" y="0"/>
                  </a:moveTo>
                  <a:lnTo>
                    <a:pt x="10334752" y="0"/>
                  </a:lnTo>
                  <a:lnTo>
                    <a:pt x="10334752" y="803867"/>
                  </a:lnTo>
                  <a:lnTo>
                    <a:pt x="0" y="803867"/>
                  </a:lnTo>
                  <a:close/>
                </a:path>
              </a:pathLst>
            </a:custGeom>
            <a:blipFill>
              <a:blip r:embed="rId14">
                <a:alphaModFix amt="0"/>
              </a:blip>
              <a:stretch>
                <a:fillRect l="0" t="-172608" r="0" b="-228399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grpSp>
        <p:nvGrpSpPr>
          <p:cNvPr name="Group 49" id="49"/>
          <p:cNvGrpSpPr/>
          <p:nvPr/>
        </p:nvGrpSpPr>
        <p:grpSpPr>
          <a:xfrm rot="0">
            <a:off x="9462383" y="4760595"/>
            <a:ext cx="6380436" cy="939260"/>
            <a:chOff x="0" y="0"/>
            <a:chExt cx="8507247" cy="1252347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8507222" cy="1252347"/>
            </a:xfrm>
            <a:custGeom>
              <a:avLst/>
              <a:gdLst/>
              <a:ahLst/>
              <a:cxnLst/>
              <a:rect r="r" b="b" t="t" l="l"/>
              <a:pathLst>
                <a:path h="1252347" w="8507222">
                  <a:moveTo>
                    <a:pt x="0" y="0"/>
                  </a:moveTo>
                  <a:lnTo>
                    <a:pt x="8507222" y="0"/>
                  </a:lnTo>
                  <a:lnTo>
                    <a:pt x="8507222" y="1252347"/>
                  </a:lnTo>
                  <a:lnTo>
                    <a:pt x="0" y="1252347"/>
                  </a:lnTo>
                  <a:close/>
                </a:path>
              </a:pathLst>
            </a:custGeom>
            <a:blipFill>
              <a:blip r:embed="rId14">
                <a:alphaModFix amt="0"/>
              </a:blip>
              <a:stretch>
                <a:fillRect l="0" t="-82362" r="0" b="-82362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51" id="51"/>
          <p:cNvSpPr txBox="true"/>
          <p:nvPr/>
        </p:nvSpPr>
        <p:spPr>
          <a:xfrm rot="0">
            <a:off x="10734694" y="5618131"/>
            <a:ext cx="4634398" cy="621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Complete the approval !</a:t>
            </a:r>
          </a:p>
        </p:txBody>
      </p:sp>
      <p:grpSp>
        <p:nvGrpSpPr>
          <p:cNvPr name="Group 52" id="52"/>
          <p:cNvGrpSpPr/>
          <p:nvPr/>
        </p:nvGrpSpPr>
        <p:grpSpPr>
          <a:xfrm rot="-4844220">
            <a:off x="14967061" y="6388970"/>
            <a:ext cx="1170851" cy="1002440"/>
            <a:chOff x="0" y="0"/>
            <a:chExt cx="1561135" cy="1336586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697103" y="0"/>
              <a:ext cx="847217" cy="1336653"/>
            </a:xfrm>
            <a:custGeom>
              <a:avLst/>
              <a:gdLst/>
              <a:ahLst/>
              <a:cxnLst/>
              <a:rect r="r" b="b" t="t" l="l"/>
              <a:pathLst>
                <a:path h="1336653" w="847217">
                  <a:moveTo>
                    <a:pt x="529844" y="0"/>
                  </a:moveTo>
                  <a:lnTo>
                    <a:pt x="847217" y="334137"/>
                  </a:lnTo>
                  <a:lnTo>
                    <a:pt x="680085" y="334137"/>
                  </a:lnTo>
                  <a:cubicBezTo>
                    <a:pt x="643382" y="692658"/>
                    <a:pt x="549402" y="996696"/>
                    <a:pt x="420497" y="1173861"/>
                  </a:cubicBezTo>
                  <a:cubicBezTo>
                    <a:pt x="291592" y="1351026"/>
                    <a:pt x="139319" y="1385189"/>
                    <a:pt x="0" y="1268476"/>
                  </a:cubicBezTo>
                  <a:cubicBezTo>
                    <a:pt x="170688" y="1125347"/>
                    <a:pt x="300990" y="773557"/>
                    <a:pt x="345948" y="334137"/>
                  </a:cubicBezTo>
                  <a:lnTo>
                    <a:pt x="178943" y="334137"/>
                  </a:lnTo>
                  <a:close/>
                </a:path>
              </a:pathLst>
            </a:custGeom>
            <a:solidFill>
              <a:srgbClr val="FFFFFF"/>
            </a:solidFill>
            <a:ln w="25400" cap="sq">
              <a:solidFill>
                <a:srgbClr val="92D050"/>
              </a:solidFill>
              <a:prstDash val="solid"/>
              <a:miter/>
            </a:ln>
          </p:spPr>
        </p:sp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64108" cy="1336548"/>
            </a:xfrm>
            <a:custGeom>
              <a:avLst/>
              <a:gdLst/>
              <a:ahLst/>
              <a:cxnLst/>
              <a:rect r="r" b="b" t="t" l="l"/>
              <a:pathLst>
                <a:path h="1336548" w="864108">
                  <a:moveTo>
                    <a:pt x="529971" y="1336548"/>
                  </a:moveTo>
                  <a:cubicBezTo>
                    <a:pt x="237236" y="1336548"/>
                    <a:pt x="0" y="738124"/>
                    <a:pt x="0" y="0"/>
                  </a:cubicBezTo>
                  <a:lnTo>
                    <a:pt x="334137" y="0"/>
                  </a:lnTo>
                  <a:cubicBezTo>
                    <a:pt x="334137" y="738124"/>
                    <a:pt x="571373" y="1336548"/>
                    <a:pt x="864108" y="1336548"/>
                  </a:cubicBezTo>
                  <a:close/>
                </a:path>
              </a:pathLst>
            </a:custGeom>
            <a:solidFill>
              <a:srgbClr val="CCCCCC"/>
            </a:solidFill>
            <a:ln w="25400" cap="sq">
              <a:solidFill>
                <a:srgbClr val="92D050"/>
              </a:solidFill>
              <a:prstDash val="solid"/>
              <a:miter/>
            </a:ln>
          </p:spPr>
        </p:sp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1544320" cy="1336548"/>
            </a:xfrm>
            <a:custGeom>
              <a:avLst/>
              <a:gdLst/>
              <a:ahLst/>
              <a:cxnLst/>
              <a:rect r="r" b="b" t="t" l="l"/>
              <a:pathLst>
                <a:path h="1336548" w="1544320">
                  <a:moveTo>
                    <a:pt x="696976" y="1268476"/>
                  </a:moveTo>
                  <a:cubicBezTo>
                    <a:pt x="867791" y="1125347"/>
                    <a:pt x="998093" y="773557"/>
                    <a:pt x="1043051" y="334137"/>
                  </a:cubicBezTo>
                  <a:lnTo>
                    <a:pt x="876046" y="334137"/>
                  </a:lnTo>
                  <a:lnTo>
                    <a:pt x="1226947" y="0"/>
                  </a:lnTo>
                  <a:lnTo>
                    <a:pt x="1544320" y="334137"/>
                  </a:lnTo>
                  <a:lnTo>
                    <a:pt x="1377188" y="334137"/>
                  </a:lnTo>
                  <a:cubicBezTo>
                    <a:pt x="1316736" y="924306"/>
                    <a:pt x="1105662" y="1336548"/>
                    <a:pt x="864108" y="1336548"/>
                  </a:cubicBezTo>
                  <a:lnTo>
                    <a:pt x="529971" y="1336548"/>
                  </a:lnTo>
                  <a:cubicBezTo>
                    <a:pt x="237236" y="1336548"/>
                    <a:pt x="0" y="738124"/>
                    <a:pt x="0" y="0"/>
                  </a:cubicBezTo>
                  <a:lnTo>
                    <a:pt x="334137" y="0"/>
                  </a:lnTo>
                  <a:cubicBezTo>
                    <a:pt x="334137" y="738124"/>
                    <a:pt x="571373" y="1336548"/>
                    <a:pt x="864108" y="1336548"/>
                  </a:cubicBezTo>
                </a:path>
              </a:pathLst>
            </a:custGeom>
            <a:solidFill>
              <a:srgbClr val="CCCCCC"/>
            </a:solid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6425" y="793499"/>
            <a:ext cx="1509522" cy="959529"/>
            <a:chOff x="0" y="0"/>
            <a:chExt cx="2012696" cy="127937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682" y="4171"/>
              <a:ext cx="2015330" cy="1279847"/>
            </a:xfrm>
            <a:custGeom>
              <a:avLst/>
              <a:gdLst/>
              <a:ahLst/>
              <a:cxnLst/>
              <a:rect r="r" b="b" t="t" l="l"/>
              <a:pathLst>
                <a:path h="1279847" w="2015330">
                  <a:moveTo>
                    <a:pt x="183419" y="421406"/>
                  </a:moveTo>
                  <a:cubicBezTo>
                    <a:pt x="167163" y="318155"/>
                    <a:pt x="220503" y="216047"/>
                    <a:pt x="320706" y="158262"/>
                  </a:cubicBezTo>
                  <a:cubicBezTo>
                    <a:pt x="420909" y="100477"/>
                    <a:pt x="550449" y="97175"/>
                    <a:pt x="654335" y="149880"/>
                  </a:cubicBezTo>
                  <a:cubicBezTo>
                    <a:pt x="691165" y="89936"/>
                    <a:pt x="758475" y="48407"/>
                    <a:pt x="836072" y="38120"/>
                  </a:cubicBezTo>
                  <a:cubicBezTo>
                    <a:pt x="913669" y="27833"/>
                    <a:pt x="992028" y="49804"/>
                    <a:pt x="1047908" y="97429"/>
                  </a:cubicBezTo>
                  <a:cubicBezTo>
                    <a:pt x="1079277" y="43073"/>
                    <a:pt x="1140872" y="6497"/>
                    <a:pt x="1210722" y="782"/>
                  </a:cubicBezTo>
                  <a:cubicBezTo>
                    <a:pt x="1280572" y="-4933"/>
                    <a:pt x="1349025" y="20975"/>
                    <a:pt x="1391570" y="69362"/>
                  </a:cubicBezTo>
                  <a:cubicBezTo>
                    <a:pt x="1448212" y="11577"/>
                    <a:pt x="1538382" y="-12680"/>
                    <a:pt x="1622964" y="7005"/>
                  </a:cubicBezTo>
                  <a:cubicBezTo>
                    <a:pt x="1707546" y="26690"/>
                    <a:pt x="1771427" y="86507"/>
                    <a:pt x="1786921" y="160929"/>
                  </a:cubicBezTo>
                  <a:cubicBezTo>
                    <a:pt x="1856263" y="177312"/>
                    <a:pt x="1914048" y="218968"/>
                    <a:pt x="1945417" y="275102"/>
                  </a:cubicBezTo>
                  <a:cubicBezTo>
                    <a:pt x="1976786" y="331236"/>
                    <a:pt x="1978437" y="396387"/>
                    <a:pt x="1949989" y="453664"/>
                  </a:cubicBezTo>
                  <a:cubicBezTo>
                    <a:pt x="2018315" y="530626"/>
                    <a:pt x="2034317" y="633115"/>
                    <a:pt x="1992026" y="723031"/>
                  </a:cubicBezTo>
                  <a:cubicBezTo>
                    <a:pt x="1949735" y="812947"/>
                    <a:pt x="1855374" y="876574"/>
                    <a:pt x="1744376" y="890290"/>
                  </a:cubicBezTo>
                  <a:cubicBezTo>
                    <a:pt x="1743614" y="974618"/>
                    <a:pt x="1690147" y="1051961"/>
                    <a:pt x="1604676" y="1092601"/>
                  </a:cubicBezTo>
                  <a:cubicBezTo>
                    <a:pt x="1519205" y="1133241"/>
                    <a:pt x="1414938" y="1130701"/>
                    <a:pt x="1332134" y="1085997"/>
                  </a:cubicBezTo>
                  <a:cubicBezTo>
                    <a:pt x="1296828" y="1186962"/>
                    <a:pt x="1197641" y="1261384"/>
                    <a:pt x="1077372" y="1276878"/>
                  </a:cubicBezTo>
                  <a:cubicBezTo>
                    <a:pt x="957103" y="1292372"/>
                    <a:pt x="837215" y="1246398"/>
                    <a:pt x="769524" y="1158641"/>
                  </a:cubicBezTo>
                  <a:cubicBezTo>
                    <a:pt x="686593" y="1201948"/>
                    <a:pt x="587152" y="1214394"/>
                    <a:pt x="493680" y="1193185"/>
                  </a:cubicBezTo>
                  <a:cubicBezTo>
                    <a:pt x="400208" y="1171976"/>
                    <a:pt x="320198" y="1119144"/>
                    <a:pt x="272192" y="1046246"/>
                  </a:cubicBezTo>
                  <a:cubicBezTo>
                    <a:pt x="187483" y="1054882"/>
                    <a:pt x="105568" y="1016909"/>
                    <a:pt x="67214" y="951123"/>
                  </a:cubicBezTo>
                  <a:cubicBezTo>
                    <a:pt x="28860" y="885337"/>
                    <a:pt x="41941" y="806089"/>
                    <a:pt x="100107" y="752495"/>
                  </a:cubicBezTo>
                  <a:cubicBezTo>
                    <a:pt x="24669" y="714014"/>
                    <a:pt x="-13939" y="637560"/>
                    <a:pt x="4603" y="563265"/>
                  </a:cubicBezTo>
                  <a:cubicBezTo>
                    <a:pt x="23145" y="488970"/>
                    <a:pt x="94646" y="433217"/>
                    <a:pt x="181641" y="42534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100711" y="69342"/>
              <a:ext cx="1846707" cy="1088263"/>
            </a:xfrm>
            <a:custGeom>
              <a:avLst/>
              <a:gdLst/>
              <a:ahLst/>
              <a:cxnLst/>
              <a:rect r="r" b="b" t="t" l="l"/>
              <a:pathLst>
                <a:path h="1088263" w="1846707">
                  <a:moveTo>
                    <a:pt x="117983" y="705866"/>
                  </a:moveTo>
                  <a:cubicBezTo>
                    <a:pt x="76835" y="708660"/>
                    <a:pt x="35560" y="700405"/>
                    <a:pt x="0" y="682244"/>
                  </a:cubicBezTo>
                  <a:moveTo>
                    <a:pt x="222123" y="964184"/>
                  </a:moveTo>
                  <a:cubicBezTo>
                    <a:pt x="205613" y="969899"/>
                    <a:pt x="188214" y="973709"/>
                    <a:pt x="170434" y="975487"/>
                  </a:cubicBezTo>
                  <a:moveTo>
                    <a:pt x="667004" y="1088263"/>
                  </a:moveTo>
                  <a:cubicBezTo>
                    <a:pt x="654558" y="1072134"/>
                    <a:pt x="644144" y="1054862"/>
                    <a:pt x="635889" y="1036701"/>
                  </a:cubicBezTo>
                  <a:moveTo>
                    <a:pt x="1242314" y="959739"/>
                  </a:moveTo>
                  <a:cubicBezTo>
                    <a:pt x="1240536" y="978916"/>
                    <a:pt x="1236345" y="997839"/>
                    <a:pt x="1229868" y="1016254"/>
                  </a:cubicBezTo>
                  <a:moveTo>
                    <a:pt x="1489329" y="610489"/>
                  </a:moveTo>
                  <a:cubicBezTo>
                    <a:pt x="1582674" y="649859"/>
                    <a:pt x="1641602" y="732028"/>
                    <a:pt x="1640840" y="821817"/>
                  </a:cubicBezTo>
                  <a:moveTo>
                    <a:pt x="1846707" y="385318"/>
                  </a:moveTo>
                  <a:cubicBezTo>
                    <a:pt x="1831594" y="415925"/>
                    <a:pt x="1808480" y="442976"/>
                    <a:pt x="1779270" y="464566"/>
                  </a:cubicBezTo>
                  <a:moveTo>
                    <a:pt x="1684909" y="91313"/>
                  </a:moveTo>
                  <a:cubicBezTo>
                    <a:pt x="1687449" y="103632"/>
                    <a:pt x="1688719" y="116205"/>
                    <a:pt x="1688465" y="128778"/>
                  </a:cubicBezTo>
                  <a:moveTo>
                    <a:pt x="1254125" y="47752"/>
                  </a:moveTo>
                  <a:cubicBezTo>
                    <a:pt x="1262888" y="30480"/>
                    <a:pt x="1274572" y="14351"/>
                    <a:pt x="1288669" y="0"/>
                  </a:cubicBezTo>
                  <a:moveTo>
                    <a:pt x="930783" y="70485"/>
                  </a:moveTo>
                  <a:cubicBezTo>
                    <a:pt x="934339" y="56261"/>
                    <a:pt x="940054" y="42418"/>
                    <a:pt x="947547" y="29337"/>
                  </a:cubicBezTo>
                  <a:moveTo>
                    <a:pt x="551561" y="84455"/>
                  </a:moveTo>
                  <a:cubicBezTo>
                    <a:pt x="573532" y="95631"/>
                    <a:pt x="593852" y="108966"/>
                    <a:pt x="612140" y="124333"/>
                  </a:cubicBezTo>
                  <a:moveTo>
                    <a:pt x="91567" y="398272"/>
                  </a:moveTo>
                  <a:cubicBezTo>
                    <a:pt x="86741" y="384556"/>
                    <a:pt x="83185" y="370459"/>
                    <a:pt x="81026" y="356235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5895234" y="245240"/>
            <a:ext cx="1409529" cy="899522"/>
            <a:chOff x="0" y="0"/>
            <a:chExt cx="1879371" cy="119936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538" y="3972"/>
              <a:ext cx="1881811" cy="1200129"/>
            </a:xfrm>
            <a:custGeom>
              <a:avLst/>
              <a:gdLst/>
              <a:ahLst/>
              <a:cxnLst/>
              <a:rect r="r" b="b" t="t" l="l"/>
              <a:pathLst>
                <a:path h="1200129" w="1881811">
                  <a:moveTo>
                    <a:pt x="171210" y="394935"/>
                  </a:moveTo>
                  <a:cubicBezTo>
                    <a:pt x="156097" y="298161"/>
                    <a:pt x="205754" y="202403"/>
                    <a:pt x="299353" y="148301"/>
                  </a:cubicBezTo>
                  <a:cubicBezTo>
                    <a:pt x="392952" y="94199"/>
                    <a:pt x="513856" y="91151"/>
                    <a:pt x="610884" y="140427"/>
                  </a:cubicBezTo>
                  <a:cubicBezTo>
                    <a:pt x="645301" y="84166"/>
                    <a:pt x="708166" y="45304"/>
                    <a:pt x="780556" y="35652"/>
                  </a:cubicBezTo>
                  <a:cubicBezTo>
                    <a:pt x="852946" y="26000"/>
                    <a:pt x="926352" y="46574"/>
                    <a:pt x="978549" y="91278"/>
                  </a:cubicBezTo>
                  <a:cubicBezTo>
                    <a:pt x="1007759" y="40351"/>
                    <a:pt x="1065163" y="6061"/>
                    <a:pt x="1130441" y="727"/>
                  </a:cubicBezTo>
                  <a:cubicBezTo>
                    <a:pt x="1195719" y="-4607"/>
                    <a:pt x="1259600" y="19650"/>
                    <a:pt x="1299351" y="64989"/>
                  </a:cubicBezTo>
                  <a:cubicBezTo>
                    <a:pt x="1352183" y="10887"/>
                    <a:pt x="1436384" y="-11846"/>
                    <a:pt x="1515378" y="6569"/>
                  </a:cubicBezTo>
                  <a:cubicBezTo>
                    <a:pt x="1594372" y="24984"/>
                    <a:pt x="1654062" y="81245"/>
                    <a:pt x="1668540" y="150968"/>
                  </a:cubicBezTo>
                  <a:cubicBezTo>
                    <a:pt x="1733310" y="166335"/>
                    <a:pt x="1787285" y="205324"/>
                    <a:pt x="1816495" y="258029"/>
                  </a:cubicBezTo>
                  <a:cubicBezTo>
                    <a:pt x="1845705" y="310734"/>
                    <a:pt x="1847229" y="371694"/>
                    <a:pt x="1820813" y="425415"/>
                  </a:cubicBezTo>
                  <a:cubicBezTo>
                    <a:pt x="1884567" y="497551"/>
                    <a:pt x="1899553" y="593690"/>
                    <a:pt x="1860056" y="677891"/>
                  </a:cubicBezTo>
                  <a:cubicBezTo>
                    <a:pt x="1820559" y="762092"/>
                    <a:pt x="1732548" y="821782"/>
                    <a:pt x="1628789" y="834736"/>
                  </a:cubicBezTo>
                  <a:cubicBezTo>
                    <a:pt x="1628027" y="913857"/>
                    <a:pt x="1578116" y="986374"/>
                    <a:pt x="1498360" y="1024474"/>
                  </a:cubicBezTo>
                  <a:cubicBezTo>
                    <a:pt x="1418604" y="1062574"/>
                    <a:pt x="1321195" y="1060161"/>
                    <a:pt x="1243852" y="1018378"/>
                  </a:cubicBezTo>
                  <a:cubicBezTo>
                    <a:pt x="1210959" y="1113120"/>
                    <a:pt x="1118249" y="1182716"/>
                    <a:pt x="1005981" y="1197321"/>
                  </a:cubicBezTo>
                  <a:cubicBezTo>
                    <a:pt x="893713" y="1211926"/>
                    <a:pt x="781699" y="1168746"/>
                    <a:pt x="718580" y="1086450"/>
                  </a:cubicBezTo>
                  <a:cubicBezTo>
                    <a:pt x="641237" y="1126963"/>
                    <a:pt x="548400" y="1138647"/>
                    <a:pt x="461024" y="1118835"/>
                  </a:cubicBezTo>
                  <a:cubicBezTo>
                    <a:pt x="373648" y="1099023"/>
                    <a:pt x="298972" y="1049112"/>
                    <a:pt x="254014" y="980786"/>
                  </a:cubicBezTo>
                  <a:cubicBezTo>
                    <a:pt x="174893" y="988787"/>
                    <a:pt x="98439" y="953227"/>
                    <a:pt x="62625" y="891632"/>
                  </a:cubicBezTo>
                  <a:cubicBezTo>
                    <a:pt x="26811" y="830037"/>
                    <a:pt x="39130" y="755742"/>
                    <a:pt x="93486" y="705323"/>
                  </a:cubicBezTo>
                  <a:cubicBezTo>
                    <a:pt x="23001" y="669255"/>
                    <a:pt x="-13067" y="597627"/>
                    <a:pt x="4332" y="527904"/>
                  </a:cubicBezTo>
                  <a:cubicBezTo>
                    <a:pt x="21731" y="458181"/>
                    <a:pt x="88406" y="405984"/>
                    <a:pt x="169686" y="39874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93980" y="65024"/>
              <a:ext cx="1724406" cy="1020191"/>
            </a:xfrm>
            <a:custGeom>
              <a:avLst/>
              <a:gdLst/>
              <a:ahLst/>
              <a:cxnLst/>
              <a:rect r="r" b="b" t="t" l="l"/>
              <a:pathLst>
                <a:path h="1020191" w="1724406">
                  <a:moveTo>
                    <a:pt x="110236" y="661670"/>
                  </a:moveTo>
                  <a:cubicBezTo>
                    <a:pt x="71755" y="664337"/>
                    <a:pt x="33274" y="656590"/>
                    <a:pt x="0" y="639572"/>
                  </a:cubicBezTo>
                  <a:moveTo>
                    <a:pt x="207391" y="903859"/>
                  </a:moveTo>
                  <a:cubicBezTo>
                    <a:pt x="191897" y="909193"/>
                    <a:pt x="175768" y="912749"/>
                    <a:pt x="159131" y="914400"/>
                  </a:cubicBezTo>
                  <a:moveTo>
                    <a:pt x="622808" y="1020191"/>
                  </a:moveTo>
                  <a:cubicBezTo>
                    <a:pt x="611124" y="1005078"/>
                    <a:pt x="601472" y="988822"/>
                    <a:pt x="593725" y="971931"/>
                  </a:cubicBezTo>
                  <a:moveTo>
                    <a:pt x="1160018" y="899795"/>
                  </a:moveTo>
                  <a:cubicBezTo>
                    <a:pt x="1158367" y="917829"/>
                    <a:pt x="1154430" y="935482"/>
                    <a:pt x="1148461" y="952754"/>
                  </a:cubicBezTo>
                  <a:moveTo>
                    <a:pt x="1390777" y="572262"/>
                  </a:moveTo>
                  <a:cubicBezTo>
                    <a:pt x="1478026" y="609092"/>
                    <a:pt x="1533017" y="686181"/>
                    <a:pt x="1532255" y="770382"/>
                  </a:cubicBezTo>
                  <a:moveTo>
                    <a:pt x="1724406" y="361315"/>
                  </a:moveTo>
                  <a:cubicBezTo>
                    <a:pt x="1710309" y="390017"/>
                    <a:pt x="1688719" y="415417"/>
                    <a:pt x="1661414" y="435610"/>
                  </a:cubicBezTo>
                  <a:moveTo>
                    <a:pt x="1573276" y="85725"/>
                  </a:moveTo>
                  <a:cubicBezTo>
                    <a:pt x="1575689" y="97282"/>
                    <a:pt x="1576832" y="109093"/>
                    <a:pt x="1576578" y="120777"/>
                  </a:cubicBezTo>
                  <a:moveTo>
                    <a:pt x="1171067" y="44704"/>
                  </a:moveTo>
                  <a:cubicBezTo>
                    <a:pt x="1179322" y="28575"/>
                    <a:pt x="1190117" y="13462"/>
                    <a:pt x="1203325" y="0"/>
                  </a:cubicBezTo>
                  <a:moveTo>
                    <a:pt x="869315" y="66040"/>
                  </a:moveTo>
                  <a:cubicBezTo>
                    <a:pt x="872617" y="52705"/>
                    <a:pt x="877951" y="39751"/>
                    <a:pt x="884936" y="27432"/>
                  </a:cubicBezTo>
                  <a:moveTo>
                    <a:pt x="515112" y="79121"/>
                  </a:moveTo>
                  <a:cubicBezTo>
                    <a:pt x="535686" y="89535"/>
                    <a:pt x="554609" y="102108"/>
                    <a:pt x="571627" y="116586"/>
                  </a:cubicBezTo>
                  <a:moveTo>
                    <a:pt x="85598" y="373380"/>
                  </a:moveTo>
                  <a:cubicBezTo>
                    <a:pt x="81153" y="360553"/>
                    <a:pt x="77851" y="347345"/>
                    <a:pt x="75692" y="334010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395241" y="1495234"/>
            <a:ext cx="959529" cy="619525"/>
            <a:chOff x="0" y="0"/>
            <a:chExt cx="1279373" cy="8260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61017" y="793499"/>
            <a:ext cx="1509522" cy="959529"/>
            <a:chOff x="0" y="0"/>
            <a:chExt cx="2012696" cy="127937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-1682" y="4171"/>
              <a:ext cx="2015330" cy="1279847"/>
            </a:xfrm>
            <a:custGeom>
              <a:avLst/>
              <a:gdLst/>
              <a:ahLst/>
              <a:cxnLst/>
              <a:rect r="r" b="b" t="t" l="l"/>
              <a:pathLst>
                <a:path h="1279847" w="2015330">
                  <a:moveTo>
                    <a:pt x="183419" y="421406"/>
                  </a:moveTo>
                  <a:cubicBezTo>
                    <a:pt x="167163" y="318155"/>
                    <a:pt x="220503" y="216047"/>
                    <a:pt x="320706" y="158262"/>
                  </a:cubicBezTo>
                  <a:cubicBezTo>
                    <a:pt x="420909" y="100477"/>
                    <a:pt x="550449" y="97175"/>
                    <a:pt x="654335" y="149880"/>
                  </a:cubicBezTo>
                  <a:cubicBezTo>
                    <a:pt x="691165" y="89936"/>
                    <a:pt x="758475" y="48407"/>
                    <a:pt x="836072" y="38120"/>
                  </a:cubicBezTo>
                  <a:cubicBezTo>
                    <a:pt x="913669" y="27833"/>
                    <a:pt x="992028" y="49804"/>
                    <a:pt x="1047908" y="97429"/>
                  </a:cubicBezTo>
                  <a:cubicBezTo>
                    <a:pt x="1079277" y="43073"/>
                    <a:pt x="1140872" y="6497"/>
                    <a:pt x="1210722" y="782"/>
                  </a:cubicBezTo>
                  <a:cubicBezTo>
                    <a:pt x="1280572" y="-4933"/>
                    <a:pt x="1349025" y="20975"/>
                    <a:pt x="1391570" y="69362"/>
                  </a:cubicBezTo>
                  <a:cubicBezTo>
                    <a:pt x="1448212" y="11577"/>
                    <a:pt x="1538382" y="-12680"/>
                    <a:pt x="1622964" y="7005"/>
                  </a:cubicBezTo>
                  <a:cubicBezTo>
                    <a:pt x="1707546" y="26690"/>
                    <a:pt x="1771427" y="86507"/>
                    <a:pt x="1786921" y="160929"/>
                  </a:cubicBezTo>
                  <a:cubicBezTo>
                    <a:pt x="1856263" y="177312"/>
                    <a:pt x="1914048" y="218968"/>
                    <a:pt x="1945417" y="275102"/>
                  </a:cubicBezTo>
                  <a:cubicBezTo>
                    <a:pt x="1976786" y="331236"/>
                    <a:pt x="1978437" y="396387"/>
                    <a:pt x="1949989" y="453664"/>
                  </a:cubicBezTo>
                  <a:cubicBezTo>
                    <a:pt x="2018315" y="530626"/>
                    <a:pt x="2034317" y="633115"/>
                    <a:pt x="1992026" y="723031"/>
                  </a:cubicBezTo>
                  <a:cubicBezTo>
                    <a:pt x="1949735" y="812947"/>
                    <a:pt x="1855374" y="876574"/>
                    <a:pt x="1744376" y="890290"/>
                  </a:cubicBezTo>
                  <a:cubicBezTo>
                    <a:pt x="1743614" y="974618"/>
                    <a:pt x="1690147" y="1051961"/>
                    <a:pt x="1604676" y="1092601"/>
                  </a:cubicBezTo>
                  <a:cubicBezTo>
                    <a:pt x="1519205" y="1133241"/>
                    <a:pt x="1414938" y="1130701"/>
                    <a:pt x="1332134" y="1085997"/>
                  </a:cubicBezTo>
                  <a:cubicBezTo>
                    <a:pt x="1296828" y="1186962"/>
                    <a:pt x="1197641" y="1261384"/>
                    <a:pt x="1077372" y="1276878"/>
                  </a:cubicBezTo>
                  <a:cubicBezTo>
                    <a:pt x="957103" y="1292372"/>
                    <a:pt x="837215" y="1246398"/>
                    <a:pt x="769524" y="1158641"/>
                  </a:cubicBezTo>
                  <a:cubicBezTo>
                    <a:pt x="686593" y="1201948"/>
                    <a:pt x="587152" y="1214394"/>
                    <a:pt x="493680" y="1193185"/>
                  </a:cubicBezTo>
                  <a:cubicBezTo>
                    <a:pt x="400208" y="1171976"/>
                    <a:pt x="320198" y="1119144"/>
                    <a:pt x="272192" y="1046246"/>
                  </a:cubicBezTo>
                  <a:cubicBezTo>
                    <a:pt x="187483" y="1054882"/>
                    <a:pt x="105568" y="1016909"/>
                    <a:pt x="67214" y="951123"/>
                  </a:cubicBezTo>
                  <a:cubicBezTo>
                    <a:pt x="28860" y="885337"/>
                    <a:pt x="41941" y="806089"/>
                    <a:pt x="100107" y="752495"/>
                  </a:cubicBezTo>
                  <a:cubicBezTo>
                    <a:pt x="24669" y="714014"/>
                    <a:pt x="-13939" y="637560"/>
                    <a:pt x="4603" y="563265"/>
                  </a:cubicBezTo>
                  <a:cubicBezTo>
                    <a:pt x="23145" y="488970"/>
                    <a:pt x="94646" y="433217"/>
                    <a:pt x="181641" y="42534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00711" y="69342"/>
              <a:ext cx="1846707" cy="1088263"/>
            </a:xfrm>
            <a:custGeom>
              <a:avLst/>
              <a:gdLst/>
              <a:ahLst/>
              <a:cxnLst/>
              <a:rect r="r" b="b" t="t" l="l"/>
              <a:pathLst>
                <a:path h="1088263" w="1846707">
                  <a:moveTo>
                    <a:pt x="117983" y="705866"/>
                  </a:moveTo>
                  <a:cubicBezTo>
                    <a:pt x="76835" y="708660"/>
                    <a:pt x="35560" y="700405"/>
                    <a:pt x="0" y="682244"/>
                  </a:cubicBezTo>
                  <a:moveTo>
                    <a:pt x="222123" y="964184"/>
                  </a:moveTo>
                  <a:cubicBezTo>
                    <a:pt x="205613" y="969899"/>
                    <a:pt x="188214" y="973709"/>
                    <a:pt x="170434" y="975487"/>
                  </a:cubicBezTo>
                  <a:moveTo>
                    <a:pt x="667004" y="1088263"/>
                  </a:moveTo>
                  <a:cubicBezTo>
                    <a:pt x="654558" y="1072134"/>
                    <a:pt x="644144" y="1054862"/>
                    <a:pt x="635889" y="1036701"/>
                  </a:cubicBezTo>
                  <a:moveTo>
                    <a:pt x="1242314" y="959739"/>
                  </a:moveTo>
                  <a:cubicBezTo>
                    <a:pt x="1240536" y="978916"/>
                    <a:pt x="1236345" y="997839"/>
                    <a:pt x="1229868" y="1016254"/>
                  </a:cubicBezTo>
                  <a:moveTo>
                    <a:pt x="1489329" y="610489"/>
                  </a:moveTo>
                  <a:cubicBezTo>
                    <a:pt x="1582674" y="649859"/>
                    <a:pt x="1641602" y="732028"/>
                    <a:pt x="1640840" y="821817"/>
                  </a:cubicBezTo>
                  <a:moveTo>
                    <a:pt x="1846707" y="385318"/>
                  </a:moveTo>
                  <a:cubicBezTo>
                    <a:pt x="1831594" y="415925"/>
                    <a:pt x="1808480" y="442976"/>
                    <a:pt x="1779270" y="464566"/>
                  </a:cubicBezTo>
                  <a:moveTo>
                    <a:pt x="1684909" y="91313"/>
                  </a:moveTo>
                  <a:cubicBezTo>
                    <a:pt x="1687449" y="103632"/>
                    <a:pt x="1688719" y="116205"/>
                    <a:pt x="1688465" y="128778"/>
                  </a:cubicBezTo>
                  <a:moveTo>
                    <a:pt x="1254125" y="47752"/>
                  </a:moveTo>
                  <a:cubicBezTo>
                    <a:pt x="1262888" y="30480"/>
                    <a:pt x="1274572" y="14351"/>
                    <a:pt x="1288669" y="0"/>
                  </a:cubicBezTo>
                  <a:moveTo>
                    <a:pt x="930783" y="70485"/>
                  </a:moveTo>
                  <a:cubicBezTo>
                    <a:pt x="934339" y="56261"/>
                    <a:pt x="940054" y="42418"/>
                    <a:pt x="947547" y="29337"/>
                  </a:cubicBezTo>
                  <a:moveTo>
                    <a:pt x="551561" y="84455"/>
                  </a:moveTo>
                  <a:cubicBezTo>
                    <a:pt x="573532" y="95631"/>
                    <a:pt x="593852" y="108966"/>
                    <a:pt x="612140" y="124333"/>
                  </a:cubicBezTo>
                  <a:moveTo>
                    <a:pt x="91567" y="398272"/>
                  </a:moveTo>
                  <a:cubicBezTo>
                    <a:pt x="86741" y="384556"/>
                    <a:pt x="83185" y="370459"/>
                    <a:pt x="81026" y="356235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5895234" y="245240"/>
            <a:ext cx="1409529" cy="899522"/>
            <a:chOff x="0" y="0"/>
            <a:chExt cx="1879371" cy="119936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538" y="3972"/>
              <a:ext cx="1881811" cy="1200129"/>
            </a:xfrm>
            <a:custGeom>
              <a:avLst/>
              <a:gdLst/>
              <a:ahLst/>
              <a:cxnLst/>
              <a:rect r="r" b="b" t="t" l="l"/>
              <a:pathLst>
                <a:path h="1200129" w="1881811">
                  <a:moveTo>
                    <a:pt x="171210" y="394935"/>
                  </a:moveTo>
                  <a:cubicBezTo>
                    <a:pt x="156097" y="298161"/>
                    <a:pt x="205754" y="202403"/>
                    <a:pt x="299353" y="148301"/>
                  </a:cubicBezTo>
                  <a:cubicBezTo>
                    <a:pt x="392952" y="94199"/>
                    <a:pt x="513856" y="91151"/>
                    <a:pt x="610884" y="140427"/>
                  </a:cubicBezTo>
                  <a:cubicBezTo>
                    <a:pt x="645301" y="84166"/>
                    <a:pt x="708166" y="45304"/>
                    <a:pt x="780556" y="35652"/>
                  </a:cubicBezTo>
                  <a:cubicBezTo>
                    <a:pt x="852946" y="26000"/>
                    <a:pt x="926352" y="46574"/>
                    <a:pt x="978549" y="91278"/>
                  </a:cubicBezTo>
                  <a:cubicBezTo>
                    <a:pt x="1007759" y="40351"/>
                    <a:pt x="1065163" y="6061"/>
                    <a:pt x="1130441" y="727"/>
                  </a:cubicBezTo>
                  <a:cubicBezTo>
                    <a:pt x="1195719" y="-4607"/>
                    <a:pt x="1259600" y="19650"/>
                    <a:pt x="1299351" y="64989"/>
                  </a:cubicBezTo>
                  <a:cubicBezTo>
                    <a:pt x="1352183" y="10887"/>
                    <a:pt x="1436384" y="-11846"/>
                    <a:pt x="1515378" y="6569"/>
                  </a:cubicBezTo>
                  <a:cubicBezTo>
                    <a:pt x="1594372" y="24984"/>
                    <a:pt x="1654062" y="81245"/>
                    <a:pt x="1668540" y="150968"/>
                  </a:cubicBezTo>
                  <a:cubicBezTo>
                    <a:pt x="1733310" y="166335"/>
                    <a:pt x="1787285" y="205324"/>
                    <a:pt x="1816495" y="258029"/>
                  </a:cubicBezTo>
                  <a:cubicBezTo>
                    <a:pt x="1845705" y="310734"/>
                    <a:pt x="1847229" y="371694"/>
                    <a:pt x="1820813" y="425415"/>
                  </a:cubicBezTo>
                  <a:cubicBezTo>
                    <a:pt x="1884567" y="497551"/>
                    <a:pt x="1899553" y="593690"/>
                    <a:pt x="1860056" y="677891"/>
                  </a:cubicBezTo>
                  <a:cubicBezTo>
                    <a:pt x="1820559" y="762092"/>
                    <a:pt x="1732548" y="821782"/>
                    <a:pt x="1628789" y="834736"/>
                  </a:cubicBezTo>
                  <a:cubicBezTo>
                    <a:pt x="1628027" y="913857"/>
                    <a:pt x="1578116" y="986374"/>
                    <a:pt x="1498360" y="1024474"/>
                  </a:cubicBezTo>
                  <a:cubicBezTo>
                    <a:pt x="1418604" y="1062574"/>
                    <a:pt x="1321195" y="1060161"/>
                    <a:pt x="1243852" y="1018378"/>
                  </a:cubicBezTo>
                  <a:cubicBezTo>
                    <a:pt x="1210959" y="1113120"/>
                    <a:pt x="1118249" y="1182716"/>
                    <a:pt x="1005981" y="1197321"/>
                  </a:cubicBezTo>
                  <a:cubicBezTo>
                    <a:pt x="893713" y="1211926"/>
                    <a:pt x="781699" y="1168746"/>
                    <a:pt x="718580" y="1086450"/>
                  </a:cubicBezTo>
                  <a:cubicBezTo>
                    <a:pt x="641237" y="1126963"/>
                    <a:pt x="548400" y="1138647"/>
                    <a:pt x="461024" y="1118835"/>
                  </a:cubicBezTo>
                  <a:cubicBezTo>
                    <a:pt x="373648" y="1099023"/>
                    <a:pt x="298972" y="1049112"/>
                    <a:pt x="254014" y="980786"/>
                  </a:cubicBezTo>
                  <a:cubicBezTo>
                    <a:pt x="174893" y="988787"/>
                    <a:pt x="98439" y="953227"/>
                    <a:pt x="62625" y="891632"/>
                  </a:cubicBezTo>
                  <a:cubicBezTo>
                    <a:pt x="26811" y="830037"/>
                    <a:pt x="39130" y="755742"/>
                    <a:pt x="93486" y="705323"/>
                  </a:cubicBezTo>
                  <a:cubicBezTo>
                    <a:pt x="23001" y="669255"/>
                    <a:pt x="-13067" y="597627"/>
                    <a:pt x="4332" y="527904"/>
                  </a:cubicBezTo>
                  <a:cubicBezTo>
                    <a:pt x="21731" y="458181"/>
                    <a:pt x="88406" y="405984"/>
                    <a:pt x="169686" y="39874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93980" y="65024"/>
              <a:ext cx="1724406" cy="1020191"/>
            </a:xfrm>
            <a:custGeom>
              <a:avLst/>
              <a:gdLst/>
              <a:ahLst/>
              <a:cxnLst/>
              <a:rect r="r" b="b" t="t" l="l"/>
              <a:pathLst>
                <a:path h="1020191" w="1724406">
                  <a:moveTo>
                    <a:pt x="110236" y="661670"/>
                  </a:moveTo>
                  <a:cubicBezTo>
                    <a:pt x="71755" y="664337"/>
                    <a:pt x="33274" y="656590"/>
                    <a:pt x="0" y="639572"/>
                  </a:cubicBezTo>
                  <a:moveTo>
                    <a:pt x="207391" y="903859"/>
                  </a:moveTo>
                  <a:cubicBezTo>
                    <a:pt x="191897" y="909193"/>
                    <a:pt x="175768" y="912749"/>
                    <a:pt x="159131" y="914400"/>
                  </a:cubicBezTo>
                  <a:moveTo>
                    <a:pt x="622808" y="1020191"/>
                  </a:moveTo>
                  <a:cubicBezTo>
                    <a:pt x="611124" y="1005078"/>
                    <a:pt x="601472" y="988822"/>
                    <a:pt x="593725" y="971931"/>
                  </a:cubicBezTo>
                  <a:moveTo>
                    <a:pt x="1160018" y="899795"/>
                  </a:moveTo>
                  <a:cubicBezTo>
                    <a:pt x="1158367" y="917829"/>
                    <a:pt x="1154430" y="935482"/>
                    <a:pt x="1148461" y="952754"/>
                  </a:cubicBezTo>
                  <a:moveTo>
                    <a:pt x="1390777" y="572262"/>
                  </a:moveTo>
                  <a:cubicBezTo>
                    <a:pt x="1478026" y="609092"/>
                    <a:pt x="1533017" y="686181"/>
                    <a:pt x="1532255" y="770382"/>
                  </a:cubicBezTo>
                  <a:moveTo>
                    <a:pt x="1724406" y="361315"/>
                  </a:moveTo>
                  <a:cubicBezTo>
                    <a:pt x="1710309" y="390017"/>
                    <a:pt x="1688719" y="415417"/>
                    <a:pt x="1661414" y="435610"/>
                  </a:cubicBezTo>
                  <a:moveTo>
                    <a:pt x="1573276" y="85725"/>
                  </a:moveTo>
                  <a:cubicBezTo>
                    <a:pt x="1575689" y="97282"/>
                    <a:pt x="1576832" y="109093"/>
                    <a:pt x="1576578" y="120777"/>
                  </a:cubicBezTo>
                  <a:moveTo>
                    <a:pt x="1171067" y="44704"/>
                  </a:moveTo>
                  <a:cubicBezTo>
                    <a:pt x="1179322" y="28575"/>
                    <a:pt x="1190117" y="13462"/>
                    <a:pt x="1203325" y="0"/>
                  </a:cubicBezTo>
                  <a:moveTo>
                    <a:pt x="869315" y="66040"/>
                  </a:moveTo>
                  <a:cubicBezTo>
                    <a:pt x="872617" y="52705"/>
                    <a:pt x="877951" y="39751"/>
                    <a:pt x="884936" y="27432"/>
                  </a:cubicBezTo>
                  <a:moveTo>
                    <a:pt x="515112" y="79121"/>
                  </a:moveTo>
                  <a:cubicBezTo>
                    <a:pt x="535686" y="89535"/>
                    <a:pt x="554609" y="102108"/>
                    <a:pt x="571627" y="116586"/>
                  </a:cubicBezTo>
                  <a:moveTo>
                    <a:pt x="85598" y="373380"/>
                  </a:moveTo>
                  <a:cubicBezTo>
                    <a:pt x="81153" y="360553"/>
                    <a:pt x="77851" y="347345"/>
                    <a:pt x="75692" y="334010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395241" y="1495234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2041388" y="104870"/>
            <a:ext cx="700002" cy="700002"/>
            <a:chOff x="0" y="0"/>
            <a:chExt cx="933336" cy="933336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933323" cy="933323"/>
            </a:xfrm>
            <a:custGeom>
              <a:avLst/>
              <a:gdLst/>
              <a:ahLst/>
              <a:cxnLst/>
              <a:rect r="r" b="b" t="t" l="l"/>
              <a:pathLst>
                <a:path h="933323" w="933323">
                  <a:moveTo>
                    <a:pt x="0" y="0"/>
                  </a:moveTo>
                  <a:lnTo>
                    <a:pt x="933323" y="0"/>
                  </a:lnTo>
                  <a:lnTo>
                    <a:pt x="933323" y="933323"/>
                  </a:lnTo>
                  <a:lnTo>
                    <a:pt x="0" y="933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" b="-1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16402050" y="600799"/>
            <a:ext cx="560003" cy="895998"/>
            <a:chOff x="0" y="0"/>
            <a:chExt cx="746671" cy="1194664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746633" cy="1194689"/>
            </a:xfrm>
            <a:custGeom>
              <a:avLst/>
              <a:gdLst/>
              <a:ahLst/>
              <a:cxnLst/>
              <a:rect r="r" b="b" t="t" l="l"/>
              <a:pathLst>
                <a:path h="1194689" w="746633">
                  <a:moveTo>
                    <a:pt x="0" y="0"/>
                  </a:moveTo>
                  <a:lnTo>
                    <a:pt x="746633" y="0"/>
                  </a:lnTo>
                  <a:lnTo>
                    <a:pt x="746633" y="1194689"/>
                  </a:lnTo>
                  <a:lnTo>
                    <a:pt x="0" y="1194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5" b="2"/>
              </a:stretch>
            </a:blip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15599997" y="7700000"/>
            <a:ext cx="700002" cy="700002"/>
            <a:chOff x="0" y="0"/>
            <a:chExt cx="933336" cy="93333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933323" cy="933323"/>
            </a:xfrm>
            <a:custGeom>
              <a:avLst/>
              <a:gdLst/>
              <a:ahLst/>
              <a:cxnLst/>
              <a:rect r="r" b="b" t="t" l="l"/>
              <a:pathLst>
                <a:path h="933323" w="933323">
                  <a:moveTo>
                    <a:pt x="0" y="0"/>
                  </a:moveTo>
                  <a:lnTo>
                    <a:pt x="933323" y="0"/>
                  </a:lnTo>
                  <a:lnTo>
                    <a:pt x="933323" y="933323"/>
                  </a:lnTo>
                  <a:lnTo>
                    <a:pt x="0" y="933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1" b="-1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449999" y="6752682"/>
            <a:ext cx="950004" cy="822998"/>
            <a:chOff x="0" y="0"/>
            <a:chExt cx="1266673" cy="1097331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266698" cy="1097280"/>
            </a:xfrm>
            <a:custGeom>
              <a:avLst/>
              <a:gdLst/>
              <a:ahLst/>
              <a:cxnLst/>
              <a:rect r="r" b="b" t="t" l="l"/>
              <a:pathLst>
                <a:path h="1097280" w="1266698">
                  <a:moveTo>
                    <a:pt x="0" y="0"/>
                  </a:moveTo>
                  <a:lnTo>
                    <a:pt x="1266698" y="0"/>
                  </a:lnTo>
                  <a:lnTo>
                    <a:pt x="1266698" y="1097280"/>
                  </a:lnTo>
                  <a:lnTo>
                    <a:pt x="0" y="10972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19" r="2" b="-25"/>
              </a:stretch>
            </a:blipFill>
          </p:spPr>
        </p:sp>
      </p:grpSp>
      <p:sp>
        <p:nvSpPr>
          <p:cNvPr name="Freeform 32" id="32"/>
          <p:cNvSpPr/>
          <p:nvPr/>
        </p:nvSpPr>
        <p:spPr>
          <a:xfrm flipH="false" flipV="false" rot="0">
            <a:off x="3515906" y="510369"/>
            <a:ext cx="1509617" cy="1474356"/>
          </a:xfrm>
          <a:custGeom>
            <a:avLst/>
            <a:gdLst/>
            <a:ahLst/>
            <a:cxnLst/>
            <a:rect r="r" b="b" t="t" l="l"/>
            <a:pathLst>
              <a:path h="1474356" w="1509617">
                <a:moveTo>
                  <a:pt x="0" y="0"/>
                </a:moveTo>
                <a:lnTo>
                  <a:pt x="1509617" y="0"/>
                </a:lnTo>
                <a:lnTo>
                  <a:pt x="1509617" y="1474355"/>
                </a:lnTo>
                <a:lnTo>
                  <a:pt x="0" y="14743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3761137" y="1469631"/>
            <a:ext cx="1190330" cy="1103186"/>
          </a:xfrm>
          <a:custGeom>
            <a:avLst/>
            <a:gdLst/>
            <a:ahLst/>
            <a:cxnLst/>
            <a:rect r="r" b="b" t="t" l="l"/>
            <a:pathLst>
              <a:path h="1103186" w="1190330">
                <a:moveTo>
                  <a:pt x="0" y="0"/>
                </a:moveTo>
                <a:lnTo>
                  <a:pt x="1190329" y="0"/>
                </a:lnTo>
                <a:lnTo>
                  <a:pt x="1190329" y="1103186"/>
                </a:lnTo>
                <a:lnTo>
                  <a:pt x="0" y="11031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2116257" y="289246"/>
            <a:ext cx="881929" cy="911904"/>
          </a:xfrm>
          <a:custGeom>
            <a:avLst/>
            <a:gdLst/>
            <a:ahLst/>
            <a:cxnLst/>
            <a:rect r="r" b="b" t="t" l="l"/>
            <a:pathLst>
              <a:path h="911904" w="881929">
                <a:moveTo>
                  <a:pt x="0" y="0"/>
                </a:moveTo>
                <a:lnTo>
                  <a:pt x="881929" y="0"/>
                </a:lnTo>
                <a:lnTo>
                  <a:pt x="881929" y="911904"/>
                </a:lnTo>
                <a:lnTo>
                  <a:pt x="0" y="91190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2908185" y="488090"/>
            <a:ext cx="1678010" cy="1782347"/>
          </a:xfrm>
          <a:custGeom>
            <a:avLst/>
            <a:gdLst/>
            <a:ahLst/>
            <a:cxnLst/>
            <a:rect r="r" b="b" t="t" l="l"/>
            <a:pathLst>
              <a:path h="1782347" w="1678010">
                <a:moveTo>
                  <a:pt x="0" y="0"/>
                </a:moveTo>
                <a:lnTo>
                  <a:pt x="1678009" y="0"/>
                </a:lnTo>
                <a:lnTo>
                  <a:pt x="1678009" y="1782346"/>
                </a:lnTo>
                <a:lnTo>
                  <a:pt x="0" y="178234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3941647" y="455628"/>
            <a:ext cx="977513" cy="1011888"/>
          </a:xfrm>
          <a:custGeom>
            <a:avLst/>
            <a:gdLst/>
            <a:ahLst/>
            <a:cxnLst/>
            <a:rect r="r" b="b" t="t" l="l"/>
            <a:pathLst>
              <a:path h="1011888" w="977513">
                <a:moveTo>
                  <a:pt x="0" y="0"/>
                </a:moveTo>
                <a:lnTo>
                  <a:pt x="977513" y="0"/>
                </a:lnTo>
                <a:lnTo>
                  <a:pt x="977513" y="1011889"/>
                </a:lnTo>
                <a:lnTo>
                  <a:pt x="0" y="101188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7" id="37"/>
          <p:cNvGrpSpPr/>
          <p:nvPr/>
        </p:nvGrpSpPr>
        <p:grpSpPr>
          <a:xfrm rot="0">
            <a:off x="1725216" y="3478835"/>
            <a:ext cx="15540228" cy="1804511"/>
            <a:chOff x="0" y="0"/>
            <a:chExt cx="20720304" cy="2406015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20720304" cy="2406015"/>
            </a:xfrm>
            <a:custGeom>
              <a:avLst/>
              <a:gdLst/>
              <a:ahLst/>
              <a:cxnLst/>
              <a:rect r="r" b="b" t="t" l="l"/>
              <a:pathLst>
                <a:path h="2406015" w="20720304">
                  <a:moveTo>
                    <a:pt x="0" y="0"/>
                  </a:moveTo>
                  <a:lnTo>
                    <a:pt x="20720304" y="0"/>
                  </a:lnTo>
                  <a:lnTo>
                    <a:pt x="20720304" y="2406015"/>
                  </a:lnTo>
                  <a:lnTo>
                    <a:pt x="0" y="2406015"/>
                  </a:lnTo>
                  <a:close/>
                </a:path>
              </a:pathLst>
            </a:custGeom>
            <a:blipFill>
              <a:blip r:embed="rId17">
                <a:alphaModFix amt="0"/>
              </a:blip>
              <a:stretch>
                <a:fillRect l="0" t="-117685" r="0" b="-117685"/>
              </a:stretch>
            </a:blipFill>
          </p:spPr>
        </p:sp>
      </p:grpSp>
      <p:grpSp>
        <p:nvGrpSpPr>
          <p:cNvPr name="Group 39" id="39"/>
          <p:cNvGrpSpPr/>
          <p:nvPr/>
        </p:nvGrpSpPr>
        <p:grpSpPr>
          <a:xfrm rot="0">
            <a:off x="1242108" y="1615402"/>
            <a:ext cx="15540228" cy="1825942"/>
            <a:chOff x="0" y="0"/>
            <a:chExt cx="20720304" cy="243459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20720304" cy="2434591"/>
            </a:xfrm>
            <a:custGeom>
              <a:avLst/>
              <a:gdLst/>
              <a:ahLst/>
              <a:cxnLst/>
              <a:rect r="r" b="b" t="t" l="l"/>
              <a:pathLst>
                <a:path h="2434591" w="20720304">
                  <a:moveTo>
                    <a:pt x="0" y="0"/>
                  </a:moveTo>
                  <a:lnTo>
                    <a:pt x="20720304" y="0"/>
                  </a:lnTo>
                  <a:lnTo>
                    <a:pt x="20720304" y="2434591"/>
                  </a:lnTo>
                  <a:lnTo>
                    <a:pt x="0" y="2434591"/>
                  </a:lnTo>
                  <a:close/>
                </a:path>
              </a:pathLst>
            </a:custGeom>
            <a:blipFill>
              <a:blip r:embed="rId18">
                <a:alphaModFix amt="0"/>
              </a:blip>
              <a:stretch>
                <a:fillRect l="0" t="-115833" r="0" b="-115833"/>
              </a:stretch>
            </a:blip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9525"/>
              <a:ext cx="20720304" cy="24441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720"/>
                </a:lnSpc>
              </a:pPr>
              <a:r>
                <a:rPr lang="en-US" sz="8100" b="true">
                  <a:solidFill>
                    <a:srgbClr val="E6E0EC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THANK YOU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959863" y="3622719"/>
            <a:ext cx="15540228" cy="728662"/>
            <a:chOff x="0" y="0"/>
            <a:chExt cx="20720304" cy="97155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0720304" cy="971550"/>
            </a:xfrm>
            <a:custGeom>
              <a:avLst/>
              <a:gdLst/>
              <a:ahLst/>
              <a:cxnLst/>
              <a:rect r="r" b="b" t="t" l="l"/>
              <a:pathLst>
                <a:path h="971550" w="20720304">
                  <a:moveTo>
                    <a:pt x="0" y="0"/>
                  </a:moveTo>
                  <a:lnTo>
                    <a:pt x="20720304" y="0"/>
                  </a:lnTo>
                  <a:lnTo>
                    <a:pt x="20720304" y="971550"/>
                  </a:lnTo>
                  <a:lnTo>
                    <a:pt x="0" y="971550"/>
                  </a:lnTo>
                  <a:close/>
                </a:path>
              </a:pathLst>
            </a:custGeom>
            <a:blipFill>
              <a:blip r:embed="rId17">
                <a:alphaModFix amt="0"/>
              </a:blip>
              <a:stretch>
                <a:fillRect l="0" t="-365269" r="0" b="-365269"/>
              </a:stretch>
            </a:blipFill>
          </p:spPr>
        </p:sp>
      </p:grpSp>
      <p:grpSp>
        <p:nvGrpSpPr>
          <p:cNvPr name="Group 44" id="44"/>
          <p:cNvGrpSpPr/>
          <p:nvPr/>
        </p:nvGrpSpPr>
        <p:grpSpPr>
          <a:xfrm rot="0">
            <a:off x="1449114" y="3371802"/>
            <a:ext cx="15540228" cy="771525"/>
            <a:chOff x="0" y="0"/>
            <a:chExt cx="20720304" cy="10287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20720304" cy="1028698"/>
            </a:xfrm>
            <a:custGeom>
              <a:avLst/>
              <a:gdLst/>
              <a:ahLst/>
              <a:cxnLst/>
              <a:rect r="r" b="b" t="t" l="l"/>
              <a:pathLst>
                <a:path h="1028698" w="20720304">
                  <a:moveTo>
                    <a:pt x="0" y="0"/>
                  </a:moveTo>
                  <a:lnTo>
                    <a:pt x="20720304" y="0"/>
                  </a:lnTo>
                  <a:lnTo>
                    <a:pt x="20720304" y="1028698"/>
                  </a:lnTo>
                  <a:lnTo>
                    <a:pt x="0" y="1028698"/>
                  </a:lnTo>
                  <a:close/>
                </a:path>
              </a:pathLst>
            </a:custGeom>
            <a:blipFill>
              <a:blip r:embed="rId18">
                <a:alphaModFix amt="0"/>
              </a:blip>
              <a:stretch>
                <a:fillRect l="0" t="-342472" r="0" b="-342472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9525"/>
              <a:ext cx="20720304" cy="10382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240"/>
                </a:lnSpc>
              </a:pPr>
              <a:r>
                <a:rPr lang="en-US" sz="2700" b="true">
                  <a:solidFill>
                    <a:srgbClr val="2D3A66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預祝各位參賽隊伍榮獲佳績</a:t>
              </a:r>
              <a:r>
                <a:rPr lang="en-US" sz="2700">
                  <a:solidFill>
                    <a:srgbClr val="2D3A66"/>
                  </a:solidFill>
                  <a:latin typeface="Noto Sans"/>
                  <a:ea typeface="Noto Sans"/>
                  <a:cs typeface="Noto Sans"/>
                  <a:sym typeface="Noto Sans"/>
                </a:rPr>
                <a:t>！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204484" y="3211678"/>
            <a:ext cx="15540228" cy="577215"/>
            <a:chOff x="0" y="0"/>
            <a:chExt cx="20720304" cy="76962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20720304" cy="769620"/>
            </a:xfrm>
            <a:custGeom>
              <a:avLst/>
              <a:gdLst/>
              <a:ahLst/>
              <a:cxnLst/>
              <a:rect r="r" b="b" t="t" l="l"/>
              <a:pathLst>
                <a:path h="769620" w="20720304">
                  <a:moveTo>
                    <a:pt x="0" y="0"/>
                  </a:moveTo>
                  <a:lnTo>
                    <a:pt x="20720304" y="0"/>
                  </a:lnTo>
                  <a:lnTo>
                    <a:pt x="20720304" y="769620"/>
                  </a:lnTo>
                  <a:lnTo>
                    <a:pt x="0" y="769620"/>
                  </a:lnTo>
                  <a:close/>
                </a:path>
              </a:pathLst>
            </a:custGeom>
            <a:blipFill>
              <a:blip r:embed="rId17">
                <a:alphaModFix amt="0"/>
              </a:blip>
              <a:stretch>
                <a:fillRect l="0" t="-474226" r="0" b="-474226"/>
              </a:stretch>
            </a:blipFill>
          </p:spPr>
        </p:sp>
      </p:grpSp>
      <p:grpSp>
        <p:nvGrpSpPr>
          <p:cNvPr name="Group 49" id="49"/>
          <p:cNvGrpSpPr/>
          <p:nvPr/>
        </p:nvGrpSpPr>
        <p:grpSpPr>
          <a:xfrm rot="0">
            <a:off x="1723892" y="4349906"/>
            <a:ext cx="15540228" cy="605790"/>
            <a:chOff x="0" y="0"/>
            <a:chExt cx="20720304" cy="80772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20720304" cy="807720"/>
            </a:xfrm>
            <a:custGeom>
              <a:avLst/>
              <a:gdLst/>
              <a:ahLst/>
              <a:cxnLst/>
              <a:rect r="r" b="b" t="t" l="l"/>
              <a:pathLst>
                <a:path h="807720" w="20720304">
                  <a:moveTo>
                    <a:pt x="0" y="0"/>
                  </a:moveTo>
                  <a:lnTo>
                    <a:pt x="20720304" y="0"/>
                  </a:lnTo>
                  <a:lnTo>
                    <a:pt x="20720304" y="807720"/>
                  </a:lnTo>
                  <a:lnTo>
                    <a:pt x="0" y="807720"/>
                  </a:lnTo>
                  <a:close/>
                </a:path>
              </a:pathLst>
            </a:custGeom>
            <a:blipFill>
              <a:blip r:embed="rId18">
                <a:alphaModFix amt="0"/>
              </a:blip>
              <a:stretch>
                <a:fillRect l="0" t="-449846" r="0" b="-449846"/>
              </a:stretch>
            </a:blipFill>
          </p:spPr>
        </p:sp>
        <p:sp>
          <p:nvSpPr>
            <p:cNvPr name="TextBox 51" id="51"/>
            <p:cNvSpPr txBox="true"/>
            <p:nvPr/>
          </p:nvSpPr>
          <p:spPr>
            <a:xfrm>
              <a:off x="0" y="76200"/>
              <a:ext cx="20720304" cy="7315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2400" b="true">
                  <a:solidFill>
                    <a:srgbClr val="35415C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如有任何疑問，歡迎洽詢英/外語能力診斷輔導中心（分機 7403）</a:t>
              </a:r>
            </a:p>
          </p:txBody>
        </p:sp>
      </p:grpSp>
      <p:sp>
        <p:nvSpPr>
          <p:cNvPr name="Freeform 52" id="52"/>
          <p:cNvSpPr/>
          <p:nvPr/>
        </p:nvSpPr>
        <p:spPr>
          <a:xfrm flipH="false" flipV="false" rot="0">
            <a:off x="6069235" y="1013612"/>
            <a:ext cx="5810726" cy="626078"/>
          </a:xfrm>
          <a:custGeom>
            <a:avLst/>
            <a:gdLst/>
            <a:ahLst/>
            <a:cxnLst/>
            <a:rect r="r" b="b" t="t" l="l"/>
            <a:pathLst>
              <a:path h="626078" w="5810726">
                <a:moveTo>
                  <a:pt x="0" y="0"/>
                </a:moveTo>
                <a:lnTo>
                  <a:pt x="5810726" y="0"/>
                </a:lnTo>
                <a:lnTo>
                  <a:pt x="5810726" y="626079"/>
                </a:lnTo>
                <a:lnTo>
                  <a:pt x="0" y="62607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-127" r="0" b="-126"/>
            </a:stretch>
          </a:blipFill>
        </p:spPr>
      </p:sp>
      <p:grpSp>
        <p:nvGrpSpPr>
          <p:cNvPr name="Group 53" id="53"/>
          <p:cNvGrpSpPr/>
          <p:nvPr/>
        </p:nvGrpSpPr>
        <p:grpSpPr>
          <a:xfrm rot="0">
            <a:off x="6025029" y="1246346"/>
            <a:ext cx="5760720" cy="576072"/>
            <a:chOff x="0" y="0"/>
            <a:chExt cx="7680960" cy="768096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7680960" cy="768096"/>
            </a:xfrm>
            <a:custGeom>
              <a:avLst/>
              <a:gdLst/>
              <a:ahLst/>
              <a:cxnLst/>
              <a:rect r="r" b="b" t="t" l="l"/>
              <a:pathLst>
                <a:path h="768096" w="7680960">
                  <a:moveTo>
                    <a:pt x="0" y="0"/>
                  </a:moveTo>
                  <a:lnTo>
                    <a:pt x="7680960" y="0"/>
                  </a:lnTo>
                  <a:lnTo>
                    <a:pt x="7680960" y="768096"/>
                  </a:lnTo>
                  <a:lnTo>
                    <a:pt x="0" y="768096"/>
                  </a:lnTo>
                  <a:close/>
                </a:path>
              </a:pathLst>
            </a:custGeom>
            <a:blipFill>
              <a:blip r:embed="rId21">
                <a:alphaModFix amt="0"/>
              </a:blip>
              <a:stretch>
                <a:fillRect l="0" t="-144715" r="0" b="-144713"/>
              </a:stretch>
            </a:blipFill>
          </p:spPr>
        </p:sp>
      </p:grpSp>
      <p:grpSp>
        <p:nvGrpSpPr>
          <p:cNvPr name="Group 55" id="55"/>
          <p:cNvGrpSpPr/>
          <p:nvPr/>
        </p:nvGrpSpPr>
        <p:grpSpPr>
          <a:xfrm rot="0">
            <a:off x="6138081" y="1030481"/>
            <a:ext cx="5760720" cy="611791"/>
            <a:chOff x="0" y="0"/>
            <a:chExt cx="7680960" cy="815721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7680960" cy="815721"/>
            </a:xfrm>
            <a:custGeom>
              <a:avLst/>
              <a:gdLst/>
              <a:ahLst/>
              <a:cxnLst/>
              <a:rect r="r" b="b" t="t" l="l"/>
              <a:pathLst>
                <a:path h="815721" w="7680960">
                  <a:moveTo>
                    <a:pt x="0" y="0"/>
                  </a:moveTo>
                  <a:lnTo>
                    <a:pt x="7680960" y="0"/>
                  </a:lnTo>
                  <a:lnTo>
                    <a:pt x="7680960" y="815721"/>
                  </a:lnTo>
                  <a:lnTo>
                    <a:pt x="0" y="815721"/>
                  </a:lnTo>
                  <a:close/>
                </a:path>
              </a:pathLst>
            </a:custGeom>
            <a:blipFill>
              <a:blip r:embed="rId17">
                <a:alphaModFix amt="0"/>
              </a:blip>
              <a:stretch>
                <a:fillRect l="0" t="-133347" r="0" b="-133345"/>
              </a:stretch>
            </a:blipFill>
          </p:spPr>
        </p:sp>
      </p:grpSp>
      <p:grpSp>
        <p:nvGrpSpPr>
          <p:cNvPr name="Group 57" id="57"/>
          <p:cNvGrpSpPr/>
          <p:nvPr/>
        </p:nvGrpSpPr>
        <p:grpSpPr>
          <a:xfrm rot="0">
            <a:off x="6138081" y="994762"/>
            <a:ext cx="5760720" cy="647510"/>
            <a:chOff x="0" y="0"/>
            <a:chExt cx="7680960" cy="863346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7680960" cy="863346"/>
            </a:xfrm>
            <a:custGeom>
              <a:avLst/>
              <a:gdLst/>
              <a:ahLst/>
              <a:cxnLst/>
              <a:rect r="r" b="b" t="t" l="l"/>
              <a:pathLst>
                <a:path h="863346" w="7680960">
                  <a:moveTo>
                    <a:pt x="0" y="0"/>
                  </a:moveTo>
                  <a:lnTo>
                    <a:pt x="7680960" y="0"/>
                  </a:lnTo>
                  <a:lnTo>
                    <a:pt x="7680960" y="863346"/>
                  </a:lnTo>
                  <a:lnTo>
                    <a:pt x="0" y="863346"/>
                  </a:lnTo>
                  <a:close/>
                </a:path>
              </a:pathLst>
            </a:custGeom>
            <a:blipFill>
              <a:blip r:embed="rId18">
                <a:alphaModFix amt="0"/>
              </a:blip>
              <a:stretch>
                <a:fillRect l="0" t="-123353" r="0" b="-123353"/>
              </a:stretch>
            </a:blip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9525"/>
              <a:ext cx="7680960" cy="87287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1E2761"/>
                  </a:solidFill>
                  <a:latin typeface="Arimo Bold"/>
                  <a:ea typeface="Arimo Bold"/>
                  <a:cs typeface="Arimo Bold"/>
                  <a:sym typeface="Arimo Bold"/>
                </a:rPr>
                <a:t>2026 文藻盃 · Let's Speak Up!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9865195" y="5622131"/>
            <a:ext cx="1419054" cy="1419054"/>
            <a:chOff x="0" y="0"/>
            <a:chExt cx="1892071" cy="1892071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62" id="62"/>
          <p:cNvGrpSpPr/>
          <p:nvPr/>
        </p:nvGrpSpPr>
        <p:grpSpPr>
          <a:xfrm rot="0">
            <a:off x="10262225" y="5975556"/>
            <a:ext cx="625002" cy="625002"/>
            <a:chOff x="0" y="0"/>
            <a:chExt cx="833336" cy="833336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F4C9A0"/>
            </a:solidFill>
          </p:spPr>
        </p:sp>
      </p:grpSp>
      <p:grpSp>
        <p:nvGrpSpPr>
          <p:cNvPr name="Group 64" id="64"/>
          <p:cNvGrpSpPr/>
          <p:nvPr/>
        </p:nvGrpSpPr>
        <p:grpSpPr>
          <a:xfrm rot="0">
            <a:off x="10170347" y="6069301"/>
            <a:ext cx="262499" cy="387496"/>
            <a:chOff x="0" y="0"/>
            <a:chExt cx="349999" cy="516661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3A2B1E"/>
            </a:solidFill>
          </p:spPr>
        </p:sp>
      </p:grpSp>
      <p:grpSp>
        <p:nvGrpSpPr>
          <p:cNvPr name="Group 66" id="66"/>
          <p:cNvGrpSpPr/>
          <p:nvPr/>
        </p:nvGrpSpPr>
        <p:grpSpPr>
          <a:xfrm rot="0">
            <a:off x="10716597" y="6069301"/>
            <a:ext cx="262499" cy="387496"/>
            <a:chOff x="0" y="0"/>
            <a:chExt cx="349999" cy="516661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3A2B1E"/>
            </a:solidFill>
          </p:spPr>
        </p:sp>
      </p:grpSp>
      <p:grpSp>
        <p:nvGrpSpPr>
          <p:cNvPr name="Group 68" id="68"/>
          <p:cNvGrpSpPr/>
          <p:nvPr/>
        </p:nvGrpSpPr>
        <p:grpSpPr>
          <a:xfrm rot="0">
            <a:off x="10355971" y="5913053"/>
            <a:ext cx="437502" cy="218751"/>
            <a:chOff x="0" y="0"/>
            <a:chExt cx="583336" cy="291668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583311" cy="291719"/>
            </a:xfrm>
            <a:custGeom>
              <a:avLst/>
              <a:gdLst/>
              <a:ahLst/>
              <a:cxnLst/>
              <a:rect r="r" b="b" t="t" l="l"/>
              <a:pathLst>
                <a:path h="291719" w="583311">
                  <a:moveTo>
                    <a:pt x="0" y="145796"/>
                  </a:moveTo>
                  <a:cubicBezTo>
                    <a:pt x="0" y="65278"/>
                    <a:pt x="130556" y="0"/>
                    <a:pt x="291719" y="0"/>
                  </a:cubicBezTo>
                  <a:cubicBezTo>
                    <a:pt x="452882" y="0"/>
                    <a:pt x="583311" y="65278"/>
                    <a:pt x="583311" y="145796"/>
                  </a:cubicBezTo>
                  <a:cubicBezTo>
                    <a:pt x="583311" y="226314"/>
                    <a:pt x="452755" y="291719"/>
                    <a:pt x="291719" y="291719"/>
                  </a:cubicBezTo>
                  <a:cubicBezTo>
                    <a:pt x="130683" y="291719"/>
                    <a:pt x="0" y="226314"/>
                    <a:pt x="0" y="145796"/>
                  </a:cubicBezTo>
                  <a:close/>
                </a:path>
              </a:pathLst>
            </a:custGeom>
            <a:solidFill>
              <a:srgbClr val="3A2B1E"/>
            </a:solidFill>
          </p:spPr>
        </p:sp>
      </p:grpSp>
      <p:grpSp>
        <p:nvGrpSpPr>
          <p:cNvPr name="Group 70" id="70"/>
          <p:cNvGrpSpPr/>
          <p:nvPr/>
        </p:nvGrpSpPr>
        <p:grpSpPr>
          <a:xfrm rot="0">
            <a:off x="10309098" y="5763054"/>
            <a:ext cx="531247" cy="175003"/>
            <a:chOff x="0" y="0"/>
            <a:chExt cx="708330" cy="233337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708279" cy="233426"/>
            </a:xfrm>
            <a:custGeom>
              <a:avLst/>
              <a:gdLst/>
              <a:ahLst/>
              <a:cxnLst/>
              <a:rect r="r" b="b" t="t" l="l"/>
              <a:pathLst>
                <a:path h="233426" w="708279">
                  <a:moveTo>
                    <a:pt x="0" y="116713"/>
                  </a:moveTo>
                  <a:cubicBezTo>
                    <a:pt x="0" y="52197"/>
                    <a:pt x="158623" y="0"/>
                    <a:pt x="354203" y="0"/>
                  </a:cubicBezTo>
                  <a:cubicBezTo>
                    <a:pt x="549783" y="0"/>
                    <a:pt x="708279" y="52197"/>
                    <a:pt x="708279" y="116713"/>
                  </a:cubicBezTo>
                  <a:cubicBezTo>
                    <a:pt x="708279" y="181229"/>
                    <a:pt x="549656" y="233426"/>
                    <a:pt x="354076" y="233426"/>
                  </a:cubicBezTo>
                  <a:cubicBezTo>
                    <a:pt x="158496" y="233426"/>
                    <a:pt x="0" y="181102"/>
                    <a:pt x="0" y="116713"/>
                  </a:cubicBezTo>
                  <a:close/>
                </a:path>
              </a:pathLst>
            </a:custGeom>
            <a:solidFill>
              <a:srgbClr val="E0D4FF"/>
            </a:solidFill>
          </p:spPr>
        </p:sp>
      </p:grpSp>
      <p:grpSp>
        <p:nvGrpSpPr>
          <p:cNvPr name="Group 72" id="72"/>
          <p:cNvGrpSpPr/>
          <p:nvPr/>
        </p:nvGrpSpPr>
        <p:grpSpPr>
          <a:xfrm rot="0">
            <a:off x="10437228" y="6238056"/>
            <a:ext cx="75000" cy="75000"/>
            <a:chOff x="0" y="0"/>
            <a:chExt cx="100000" cy="100000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0"/>
              <a:ext cx="99949" cy="99949"/>
            </a:xfrm>
            <a:custGeom>
              <a:avLst/>
              <a:gdLst/>
              <a:ahLst/>
              <a:cxnLst/>
              <a:rect r="r" b="b" t="t" l="l"/>
              <a:pathLst>
                <a:path h="99949" w="99949">
                  <a:moveTo>
                    <a:pt x="0" y="50038"/>
                  </a:moveTo>
                  <a:cubicBezTo>
                    <a:pt x="0" y="22352"/>
                    <a:pt x="22352" y="0"/>
                    <a:pt x="50038" y="0"/>
                  </a:cubicBezTo>
                  <a:cubicBezTo>
                    <a:pt x="77724" y="0"/>
                    <a:pt x="99949" y="22352"/>
                    <a:pt x="99949" y="50038"/>
                  </a:cubicBezTo>
                  <a:cubicBezTo>
                    <a:pt x="99949" y="77724"/>
                    <a:pt x="77597" y="99949"/>
                    <a:pt x="50038" y="99949"/>
                  </a:cubicBezTo>
                  <a:cubicBezTo>
                    <a:pt x="22479" y="99949"/>
                    <a:pt x="0" y="77597"/>
                    <a:pt x="0" y="5003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74" id="74"/>
          <p:cNvGrpSpPr/>
          <p:nvPr/>
        </p:nvGrpSpPr>
        <p:grpSpPr>
          <a:xfrm rot="780000">
            <a:off x="10624728" y="6265050"/>
            <a:ext cx="100003" cy="22003"/>
            <a:chOff x="0" y="0"/>
            <a:chExt cx="133337" cy="29337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133223" cy="29337"/>
            </a:xfrm>
            <a:custGeom>
              <a:avLst/>
              <a:gdLst/>
              <a:ahLst/>
              <a:cxnLst/>
              <a:rect r="r" b="b" t="t" l="l"/>
              <a:pathLst>
                <a:path h="29337" w="133223">
                  <a:moveTo>
                    <a:pt x="0" y="14605"/>
                  </a:moveTo>
                  <a:cubicBezTo>
                    <a:pt x="0" y="6604"/>
                    <a:pt x="6604" y="0"/>
                    <a:pt x="14605" y="0"/>
                  </a:cubicBezTo>
                  <a:lnTo>
                    <a:pt x="118618" y="0"/>
                  </a:lnTo>
                  <a:cubicBezTo>
                    <a:pt x="126746" y="0"/>
                    <a:pt x="133223" y="6604"/>
                    <a:pt x="133223" y="14605"/>
                  </a:cubicBezTo>
                  <a:cubicBezTo>
                    <a:pt x="133223" y="22606"/>
                    <a:pt x="126746" y="29337"/>
                    <a:pt x="118618" y="29337"/>
                  </a:cubicBezTo>
                  <a:lnTo>
                    <a:pt x="14605" y="29337"/>
                  </a:lnTo>
                  <a:cubicBezTo>
                    <a:pt x="6604" y="29337"/>
                    <a:pt x="0" y="22733"/>
                    <a:pt x="0" y="14605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76" id="76"/>
          <p:cNvGrpSpPr/>
          <p:nvPr/>
        </p:nvGrpSpPr>
        <p:grpSpPr>
          <a:xfrm rot="600000">
            <a:off x="10574722" y="6378054"/>
            <a:ext cx="129997" cy="44996"/>
            <a:chOff x="0" y="0"/>
            <a:chExt cx="173330" cy="59995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8" y="0"/>
              <a:ext cx="115054" cy="59961"/>
            </a:xfrm>
            <a:custGeom>
              <a:avLst/>
              <a:gdLst/>
              <a:ahLst/>
              <a:cxnLst/>
              <a:rect r="r" b="b" t="t" l="l"/>
              <a:pathLst>
                <a:path h="59961" w="115054">
                  <a:moveTo>
                    <a:pt x="115054" y="58293"/>
                  </a:moveTo>
                  <a:cubicBezTo>
                    <a:pt x="82542" y="62230"/>
                    <a:pt x="46347" y="59055"/>
                    <a:pt x="22979" y="50292"/>
                  </a:cubicBezTo>
                  <a:cubicBezTo>
                    <a:pt x="-389" y="41529"/>
                    <a:pt x="-6485" y="28829"/>
                    <a:pt x="7231" y="18034"/>
                  </a:cubicBezTo>
                  <a:cubicBezTo>
                    <a:pt x="20947" y="7239"/>
                    <a:pt x="52189" y="0"/>
                    <a:pt x="86606" y="0"/>
                  </a:cubicBezTo>
                  <a:close/>
                </a:path>
              </a:pathLst>
            </a:custGeom>
            <a:solidFill>
              <a:srgbClr val="D9707A"/>
            </a:solidFill>
          </p:spPr>
        </p:sp>
      </p:grpSp>
      <p:grpSp>
        <p:nvGrpSpPr>
          <p:cNvPr name="Group 78" id="78"/>
          <p:cNvGrpSpPr/>
          <p:nvPr/>
        </p:nvGrpSpPr>
        <p:grpSpPr>
          <a:xfrm rot="0">
            <a:off x="11315195" y="5622131"/>
            <a:ext cx="1419054" cy="1419054"/>
            <a:chOff x="0" y="0"/>
            <a:chExt cx="1892071" cy="1892071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80" id="80"/>
          <p:cNvGrpSpPr/>
          <p:nvPr/>
        </p:nvGrpSpPr>
        <p:grpSpPr>
          <a:xfrm rot="0">
            <a:off x="11712226" y="5975556"/>
            <a:ext cx="625002" cy="625002"/>
            <a:chOff x="0" y="0"/>
            <a:chExt cx="833336" cy="833336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D9A066"/>
            </a:solidFill>
          </p:spPr>
        </p:sp>
      </p:grpSp>
      <p:grpSp>
        <p:nvGrpSpPr>
          <p:cNvPr name="Group 82" id="82"/>
          <p:cNvGrpSpPr/>
          <p:nvPr/>
        </p:nvGrpSpPr>
        <p:grpSpPr>
          <a:xfrm rot="0">
            <a:off x="11620348" y="6069301"/>
            <a:ext cx="262499" cy="387496"/>
            <a:chOff x="0" y="0"/>
            <a:chExt cx="349999" cy="516661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2B2B1E"/>
            </a:solidFill>
          </p:spPr>
        </p:sp>
      </p:grpSp>
      <p:grpSp>
        <p:nvGrpSpPr>
          <p:cNvPr name="Group 84" id="84"/>
          <p:cNvGrpSpPr/>
          <p:nvPr/>
        </p:nvGrpSpPr>
        <p:grpSpPr>
          <a:xfrm rot="0">
            <a:off x="12166597" y="6069301"/>
            <a:ext cx="262499" cy="387496"/>
            <a:chOff x="0" y="0"/>
            <a:chExt cx="349999" cy="516661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2B2B1E"/>
            </a:solidFill>
          </p:spPr>
        </p:sp>
      </p:grpSp>
      <p:grpSp>
        <p:nvGrpSpPr>
          <p:cNvPr name="Group 86" id="86"/>
          <p:cNvGrpSpPr/>
          <p:nvPr/>
        </p:nvGrpSpPr>
        <p:grpSpPr>
          <a:xfrm rot="0">
            <a:off x="11805971" y="5913053"/>
            <a:ext cx="437502" cy="218751"/>
            <a:chOff x="0" y="0"/>
            <a:chExt cx="583336" cy="291668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583311" cy="291719"/>
            </a:xfrm>
            <a:custGeom>
              <a:avLst/>
              <a:gdLst/>
              <a:ahLst/>
              <a:cxnLst/>
              <a:rect r="r" b="b" t="t" l="l"/>
              <a:pathLst>
                <a:path h="291719" w="583311">
                  <a:moveTo>
                    <a:pt x="0" y="145796"/>
                  </a:moveTo>
                  <a:cubicBezTo>
                    <a:pt x="0" y="65278"/>
                    <a:pt x="130556" y="0"/>
                    <a:pt x="291719" y="0"/>
                  </a:cubicBezTo>
                  <a:cubicBezTo>
                    <a:pt x="452882" y="0"/>
                    <a:pt x="583311" y="65278"/>
                    <a:pt x="583311" y="145796"/>
                  </a:cubicBezTo>
                  <a:cubicBezTo>
                    <a:pt x="583311" y="226314"/>
                    <a:pt x="452755" y="291719"/>
                    <a:pt x="291719" y="291719"/>
                  </a:cubicBezTo>
                  <a:cubicBezTo>
                    <a:pt x="130683" y="291719"/>
                    <a:pt x="0" y="226314"/>
                    <a:pt x="0" y="145796"/>
                  </a:cubicBezTo>
                  <a:close/>
                </a:path>
              </a:pathLst>
            </a:custGeom>
            <a:solidFill>
              <a:srgbClr val="2B2B1E"/>
            </a:solidFill>
          </p:spPr>
        </p:sp>
      </p:grpSp>
      <p:grpSp>
        <p:nvGrpSpPr>
          <p:cNvPr name="Group 88" id="88"/>
          <p:cNvGrpSpPr/>
          <p:nvPr/>
        </p:nvGrpSpPr>
        <p:grpSpPr>
          <a:xfrm rot="0">
            <a:off x="11759098" y="5763054"/>
            <a:ext cx="531247" cy="175003"/>
            <a:chOff x="0" y="0"/>
            <a:chExt cx="708330" cy="233337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0" y="0"/>
              <a:ext cx="708279" cy="233426"/>
            </a:xfrm>
            <a:custGeom>
              <a:avLst/>
              <a:gdLst/>
              <a:ahLst/>
              <a:cxnLst/>
              <a:rect r="r" b="b" t="t" l="l"/>
              <a:pathLst>
                <a:path h="233426" w="708279">
                  <a:moveTo>
                    <a:pt x="0" y="116713"/>
                  </a:moveTo>
                  <a:cubicBezTo>
                    <a:pt x="0" y="52197"/>
                    <a:pt x="158623" y="0"/>
                    <a:pt x="354203" y="0"/>
                  </a:cubicBezTo>
                  <a:cubicBezTo>
                    <a:pt x="549783" y="0"/>
                    <a:pt x="708279" y="52197"/>
                    <a:pt x="708279" y="116713"/>
                  </a:cubicBezTo>
                  <a:cubicBezTo>
                    <a:pt x="708279" y="181229"/>
                    <a:pt x="549656" y="233426"/>
                    <a:pt x="354076" y="233426"/>
                  </a:cubicBezTo>
                  <a:cubicBezTo>
                    <a:pt x="158496" y="233426"/>
                    <a:pt x="0" y="181102"/>
                    <a:pt x="0" y="116713"/>
                  </a:cubicBezTo>
                  <a:close/>
                </a:path>
              </a:pathLst>
            </a:custGeom>
            <a:solidFill>
              <a:srgbClr val="C8F0DC"/>
            </a:solidFill>
          </p:spPr>
        </p:sp>
      </p:grpSp>
      <p:grpSp>
        <p:nvGrpSpPr>
          <p:cNvPr name="Group 90" id="90"/>
          <p:cNvGrpSpPr/>
          <p:nvPr/>
        </p:nvGrpSpPr>
        <p:grpSpPr>
          <a:xfrm rot="-780000">
            <a:off x="11874722" y="6265050"/>
            <a:ext cx="100003" cy="28004"/>
            <a:chOff x="0" y="0"/>
            <a:chExt cx="133337" cy="37338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0" y="0"/>
              <a:ext cx="133350" cy="37338"/>
            </a:xfrm>
            <a:custGeom>
              <a:avLst/>
              <a:gdLst/>
              <a:ahLst/>
              <a:cxnLst/>
              <a:rect r="r" b="b" t="t" l="l"/>
              <a:pathLst>
                <a:path h="37338" w="133350">
                  <a:moveTo>
                    <a:pt x="0" y="18669"/>
                  </a:moveTo>
                  <a:cubicBezTo>
                    <a:pt x="0" y="8382"/>
                    <a:pt x="8382" y="0"/>
                    <a:pt x="18669" y="0"/>
                  </a:cubicBezTo>
                  <a:lnTo>
                    <a:pt x="114681" y="0"/>
                  </a:lnTo>
                  <a:cubicBezTo>
                    <a:pt x="124968" y="0"/>
                    <a:pt x="133350" y="8382"/>
                    <a:pt x="133350" y="18669"/>
                  </a:cubicBezTo>
                  <a:cubicBezTo>
                    <a:pt x="133350" y="28956"/>
                    <a:pt x="124968" y="37338"/>
                    <a:pt x="114681" y="37338"/>
                  </a:cubicBezTo>
                  <a:lnTo>
                    <a:pt x="18669" y="37338"/>
                  </a:lnTo>
                  <a:cubicBezTo>
                    <a:pt x="8382" y="37338"/>
                    <a:pt x="0" y="28956"/>
                    <a:pt x="0" y="18669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92" id="92"/>
          <p:cNvGrpSpPr/>
          <p:nvPr/>
        </p:nvGrpSpPr>
        <p:grpSpPr>
          <a:xfrm rot="780000">
            <a:off x="12074728" y="6265050"/>
            <a:ext cx="100003" cy="28004"/>
            <a:chOff x="0" y="0"/>
            <a:chExt cx="133337" cy="37338"/>
          </a:xfrm>
        </p:grpSpPr>
        <p:sp>
          <p:nvSpPr>
            <p:cNvPr name="Freeform 93" id="93"/>
            <p:cNvSpPr/>
            <p:nvPr/>
          </p:nvSpPr>
          <p:spPr>
            <a:xfrm flipH="false" flipV="false" rot="0">
              <a:off x="0" y="0"/>
              <a:ext cx="133350" cy="37338"/>
            </a:xfrm>
            <a:custGeom>
              <a:avLst/>
              <a:gdLst/>
              <a:ahLst/>
              <a:cxnLst/>
              <a:rect r="r" b="b" t="t" l="l"/>
              <a:pathLst>
                <a:path h="37338" w="133350">
                  <a:moveTo>
                    <a:pt x="0" y="18669"/>
                  </a:moveTo>
                  <a:cubicBezTo>
                    <a:pt x="0" y="8382"/>
                    <a:pt x="8382" y="0"/>
                    <a:pt x="18669" y="0"/>
                  </a:cubicBezTo>
                  <a:lnTo>
                    <a:pt x="114681" y="0"/>
                  </a:lnTo>
                  <a:cubicBezTo>
                    <a:pt x="124968" y="0"/>
                    <a:pt x="133350" y="8382"/>
                    <a:pt x="133350" y="18669"/>
                  </a:cubicBezTo>
                  <a:cubicBezTo>
                    <a:pt x="133350" y="28956"/>
                    <a:pt x="124968" y="37338"/>
                    <a:pt x="114681" y="37338"/>
                  </a:cubicBezTo>
                  <a:lnTo>
                    <a:pt x="18669" y="37338"/>
                  </a:lnTo>
                  <a:cubicBezTo>
                    <a:pt x="8382" y="37338"/>
                    <a:pt x="0" y="28956"/>
                    <a:pt x="0" y="18669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94" id="94"/>
          <p:cNvGrpSpPr/>
          <p:nvPr/>
        </p:nvGrpSpPr>
        <p:grpSpPr>
          <a:xfrm rot="0">
            <a:off x="11959723" y="6368053"/>
            <a:ext cx="199996" cy="100003"/>
            <a:chOff x="0" y="0"/>
            <a:chExt cx="266662" cy="133337"/>
          </a:xfrm>
        </p:grpSpPr>
        <p:sp>
          <p:nvSpPr>
            <p:cNvPr name="Freeform 95" id="95"/>
            <p:cNvSpPr/>
            <p:nvPr/>
          </p:nvSpPr>
          <p:spPr>
            <a:xfrm flipH="false" flipV="false" rot="0">
              <a:off x="-22" y="0"/>
              <a:ext cx="192935" cy="133290"/>
            </a:xfrm>
            <a:custGeom>
              <a:avLst/>
              <a:gdLst/>
              <a:ahLst/>
              <a:cxnLst/>
              <a:rect r="r" b="b" t="t" l="l"/>
              <a:pathLst>
                <a:path h="133290" w="192935">
                  <a:moveTo>
                    <a:pt x="192935" y="126238"/>
                  </a:moveTo>
                  <a:cubicBezTo>
                    <a:pt x="143659" y="138557"/>
                    <a:pt x="84350" y="134493"/>
                    <a:pt x="43583" y="115951"/>
                  </a:cubicBezTo>
                  <a:cubicBezTo>
                    <a:pt x="2816" y="97409"/>
                    <a:pt x="-10900" y="68326"/>
                    <a:pt x="9039" y="42672"/>
                  </a:cubicBezTo>
                  <a:cubicBezTo>
                    <a:pt x="28978" y="17018"/>
                    <a:pt x="78254" y="0"/>
                    <a:pt x="133372" y="0"/>
                  </a:cubicBezTo>
                  <a:close/>
                </a:path>
              </a:pathLst>
            </a:custGeom>
            <a:solidFill>
              <a:srgbClr val="D9707A"/>
            </a:solidFill>
          </p:spPr>
        </p:sp>
      </p:grpSp>
      <p:grpSp>
        <p:nvGrpSpPr>
          <p:cNvPr name="Group 96" id="96"/>
          <p:cNvGrpSpPr/>
          <p:nvPr/>
        </p:nvGrpSpPr>
        <p:grpSpPr>
          <a:xfrm rot="0">
            <a:off x="11369964" y="5853674"/>
            <a:ext cx="119043" cy="119043"/>
            <a:chOff x="0" y="0"/>
            <a:chExt cx="158725" cy="158725"/>
          </a:xfrm>
        </p:grpSpPr>
        <p:sp>
          <p:nvSpPr>
            <p:cNvPr name="Freeform 97" id="97"/>
            <p:cNvSpPr/>
            <p:nvPr/>
          </p:nvSpPr>
          <p:spPr>
            <a:xfrm flipH="false" flipV="false" rot="0">
              <a:off x="0" y="0"/>
              <a:ext cx="158623" cy="158750"/>
            </a:xfrm>
            <a:custGeom>
              <a:avLst/>
              <a:gdLst/>
              <a:ahLst/>
              <a:cxnLst/>
              <a:rect r="r" b="b" t="t" l="l"/>
              <a:pathLst>
                <a:path h="158750" w="158623">
                  <a:moveTo>
                    <a:pt x="0" y="60579"/>
                  </a:moveTo>
                  <a:lnTo>
                    <a:pt x="60579" y="60579"/>
                  </a:lnTo>
                  <a:lnTo>
                    <a:pt x="79375" y="0"/>
                  </a:lnTo>
                  <a:lnTo>
                    <a:pt x="98044" y="60579"/>
                  </a:lnTo>
                  <a:lnTo>
                    <a:pt x="158623" y="60579"/>
                  </a:lnTo>
                  <a:lnTo>
                    <a:pt x="109728" y="98044"/>
                  </a:lnTo>
                  <a:lnTo>
                    <a:pt x="128524" y="158623"/>
                  </a:lnTo>
                  <a:lnTo>
                    <a:pt x="79375" y="121285"/>
                  </a:lnTo>
                  <a:lnTo>
                    <a:pt x="30353" y="158750"/>
                  </a:lnTo>
                  <a:lnTo>
                    <a:pt x="49022" y="98044"/>
                  </a:lnTo>
                  <a:close/>
                </a:path>
              </a:pathLst>
            </a:custGeom>
            <a:solidFill>
              <a:srgbClr val="8FE0C0"/>
            </a:solidFill>
          </p:spPr>
        </p:sp>
      </p:grpSp>
      <p:grpSp>
        <p:nvGrpSpPr>
          <p:cNvPr name="Group 98" id="98"/>
          <p:cNvGrpSpPr/>
          <p:nvPr/>
        </p:nvGrpSpPr>
        <p:grpSpPr>
          <a:xfrm rot="0">
            <a:off x="12530680" y="6463084"/>
            <a:ext cx="83334" cy="83334"/>
            <a:chOff x="0" y="0"/>
            <a:chExt cx="111112" cy="111112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111125" cy="111125"/>
            </a:xfrm>
            <a:custGeom>
              <a:avLst/>
              <a:gdLst/>
              <a:ahLst/>
              <a:cxnLst/>
              <a:rect r="r" b="b" t="t" l="l"/>
              <a:pathLst>
                <a:path h="111125" w="111125">
                  <a:moveTo>
                    <a:pt x="0" y="42418"/>
                  </a:moveTo>
                  <a:lnTo>
                    <a:pt x="42418" y="42418"/>
                  </a:lnTo>
                  <a:lnTo>
                    <a:pt x="55499" y="0"/>
                  </a:lnTo>
                  <a:lnTo>
                    <a:pt x="68707" y="42418"/>
                  </a:lnTo>
                  <a:lnTo>
                    <a:pt x="111125" y="42418"/>
                  </a:lnTo>
                  <a:lnTo>
                    <a:pt x="76835" y="68707"/>
                  </a:lnTo>
                  <a:lnTo>
                    <a:pt x="89916" y="111125"/>
                  </a:lnTo>
                  <a:lnTo>
                    <a:pt x="55499" y="84836"/>
                  </a:lnTo>
                  <a:lnTo>
                    <a:pt x="21209" y="111125"/>
                  </a:lnTo>
                  <a:lnTo>
                    <a:pt x="34290" y="68707"/>
                  </a:lnTo>
                  <a:close/>
                </a:path>
              </a:pathLst>
            </a:custGeom>
            <a:solidFill>
              <a:srgbClr val="8FE0C0"/>
            </a:solidFill>
          </p:spPr>
        </p:sp>
      </p:grpSp>
      <p:grpSp>
        <p:nvGrpSpPr>
          <p:cNvPr name="Group 100" id="100"/>
          <p:cNvGrpSpPr/>
          <p:nvPr/>
        </p:nvGrpSpPr>
        <p:grpSpPr>
          <a:xfrm rot="0">
            <a:off x="9862366" y="7328592"/>
            <a:ext cx="1419054" cy="1419054"/>
            <a:chOff x="0" y="0"/>
            <a:chExt cx="1892071" cy="1892071"/>
          </a:xfrm>
        </p:grpSpPr>
        <p:sp>
          <p:nvSpPr>
            <p:cNvPr name="Freeform 101" id="101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102" id="102"/>
          <p:cNvGrpSpPr/>
          <p:nvPr/>
        </p:nvGrpSpPr>
        <p:grpSpPr>
          <a:xfrm rot="0">
            <a:off x="10259397" y="7682008"/>
            <a:ext cx="625002" cy="625002"/>
            <a:chOff x="0" y="0"/>
            <a:chExt cx="833336" cy="833336"/>
          </a:xfrm>
        </p:grpSpPr>
        <p:sp>
          <p:nvSpPr>
            <p:cNvPr name="Freeform 103" id="103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E8B88A"/>
            </a:solidFill>
          </p:spPr>
        </p:sp>
      </p:grpSp>
      <p:grpSp>
        <p:nvGrpSpPr>
          <p:cNvPr name="Group 104" id="104"/>
          <p:cNvGrpSpPr/>
          <p:nvPr/>
        </p:nvGrpSpPr>
        <p:grpSpPr>
          <a:xfrm rot="0">
            <a:off x="10167518" y="7775762"/>
            <a:ext cx="262499" cy="387496"/>
            <a:chOff x="0" y="0"/>
            <a:chExt cx="349999" cy="516661"/>
          </a:xfrm>
        </p:grpSpPr>
        <p:sp>
          <p:nvSpPr>
            <p:cNvPr name="Freeform 105" id="105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3A2B1E"/>
            </a:solidFill>
          </p:spPr>
        </p:sp>
      </p:grpSp>
      <p:grpSp>
        <p:nvGrpSpPr>
          <p:cNvPr name="Group 106" id="106"/>
          <p:cNvGrpSpPr/>
          <p:nvPr/>
        </p:nvGrpSpPr>
        <p:grpSpPr>
          <a:xfrm rot="0">
            <a:off x="10713768" y="7775762"/>
            <a:ext cx="262499" cy="387496"/>
            <a:chOff x="0" y="0"/>
            <a:chExt cx="349999" cy="516661"/>
          </a:xfrm>
        </p:grpSpPr>
        <p:sp>
          <p:nvSpPr>
            <p:cNvPr name="Freeform 107" id="107"/>
            <p:cNvSpPr/>
            <p:nvPr/>
          </p:nvSpPr>
          <p:spPr>
            <a:xfrm flipH="false" flipV="false" rot="0">
              <a:off x="0" y="0"/>
              <a:ext cx="350012" cy="516636"/>
            </a:xfrm>
            <a:custGeom>
              <a:avLst/>
              <a:gdLst/>
              <a:ahLst/>
              <a:cxnLst/>
              <a:rect r="r" b="b" t="t" l="l"/>
              <a:pathLst>
                <a:path h="516636" w="350012">
                  <a:moveTo>
                    <a:pt x="0" y="258318"/>
                  </a:moveTo>
                  <a:cubicBezTo>
                    <a:pt x="0" y="115697"/>
                    <a:pt x="78359" y="0"/>
                    <a:pt x="175006" y="0"/>
                  </a:cubicBezTo>
                  <a:cubicBezTo>
                    <a:pt x="271653" y="0"/>
                    <a:pt x="350012" y="115697"/>
                    <a:pt x="350012" y="258318"/>
                  </a:cubicBezTo>
                  <a:cubicBezTo>
                    <a:pt x="350012" y="400939"/>
                    <a:pt x="271653" y="516636"/>
                    <a:pt x="175006" y="516636"/>
                  </a:cubicBezTo>
                  <a:cubicBezTo>
                    <a:pt x="78359" y="516636"/>
                    <a:pt x="0" y="401066"/>
                    <a:pt x="0" y="258318"/>
                  </a:cubicBezTo>
                  <a:close/>
                </a:path>
              </a:pathLst>
            </a:custGeom>
            <a:solidFill>
              <a:srgbClr val="3A2B1E"/>
            </a:solidFill>
          </p:spPr>
        </p:sp>
      </p:grpSp>
      <p:grpSp>
        <p:nvGrpSpPr>
          <p:cNvPr name="Group 108" id="108"/>
          <p:cNvGrpSpPr/>
          <p:nvPr/>
        </p:nvGrpSpPr>
        <p:grpSpPr>
          <a:xfrm rot="0">
            <a:off x="10353142" y="7619514"/>
            <a:ext cx="437502" cy="218751"/>
            <a:chOff x="0" y="0"/>
            <a:chExt cx="583336" cy="291668"/>
          </a:xfrm>
        </p:grpSpPr>
        <p:sp>
          <p:nvSpPr>
            <p:cNvPr name="Freeform 109" id="109"/>
            <p:cNvSpPr/>
            <p:nvPr/>
          </p:nvSpPr>
          <p:spPr>
            <a:xfrm flipH="false" flipV="false" rot="0">
              <a:off x="0" y="0"/>
              <a:ext cx="583311" cy="291719"/>
            </a:xfrm>
            <a:custGeom>
              <a:avLst/>
              <a:gdLst/>
              <a:ahLst/>
              <a:cxnLst/>
              <a:rect r="r" b="b" t="t" l="l"/>
              <a:pathLst>
                <a:path h="291719" w="583311">
                  <a:moveTo>
                    <a:pt x="0" y="145796"/>
                  </a:moveTo>
                  <a:cubicBezTo>
                    <a:pt x="0" y="65278"/>
                    <a:pt x="130556" y="0"/>
                    <a:pt x="291719" y="0"/>
                  </a:cubicBezTo>
                  <a:cubicBezTo>
                    <a:pt x="452882" y="0"/>
                    <a:pt x="583311" y="65278"/>
                    <a:pt x="583311" y="145796"/>
                  </a:cubicBezTo>
                  <a:cubicBezTo>
                    <a:pt x="583311" y="226314"/>
                    <a:pt x="452755" y="291719"/>
                    <a:pt x="291719" y="291719"/>
                  </a:cubicBezTo>
                  <a:cubicBezTo>
                    <a:pt x="130683" y="291719"/>
                    <a:pt x="0" y="226314"/>
                    <a:pt x="0" y="145796"/>
                  </a:cubicBezTo>
                  <a:close/>
                </a:path>
              </a:pathLst>
            </a:custGeom>
            <a:solidFill>
              <a:srgbClr val="3A2B1E"/>
            </a:solidFill>
          </p:spPr>
        </p:sp>
      </p:grpSp>
      <p:grpSp>
        <p:nvGrpSpPr>
          <p:cNvPr name="Group 110" id="110"/>
          <p:cNvGrpSpPr/>
          <p:nvPr/>
        </p:nvGrpSpPr>
        <p:grpSpPr>
          <a:xfrm rot="0">
            <a:off x="10328148" y="7894510"/>
            <a:ext cx="487499" cy="124997"/>
            <a:chOff x="0" y="0"/>
            <a:chExt cx="649999" cy="166662"/>
          </a:xfrm>
        </p:grpSpPr>
        <p:sp>
          <p:nvSpPr>
            <p:cNvPr name="Freeform 111" id="111"/>
            <p:cNvSpPr/>
            <p:nvPr/>
          </p:nvSpPr>
          <p:spPr>
            <a:xfrm flipH="false" flipV="false" rot="0">
              <a:off x="0" y="0"/>
              <a:ext cx="649986" cy="166624"/>
            </a:xfrm>
            <a:custGeom>
              <a:avLst/>
              <a:gdLst/>
              <a:ahLst/>
              <a:cxnLst/>
              <a:rect r="r" b="b" t="t" l="l"/>
              <a:pathLst>
                <a:path h="166624" w="649986">
                  <a:moveTo>
                    <a:pt x="0" y="83312"/>
                  </a:moveTo>
                  <a:cubicBezTo>
                    <a:pt x="0" y="37338"/>
                    <a:pt x="37338" y="0"/>
                    <a:pt x="83312" y="0"/>
                  </a:cubicBezTo>
                  <a:lnTo>
                    <a:pt x="566674" y="0"/>
                  </a:lnTo>
                  <a:cubicBezTo>
                    <a:pt x="612648" y="0"/>
                    <a:pt x="649986" y="37338"/>
                    <a:pt x="649986" y="83312"/>
                  </a:cubicBezTo>
                  <a:cubicBezTo>
                    <a:pt x="649986" y="129286"/>
                    <a:pt x="612648" y="166624"/>
                    <a:pt x="566674" y="166624"/>
                  </a:cubicBezTo>
                  <a:lnTo>
                    <a:pt x="83312" y="166624"/>
                  </a:lnTo>
                  <a:cubicBezTo>
                    <a:pt x="37338" y="166624"/>
                    <a:pt x="0" y="129413"/>
                    <a:pt x="0" y="83312"/>
                  </a:cubicBezTo>
                  <a:close/>
                </a:path>
              </a:pathLst>
            </a:custGeom>
            <a:solidFill>
              <a:srgbClr val="3D2B1E"/>
            </a:solidFill>
          </p:spPr>
        </p:sp>
      </p:grpSp>
      <p:grpSp>
        <p:nvGrpSpPr>
          <p:cNvPr name="Group 112" id="112"/>
          <p:cNvGrpSpPr/>
          <p:nvPr/>
        </p:nvGrpSpPr>
        <p:grpSpPr>
          <a:xfrm rot="0">
            <a:off x="10434390" y="7944517"/>
            <a:ext cx="75000" cy="75000"/>
            <a:chOff x="0" y="0"/>
            <a:chExt cx="100000" cy="100000"/>
          </a:xfrm>
        </p:grpSpPr>
        <p:sp>
          <p:nvSpPr>
            <p:cNvPr name="Freeform 113" id="113"/>
            <p:cNvSpPr/>
            <p:nvPr/>
          </p:nvSpPr>
          <p:spPr>
            <a:xfrm flipH="false" flipV="false" rot="0">
              <a:off x="0" y="0"/>
              <a:ext cx="99949" cy="99949"/>
            </a:xfrm>
            <a:custGeom>
              <a:avLst/>
              <a:gdLst/>
              <a:ahLst/>
              <a:cxnLst/>
              <a:rect r="r" b="b" t="t" l="l"/>
              <a:pathLst>
                <a:path h="99949" w="99949">
                  <a:moveTo>
                    <a:pt x="0" y="50038"/>
                  </a:moveTo>
                  <a:cubicBezTo>
                    <a:pt x="0" y="22352"/>
                    <a:pt x="22352" y="0"/>
                    <a:pt x="50038" y="0"/>
                  </a:cubicBezTo>
                  <a:cubicBezTo>
                    <a:pt x="77724" y="0"/>
                    <a:pt x="99949" y="22352"/>
                    <a:pt x="99949" y="50038"/>
                  </a:cubicBezTo>
                  <a:cubicBezTo>
                    <a:pt x="99949" y="77724"/>
                    <a:pt x="77597" y="99949"/>
                    <a:pt x="50038" y="99949"/>
                  </a:cubicBezTo>
                  <a:cubicBezTo>
                    <a:pt x="22479" y="99949"/>
                    <a:pt x="0" y="77597"/>
                    <a:pt x="0" y="5003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14" id="114"/>
          <p:cNvGrpSpPr/>
          <p:nvPr/>
        </p:nvGrpSpPr>
        <p:grpSpPr>
          <a:xfrm rot="0">
            <a:off x="10634396" y="7944517"/>
            <a:ext cx="75000" cy="75000"/>
            <a:chOff x="0" y="0"/>
            <a:chExt cx="100000" cy="100000"/>
          </a:xfrm>
        </p:grpSpPr>
        <p:sp>
          <p:nvSpPr>
            <p:cNvPr name="Freeform 115" id="115"/>
            <p:cNvSpPr/>
            <p:nvPr/>
          </p:nvSpPr>
          <p:spPr>
            <a:xfrm flipH="false" flipV="false" rot="0">
              <a:off x="0" y="0"/>
              <a:ext cx="99949" cy="99949"/>
            </a:xfrm>
            <a:custGeom>
              <a:avLst/>
              <a:gdLst/>
              <a:ahLst/>
              <a:cxnLst/>
              <a:rect r="r" b="b" t="t" l="l"/>
              <a:pathLst>
                <a:path h="99949" w="99949">
                  <a:moveTo>
                    <a:pt x="0" y="50038"/>
                  </a:moveTo>
                  <a:cubicBezTo>
                    <a:pt x="0" y="22352"/>
                    <a:pt x="22352" y="0"/>
                    <a:pt x="50038" y="0"/>
                  </a:cubicBezTo>
                  <a:cubicBezTo>
                    <a:pt x="77724" y="0"/>
                    <a:pt x="99949" y="22352"/>
                    <a:pt x="99949" y="50038"/>
                  </a:cubicBezTo>
                  <a:cubicBezTo>
                    <a:pt x="99949" y="77724"/>
                    <a:pt x="77597" y="99949"/>
                    <a:pt x="50038" y="99949"/>
                  </a:cubicBezTo>
                  <a:cubicBezTo>
                    <a:pt x="22479" y="99949"/>
                    <a:pt x="0" y="77597"/>
                    <a:pt x="0" y="5003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16" id="116"/>
          <p:cNvGrpSpPr/>
          <p:nvPr/>
        </p:nvGrpSpPr>
        <p:grpSpPr>
          <a:xfrm rot="0">
            <a:off x="10554833" y="8094516"/>
            <a:ext cx="113748" cy="37500"/>
            <a:chOff x="0" y="0"/>
            <a:chExt cx="151663" cy="50000"/>
          </a:xfrm>
        </p:grpSpPr>
        <p:sp>
          <p:nvSpPr>
            <p:cNvPr name="Freeform 117" id="117"/>
            <p:cNvSpPr/>
            <p:nvPr/>
          </p:nvSpPr>
          <p:spPr>
            <a:xfrm flipH="false" flipV="false" rot="0">
              <a:off x="-20" y="0"/>
              <a:ext cx="99588" cy="50007"/>
            </a:xfrm>
            <a:custGeom>
              <a:avLst/>
              <a:gdLst/>
              <a:ahLst/>
              <a:cxnLst/>
              <a:rect r="r" b="b" t="t" l="l"/>
              <a:pathLst>
                <a:path h="50007" w="99588">
                  <a:moveTo>
                    <a:pt x="99588" y="48768"/>
                  </a:moveTo>
                  <a:cubicBezTo>
                    <a:pt x="71140" y="51816"/>
                    <a:pt x="39771" y="49149"/>
                    <a:pt x="19578" y="41783"/>
                  </a:cubicBezTo>
                  <a:cubicBezTo>
                    <a:pt x="-615" y="34417"/>
                    <a:pt x="-5568" y="23876"/>
                    <a:pt x="6497" y="14859"/>
                  </a:cubicBezTo>
                  <a:cubicBezTo>
                    <a:pt x="18562" y="5842"/>
                    <a:pt x="45867" y="0"/>
                    <a:pt x="75839" y="0"/>
                  </a:cubicBezTo>
                  <a:close/>
                </a:path>
              </a:pathLst>
            </a:custGeom>
            <a:solidFill>
              <a:srgbClr val="D9707A"/>
            </a:solidFill>
          </p:spPr>
        </p:sp>
      </p:grpSp>
      <p:grpSp>
        <p:nvGrpSpPr>
          <p:cNvPr name="Group 118" id="118"/>
          <p:cNvGrpSpPr/>
          <p:nvPr/>
        </p:nvGrpSpPr>
        <p:grpSpPr>
          <a:xfrm rot="0">
            <a:off x="10361895" y="8018116"/>
            <a:ext cx="92593" cy="59522"/>
            <a:chOff x="0" y="0"/>
            <a:chExt cx="123457" cy="79362"/>
          </a:xfrm>
        </p:grpSpPr>
        <p:sp>
          <p:nvSpPr>
            <p:cNvPr name="Freeform 119" id="119"/>
            <p:cNvSpPr/>
            <p:nvPr/>
          </p:nvSpPr>
          <p:spPr>
            <a:xfrm flipH="false" flipV="false" rot="0">
              <a:off x="0" y="0"/>
              <a:ext cx="123444" cy="79375"/>
            </a:xfrm>
            <a:custGeom>
              <a:avLst/>
              <a:gdLst/>
              <a:ahLst/>
              <a:cxnLst/>
              <a:rect r="r" b="b" t="t" l="l"/>
              <a:pathLst>
                <a:path h="79375" w="123444">
                  <a:moveTo>
                    <a:pt x="0" y="39624"/>
                  </a:moveTo>
                  <a:cubicBezTo>
                    <a:pt x="0" y="17780"/>
                    <a:pt x="27686" y="0"/>
                    <a:pt x="61722" y="0"/>
                  </a:cubicBezTo>
                  <a:cubicBezTo>
                    <a:pt x="95758" y="0"/>
                    <a:pt x="123444" y="17780"/>
                    <a:pt x="123444" y="39624"/>
                  </a:cubicBezTo>
                  <a:cubicBezTo>
                    <a:pt x="123444" y="61468"/>
                    <a:pt x="95758" y="79375"/>
                    <a:pt x="61722" y="79375"/>
                  </a:cubicBezTo>
                  <a:cubicBezTo>
                    <a:pt x="27686" y="79375"/>
                    <a:pt x="0" y="61595"/>
                    <a:pt x="0" y="39624"/>
                  </a:cubicBezTo>
                  <a:close/>
                </a:path>
              </a:pathLst>
            </a:custGeom>
            <a:solidFill>
              <a:srgbClr val="FF9EB0"/>
            </a:solidFill>
          </p:spPr>
        </p:sp>
      </p:grpSp>
      <p:grpSp>
        <p:nvGrpSpPr>
          <p:cNvPr name="Group 120" id="120"/>
          <p:cNvGrpSpPr/>
          <p:nvPr/>
        </p:nvGrpSpPr>
        <p:grpSpPr>
          <a:xfrm rot="0">
            <a:off x="10661894" y="8018116"/>
            <a:ext cx="92593" cy="59522"/>
            <a:chOff x="0" y="0"/>
            <a:chExt cx="123457" cy="79362"/>
          </a:xfrm>
        </p:grpSpPr>
        <p:sp>
          <p:nvSpPr>
            <p:cNvPr name="Freeform 121" id="121"/>
            <p:cNvSpPr/>
            <p:nvPr/>
          </p:nvSpPr>
          <p:spPr>
            <a:xfrm flipH="false" flipV="false" rot="0">
              <a:off x="0" y="0"/>
              <a:ext cx="123444" cy="79375"/>
            </a:xfrm>
            <a:custGeom>
              <a:avLst/>
              <a:gdLst/>
              <a:ahLst/>
              <a:cxnLst/>
              <a:rect r="r" b="b" t="t" l="l"/>
              <a:pathLst>
                <a:path h="79375" w="123444">
                  <a:moveTo>
                    <a:pt x="0" y="39624"/>
                  </a:moveTo>
                  <a:cubicBezTo>
                    <a:pt x="0" y="17780"/>
                    <a:pt x="27686" y="0"/>
                    <a:pt x="61722" y="0"/>
                  </a:cubicBezTo>
                  <a:cubicBezTo>
                    <a:pt x="95758" y="0"/>
                    <a:pt x="123444" y="17780"/>
                    <a:pt x="123444" y="39624"/>
                  </a:cubicBezTo>
                  <a:cubicBezTo>
                    <a:pt x="123444" y="61468"/>
                    <a:pt x="95758" y="79375"/>
                    <a:pt x="61722" y="79375"/>
                  </a:cubicBezTo>
                  <a:cubicBezTo>
                    <a:pt x="27686" y="79375"/>
                    <a:pt x="0" y="61595"/>
                    <a:pt x="0" y="39624"/>
                  </a:cubicBezTo>
                  <a:close/>
                </a:path>
              </a:pathLst>
            </a:custGeom>
            <a:solidFill>
              <a:srgbClr val="FF9EB0"/>
            </a:solidFill>
          </p:spPr>
        </p:sp>
      </p:grpSp>
      <p:grpSp>
        <p:nvGrpSpPr>
          <p:cNvPr name="Group 122" id="122"/>
          <p:cNvGrpSpPr/>
          <p:nvPr/>
        </p:nvGrpSpPr>
        <p:grpSpPr>
          <a:xfrm rot="0">
            <a:off x="11312366" y="7328592"/>
            <a:ext cx="1419054" cy="1419054"/>
            <a:chOff x="0" y="0"/>
            <a:chExt cx="1892071" cy="1892071"/>
          </a:xfrm>
        </p:grpSpPr>
        <p:sp>
          <p:nvSpPr>
            <p:cNvPr name="Freeform 123" id="123"/>
            <p:cNvSpPr/>
            <p:nvPr/>
          </p:nvSpPr>
          <p:spPr>
            <a:xfrm flipH="false" flipV="false" rot="0">
              <a:off x="0" y="0"/>
              <a:ext cx="1892046" cy="1892046"/>
            </a:xfrm>
            <a:custGeom>
              <a:avLst/>
              <a:gdLst/>
              <a:ahLst/>
              <a:cxnLst/>
              <a:rect r="r" b="b" t="t" l="l"/>
              <a:pathLst>
                <a:path h="1892046" w="1892046">
                  <a:moveTo>
                    <a:pt x="0" y="227076"/>
                  </a:moveTo>
                  <a:cubicBezTo>
                    <a:pt x="0" y="101600"/>
                    <a:pt x="101600" y="0"/>
                    <a:pt x="227076" y="0"/>
                  </a:cubicBezTo>
                  <a:lnTo>
                    <a:pt x="1664970" y="0"/>
                  </a:lnTo>
                  <a:cubicBezTo>
                    <a:pt x="1790319" y="0"/>
                    <a:pt x="1892046" y="101600"/>
                    <a:pt x="1892046" y="227076"/>
                  </a:cubicBezTo>
                  <a:lnTo>
                    <a:pt x="1892046" y="1664970"/>
                  </a:lnTo>
                  <a:cubicBezTo>
                    <a:pt x="1892046" y="1790319"/>
                    <a:pt x="1790446" y="1892046"/>
                    <a:pt x="1664970" y="1892046"/>
                  </a:cubicBezTo>
                  <a:lnTo>
                    <a:pt x="227076" y="1892046"/>
                  </a:lnTo>
                  <a:cubicBezTo>
                    <a:pt x="101600" y="1892046"/>
                    <a:pt x="0" y="1790446"/>
                    <a:pt x="0" y="166497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E7E1F5"/>
              </a:solidFill>
              <a:prstDash val="solid"/>
              <a:miter/>
            </a:ln>
          </p:spPr>
        </p:sp>
      </p:grpSp>
      <p:grpSp>
        <p:nvGrpSpPr>
          <p:cNvPr name="Group 124" id="124"/>
          <p:cNvGrpSpPr/>
          <p:nvPr/>
        </p:nvGrpSpPr>
        <p:grpSpPr>
          <a:xfrm rot="0">
            <a:off x="11709397" y="7682008"/>
            <a:ext cx="625002" cy="625002"/>
            <a:chOff x="0" y="0"/>
            <a:chExt cx="833336" cy="833336"/>
          </a:xfrm>
        </p:grpSpPr>
        <p:sp>
          <p:nvSpPr>
            <p:cNvPr name="Freeform 125" id="125"/>
            <p:cNvSpPr/>
            <p:nvPr/>
          </p:nvSpPr>
          <p:spPr>
            <a:xfrm flipH="false" flipV="false" rot="0">
              <a:off x="0" y="0"/>
              <a:ext cx="833374" cy="833374"/>
            </a:xfrm>
            <a:custGeom>
              <a:avLst/>
              <a:gdLst/>
              <a:ahLst/>
              <a:cxnLst/>
              <a:rect r="r" b="b" t="t" l="l"/>
              <a:pathLst>
                <a:path h="833374" w="833374">
                  <a:moveTo>
                    <a:pt x="0" y="416687"/>
                  </a:moveTo>
                  <a:cubicBezTo>
                    <a:pt x="0" y="186563"/>
                    <a:pt x="186563" y="0"/>
                    <a:pt x="416687" y="0"/>
                  </a:cubicBezTo>
                  <a:cubicBezTo>
                    <a:pt x="646811" y="0"/>
                    <a:pt x="833374" y="186563"/>
                    <a:pt x="833374" y="416687"/>
                  </a:cubicBezTo>
                  <a:cubicBezTo>
                    <a:pt x="833374" y="646811"/>
                    <a:pt x="646811" y="833374"/>
                    <a:pt x="416687" y="833374"/>
                  </a:cubicBezTo>
                  <a:cubicBezTo>
                    <a:pt x="186563" y="833374"/>
                    <a:pt x="0" y="646811"/>
                    <a:pt x="0" y="416687"/>
                  </a:cubicBezTo>
                  <a:close/>
                </a:path>
              </a:pathLst>
            </a:custGeom>
            <a:solidFill>
              <a:srgbClr val="7A4B32"/>
            </a:solidFill>
          </p:spPr>
        </p:sp>
      </p:grpSp>
      <p:grpSp>
        <p:nvGrpSpPr>
          <p:cNvPr name="Group 126" id="126"/>
          <p:cNvGrpSpPr/>
          <p:nvPr/>
        </p:nvGrpSpPr>
        <p:grpSpPr>
          <a:xfrm rot="0">
            <a:off x="11778148" y="7894510"/>
            <a:ext cx="487499" cy="124997"/>
            <a:chOff x="0" y="0"/>
            <a:chExt cx="649999" cy="166662"/>
          </a:xfrm>
        </p:grpSpPr>
        <p:sp>
          <p:nvSpPr>
            <p:cNvPr name="Freeform 127" id="127"/>
            <p:cNvSpPr/>
            <p:nvPr/>
          </p:nvSpPr>
          <p:spPr>
            <a:xfrm flipH="false" flipV="false" rot="0">
              <a:off x="0" y="0"/>
              <a:ext cx="649986" cy="166624"/>
            </a:xfrm>
            <a:custGeom>
              <a:avLst/>
              <a:gdLst/>
              <a:ahLst/>
              <a:cxnLst/>
              <a:rect r="r" b="b" t="t" l="l"/>
              <a:pathLst>
                <a:path h="166624" w="649986">
                  <a:moveTo>
                    <a:pt x="0" y="83312"/>
                  </a:moveTo>
                  <a:cubicBezTo>
                    <a:pt x="0" y="37338"/>
                    <a:pt x="37338" y="0"/>
                    <a:pt x="83312" y="0"/>
                  </a:cubicBezTo>
                  <a:lnTo>
                    <a:pt x="566674" y="0"/>
                  </a:lnTo>
                  <a:cubicBezTo>
                    <a:pt x="612648" y="0"/>
                    <a:pt x="649986" y="37338"/>
                    <a:pt x="649986" y="83312"/>
                  </a:cubicBezTo>
                  <a:cubicBezTo>
                    <a:pt x="649986" y="129286"/>
                    <a:pt x="612648" y="166624"/>
                    <a:pt x="566674" y="166624"/>
                  </a:cubicBezTo>
                  <a:lnTo>
                    <a:pt x="83312" y="166624"/>
                  </a:lnTo>
                  <a:cubicBezTo>
                    <a:pt x="37338" y="166624"/>
                    <a:pt x="0" y="129413"/>
                    <a:pt x="0" y="83312"/>
                  </a:cubicBezTo>
                  <a:close/>
                </a:path>
              </a:pathLst>
            </a:custGeom>
            <a:solidFill>
              <a:srgbClr val="1B3A5C"/>
            </a:solidFill>
          </p:spPr>
        </p:sp>
      </p:grpSp>
      <p:grpSp>
        <p:nvGrpSpPr>
          <p:cNvPr name="Group 128" id="128"/>
          <p:cNvGrpSpPr/>
          <p:nvPr/>
        </p:nvGrpSpPr>
        <p:grpSpPr>
          <a:xfrm rot="-600000">
            <a:off x="11809390" y="7861516"/>
            <a:ext cx="124997" cy="31252"/>
            <a:chOff x="0" y="0"/>
            <a:chExt cx="166662" cy="41669"/>
          </a:xfrm>
        </p:grpSpPr>
        <p:sp>
          <p:nvSpPr>
            <p:cNvPr name="Freeform 129" id="129"/>
            <p:cNvSpPr/>
            <p:nvPr/>
          </p:nvSpPr>
          <p:spPr>
            <a:xfrm flipH="false" flipV="false" rot="0">
              <a:off x="0" y="0"/>
              <a:ext cx="166624" cy="41656"/>
            </a:xfrm>
            <a:custGeom>
              <a:avLst/>
              <a:gdLst/>
              <a:ahLst/>
              <a:cxnLst/>
              <a:rect r="r" b="b" t="t" l="l"/>
              <a:pathLst>
                <a:path h="41656" w="166624">
                  <a:moveTo>
                    <a:pt x="0" y="20828"/>
                  </a:moveTo>
                  <a:cubicBezTo>
                    <a:pt x="0" y="9271"/>
                    <a:pt x="9271" y="0"/>
                    <a:pt x="20828" y="0"/>
                  </a:cubicBezTo>
                  <a:lnTo>
                    <a:pt x="145796" y="0"/>
                  </a:lnTo>
                  <a:cubicBezTo>
                    <a:pt x="157353" y="0"/>
                    <a:pt x="166624" y="9271"/>
                    <a:pt x="166624" y="20828"/>
                  </a:cubicBezTo>
                  <a:cubicBezTo>
                    <a:pt x="166624" y="32385"/>
                    <a:pt x="157353" y="41656"/>
                    <a:pt x="145796" y="41656"/>
                  </a:cubicBezTo>
                  <a:lnTo>
                    <a:pt x="20828" y="41656"/>
                  </a:lnTo>
                  <a:cubicBezTo>
                    <a:pt x="9271" y="41656"/>
                    <a:pt x="0" y="32385"/>
                    <a:pt x="0" y="2082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30" id="130"/>
          <p:cNvGrpSpPr/>
          <p:nvPr/>
        </p:nvGrpSpPr>
        <p:grpSpPr>
          <a:xfrm rot="-2400000">
            <a:off x="12109390" y="7844980"/>
            <a:ext cx="124997" cy="31252"/>
            <a:chOff x="0" y="0"/>
            <a:chExt cx="166662" cy="41669"/>
          </a:xfrm>
        </p:grpSpPr>
        <p:sp>
          <p:nvSpPr>
            <p:cNvPr name="Freeform 131" id="131"/>
            <p:cNvSpPr/>
            <p:nvPr/>
          </p:nvSpPr>
          <p:spPr>
            <a:xfrm flipH="false" flipV="false" rot="0">
              <a:off x="0" y="0"/>
              <a:ext cx="166624" cy="41656"/>
            </a:xfrm>
            <a:custGeom>
              <a:avLst/>
              <a:gdLst/>
              <a:ahLst/>
              <a:cxnLst/>
              <a:rect r="r" b="b" t="t" l="l"/>
              <a:pathLst>
                <a:path h="41656" w="166624">
                  <a:moveTo>
                    <a:pt x="0" y="20828"/>
                  </a:moveTo>
                  <a:cubicBezTo>
                    <a:pt x="0" y="9271"/>
                    <a:pt x="9271" y="0"/>
                    <a:pt x="20828" y="0"/>
                  </a:cubicBezTo>
                  <a:lnTo>
                    <a:pt x="145796" y="0"/>
                  </a:lnTo>
                  <a:cubicBezTo>
                    <a:pt x="157353" y="0"/>
                    <a:pt x="166624" y="9271"/>
                    <a:pt x="166624" y="20828"/>
                  </a:cubicBezTo>
                  <a:cubicBezTo>
                    <a:pt x="166624" y="32385"/>
                    <a:pt x="157353" y="41656"/>
                    <a:pt x="145796" y="41656"/>
                  </a:cubicBezTo>
                  <a:lnTo>
                    <a:pt x="20828" y="41656"/>
                  </a:lnTo>
                  <a:cubicBezTo>
                    <a:pt x="9271" y="41656"/>
                    <a:pt x="0" y="32385"/>
                    <a:pt x="0" y="2082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32" id="132"/>
          <p:cNvGrpSpPr/>
          <p:nvPr/>
        </p:nvGrpSpPr>
        <p:grpSpPr>
          <a:xfrm rot="0">
            <a:off x="11884390" y="7944517"/>
            <a:ext cx="75000" cy="75000"/>
            <a:chOff x="0" y="0"/>
            <a:chExt cx="100000" cy="100000"/>
          </a:xfrm>
        </p:grpSpPr>
        <p:sp>
          <p:nvSpPr>
            <p:cNvPr name="Freeform 133" id="133"/>
            <p:cNvSpPr/>
            <p:nvPr/>
          </p:nvSpPr>
          <p:spPr>
            <a:xfrm flipH="false" flipV="false" rot="0">
              <a:off x="0" y="0"/>
              <a:ext cx="99949" cy="99949"/>
            </a:xfrm>
            <a:custGeom>
              <a:avLst/>
              <a:gdLst/>
              <a:ahLst/>
              <a:cxnLst/>
              <a:rect r="r" b="b" t="t" l="l"/>
              <a:pathLst>
                <a:path h="99949" w="99949">
                  <a:moveTo>
                    <a:pt x="0" y="50038"/>
                  </a:moveTo>
                  <a:cubicBezTo>
                    <a:pt x="0" y="22352"/>
                    <a:pt x="22352" y="0"/>
                    <a:pt x="50038" y="0"/>
                  </a:cubicBezTo>
                  <a:cubicBezTo>
                    <a:pt x="77724" y="0"/>
                    <a:pt x="99949" y="22352"/>
                    <a:pt x="99949" y="50038"/>
                  </a:cubicBezTo>
                  <a:cubicBezTo>
                    <a:pt x="99949" y="77724"/>
                    <a:pt x="77597" y="99949"/>
                    <a:pt x="50038" y="99949"/>
                  </a:cubicBezTo>
                  <a:cubicBezTo>
                    <a:pt x="22479" y="99949"/>
                    <a:pt x="0" y="77597"/>
                    <a:pt x="0" y="5003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34" id="134"/>
          <p:cNvGrpSpPr/>
          <p:nvPr/>
        </p:nvGrpSpPr>
        <p:grpSpPr>
          <a:xfrm rot="0">
            <a:off x="12084396" y="7944517"/>
            <a:ext cx="75000" cy="75000"/>
            <a:chOff x="0" y="0"/>
            <a:chExt cx="100000" cy="100000"/>
          </a:xfrm>
        </p:grpSpPr>
        <p:sp>
          <p:nvSpPr>
            <p:cNvPr name="Freeform 135" id="135"/>
            <p:cNvSpPr/>
            <p:nvPr/>
          </p:nvSpPr>
          <p:spPr>
            <a:xfrm flipH="false" flipV="false" rot="0">
              <a:off x="0" y="0"/>
              <a:ext cx="99949" cy="99949"/>
            </a:xfrm>
            <a:custGeom>
              <a:avLst/>
              <a:gdLst/>
              <a:ahLst/>
              <a:cxnLst/>
              <a:rect r="r" b="b" t="t" l="l"/>
              <a:pathLst>
                <a:path h="99949" w="99949">
                  <a:moveTo>
                    <a:pt x="0" y="50038"/>
                  </a:moveTo>
                  <a:cubicBezTo>
                    <a:pt x="0" y="22352"/>
                    <a:pt x="22352" y="0"/>
                    <a:pt x="50038" y="0"/>
                  </a:cubicBezTo>
                  <a:cubicBezTo>
                    <a:pt x="77724" y="0"/>
                    <a:pt x="99949" y="22352"/>
                    <a:pt x="99949" y="50038"/>
                  </a:cubicBezTo>
                  <a:cubicBezTo>
                    <a:pt x="99949" y="77724"/>
                    <a:pt x="77597" y="99949"/>
                    <a:pt x="50038" y="99949"/>
                  </a:cubicBezTo>
                  <a:cubicBezTo>
                    <a:pt x="22479" y="99949"/>
                    <a:pt x="0" y="77597"/>
                    <a:pt x="0" y="50038"/>
                  </a:cubicBezTo>
                  <a:close/>
                </a:path>
              </a:pathLst>
            </a:custGeom>
            <a:solidFill>
              <a:srgbClr val="2B2B3D"/>
            </a:solidFill>
          </p:spPr>
        </p:sp>
      </p:grpSp>
      <p:grpSp>
        <p:nvGrpSpPr>
          <p:cNvPr name="Group 136" id="136"/>
          <p:cNvGrpSpPr/>
          <p:nvPr/>
        </p:nvGrpSpPr>
        <p:grpSpPr>
          <a:xfrm rot="600000">
            <a:off x="12021893" y="8084515"/>
            <a:ext cx="129997" cy="44996"/>
            <a:chOff x="0" y="0"/>
            <a:chExt cx="173330" cy="59995"/>
          </a:xfrm>
        </p:grpSpPr>
        <p:sp>
          <p:nvSpPr>
            <p:cNvPr name="Freeform 137" id="137"/>
            <p:cNvSpPr/>
            <p:nvPr/>
          </p:nvSpPr>
          <p:spPr>
            <a:xfrm flipH="false" flipV="false" rot="0">
              <a:off x="8" y="0"/>
              <a:ext cx="115054" cy="59961"/>
            </a:xfrm>
            <a:custGeom>
              <a:avLst/>
              <a:gdLst/>
              <a:ahLst/>
              <a:cxnLst/>
              <a:rect r="r" b="b" t="t" l="l"/>
              <a:pathLst>
                <a:path h="59961" w="115054">
                  <a:moveTo>
                    <a:pt x="115054" y="58293"/>
                  </a:moveTo>
                  <a:cubicBezTo>
                    <a:pt x="82542" y="62230"/>
                    <a:pt x="46347" y="59055"/>
                    <a:pt x="22979" y="50292"/>
                  </a:cubicBezTo>
                  <a:cubicBezTo>
                    <a:pt x="-389" y="41529"/>
                    <a:pt x="-6485" y="28829"/>
                    <a:pt x="7231" y="18034"/>
                  </a:cubicBezTo>
                  <a:cubicBezTo>
                    <a:pt x="20947" y="7239"/>
                    <a:pt x="52189" y="0"/>
                    <a:pt x="86606" y="0"/>
                  </a:cubicBezTo>
                  <a:close/>
                </a:path>
              </a:pathLst>
            </a:custGeom>
            <a:solidFill>
              <a:srgbClr val="D9707A"/>
            </a:solidFill>
          </p:spPr>
        </p:sp>
      </p:grpSp>
      <p:sp>
        <p:nvSpPr>
          <p:cNvPr name="Freeform 138" id="138"/>
          <p:cNvSpPr/>
          <p:nvPr/>
        </p:nvSpPr>
        <p:spPr>
          <a:xfrm flipH="false" flipV="false" rot="0">
            <a:off x="5446718" y="5622131"/>
            <a:ext cx="4406123" cy="3156996"/>
          </a:xfrm>
          <a:custGeom>
            <a:avLst/>
            <a:gdLst/>
            <a:ahLst/>
            <a:cxnLst/>
            <a:rect r="r" b="b" t="t" l="l"/>
            <a:pathLst>
              <a:path h="3156996" w="4406123">
                <a:moveTo>
                  <a:pt x="0" y="0"/>
                </a:moveTo>
                <a:lnTo>
                  <a:pt x="4406123" y="0"/>
                </a:lnTo>
                <a:lnTo>
                  <a:pt x="4406123" y="3156996"/>
                </a:lnTo>
                <a:lnTo>
                  <a:pt x="0" y="315699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95237" y="1245241"/>
            <a:ext cx="1459525" cy="939527"/>
            <a:chOff x="0" y="0"/>
            <a:chExt cx="1946034" cy="12527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646" y="4063"/>
              <a:ext cx="1948480" cy="1253206"/>
            </a:xfrm>
            <a:custGeom>
              <a:avLst/>
              <a:gdLst/>
              <a:ahLst/>
              <a:cxnLst/>
              <a:rect r="r" b="b" t="t" l="l"/>
              <a:pathLst>
                <a:path h="1253206" w="1948480">
                  <a:moveTo>
                    <a:pt x="177287" y="412624"/>
                  </a:moveTo>
                  <a:cubicBezTo>
                    <a:pt x="161539" y="311532"/>
                    <a:pt x="213101" y="211583"/>
                    <a:pt x="310002" y="154941"/>
                  </a:cubicBezTo>
                  <a:cubicBezTo>
                    <a:pt x="406903" y="98299"/>
                    <a:pt x="532125" y="95251"/>
                    <a:pt x="632582" y="146686"/>
                  </a:cubicBezTo>
                  <a:cubicBezTo>
                    <a:pt x="668142" y="87885"/>
                    <a:pt x="733293" y="47372"/>
                    <a:pt x="808223" y="37212"/>
                  </a:cubicBezTo>
                  <a:cubicBezTo>
                    <a:pt x="883153" y="27052"/>
                    <a:pt x="959226" y="48642"/>
                    <a:pt x="1013201" y="95251"/>
                  </a:cubicBezTo>
                  <a:cubicBezTo>
                    <a:pt x="1043554" y="42165"/>
                    <a:pt x="1102990" y="6351"/>
                    <a:pt x="1170681" y="763"/>
                  </a:cubicBezTo>
                  <a:cubicBezTo>
                    <a:pt x="1238372" y="-4825"/>
                    <a:pt x="1304412" y="20575"/>
                    <a:pt x="1345560" y="67819"/>
                  </a:cubicBezTo>
                  <a:cubicBezTo>
                    <a:pt x="1400297" y="11304"/>
                    <a:pt x="1487419" y="-12445"/>
                    <a:pt x="1569207" y="6732"/>
                  </a:cubicBezTo>
                  <a:cubicBezTo>
                    <a:pt x="1650995" y="25909"/>
                    <a:pt x="1712717" y="84837"/>
                    <a:pt x="1727703" y="157608"/>
                  </a:cubicBezTo>
                  <a:cubicBezTo>
                    <a:pt x="1794759" y="173610"/>
                    <a:pt x="1850639" y="214377"/>
                    <a:pt x="1880865" y="269368"/>
                  </a:cubicBezTo>
                  <a:cubicBezTo>
                    <a:pt x="1911091" y="324359"/>
                    <a:pt x="1912742" y="388113"/>
                    <a:pt x="1885310" y="444247"/>
                  </a:cubicBezTo>
                  <a:cubicBezTo>
                    <a:pt x="1951350" y="519558"/>
                    <a:pt x="1966844" y="620015"/>
                    <a:pt x="1925950" y="708026"/>
                  </a:cubicBezTo>
                  <a:cubicBezTo>
                    <a:pt x="1885056" y="796037"/>
                    <a:pt x="1793870" y="858394"/>
                    <a:pt x="1686555" y="871856"/>
                  </a:cubicBezTo>
                  <a:cubicBezTo>
                    <a:pt x="1685793" y="954406"/>
                    <a:pt x="1634104" y="1030225"/>
                    <a:pt x="1551427" y="1069976"/>
                  </a:cubicBezTo>
                  <a:cubicBezTo>
                    <a:pt x="1468750" y="1109727"/>
                    <a:pt x="1367912" y="1107314"/>
                    <a:pt x="1287902" y="1063499"/>
                  </a:cubicBezTo>
                  <a:cubicBezTo>
                    <a:pt x="1253866" y="1162432"/>
                    <a:pt x="1157854" y="1235203"/>
                    <a:pt x="1041522" y="1250316"/>
                  </a:cubicBezTo>
                  <a:cubicBezTo>
                    <a:pt x="925190" y="1265429"/>
                    <a:pt x="809366" y="1220471"/>
                    <a:pt x="744088" y="1134492"/>
                  </a:cubicBezTo>
                  <a:cubicBezTo>
                    <a:pt x="663951" y="1176783"/>
                    <a:pt x="567812" y="1188975"/>
                    <a:pt x="477388" y="1168274"/>
                  </a:cubicBezTo>
                  <a:cubicBezTo>
                    <a:pt x="386964" y="1147573"/>
                    <a:pt x="309621" y="1095757"/>
                    <a:pt x="263139" y="1024510"/>
                  </a:cubicBezTo>
                  <a:cubicBezTo>
                    <a:pt x="181224" y="1032892"/>
                    <a:pt x="102103" y="995681"/>
                    <a:pt x="64892" y="931419"/>
                  </a:cubicBezTo>
                  <a:cubicBezTo>
                    <a:pt x="27681" y="867157"/>
                    <a:pt x="40508" y="789306"/>
                    <a:pt x="96896" y="736728"/>
                  </a:cubicBezTo>
                  <a:cubicBezTo>
                    <a:pt x="23871" y="699136"/>
                    <a:pt x="-13467" y="624333"/>
                    <a:pt x="4440" y="551435"/>
                  </a:cubicBezTo>
                  <a:cubicBezTo>
                    <a:pt x="22347" y="478537"/>
                    <a:pt x="91435" y="424181"/>
                    <a:pt x="175636" y="416561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97409" y="67818"/>
              <a:ext cx="1785366" cy="1065657"/>
            </a:xfrm>
            <a:custGeom>
              <a:avLst/>
              <a:gdLst/>
              <a:ahLst/>
              <a:cxnLst/>
              <a:rect r="r" b="b" t="t" l="l"/>
              <a:pathLst>
                <a:path h="1065657" w="1785366">
                  <a:moveTo>
                    <a:pt x="114046" y="691261"/>
                  </a:moveTo>
                  <a:cubicBezTo>
                    <a:pt x="74168" y="694055"/>
                    <a:pt x="34417" y="685927"/>
                    <a:pt x="0" y="668147"/>
                  </a:cubicBezTo>
                  <a:moveTo>
                    <a:pt x="214630" y="944118"/>
                  </a:moveTo>
                  <a:cubicBezTo>
                    <a:pt x="198628" y="949706"/>
                    <a:pt x="181864" y="953389"/>
                    <a:pt x="164719" y="955167"/>
                  </a:cubicBezTo>
                  <a:moveTo>
                    <a:pt x="644906" y="1065657"/>
                  </a:moveTo>
                  <a:cubicBezTo>
                    <a:pt x="632841" y="1049782"/>
                    <a:pt x="622808" y="1032891"/>
                    <a:pt x="614807" y="1015238"/>
                  </a:cubicBezTo>
                  <a:moveTo>
                    <a:pt x="1201166" y="939927"/>
                  </a:moveTo>
                  <a:cubicBezTo>
                    <a:pt x="1199388" y="958723"/>
                    <a:pt x="1195324" y="977265"/>
                    <a:pt x="1189101" y="995299"/>
                  </a:cubicBezTo>
                  <a:moveTo>
                    <a:pt x="1439926" y="597789"/>
                  </a:moveTo>
                  <a:cubicBezTo>
                    <a:pt x="1530223" y="636270"/>
                    <a:pt x="1587246" y="716788"/>
                    <a:pt x="1586357" y="804672"/>
                  </a:cubicBezTo>
                  <a:moveTo>
                    <a:pt x="1785366" y="377317"/>
                  </a:moveTo>
                  <a:cubicBezTo>
                    <a:pt x="1770761" y="407289"/>
                    <a:pt x="1748409" y="433832"/>
                    <a:pt x="1720088" y="454914"/>
                  </a:cubicBezTo>
                  <a:moveTo>
                    <a:pt x="1628775" y="89408"/>
                  </a:moveTo>
                  <a:cubicBezTo>
                    <a:pt x="1631315" y="101473"/>
                    <a:pt x="1632458" y="113792"/>
                    <a:pt x="1632204" y="126111"/>
                  </a:cubicBezTo>
                  <a:moveTo>
                    <a:pt x="1212469" y="46736"/>
                  </a:moveTo>
                  <a:cubicBezTo>
                    <a:pt x="1220978" y="29845"/>
                    <a:pt x="1232281" y="14097"/>
                    <a:pt x="1245870" y="0"/>
                  </a:cubicBezTo>
                  <a:moveTo>
                    <a:pt x="899922" y="69088"/>
                  </a:moveTo>
                  <a:cubicBezTo>
                    <a:pt x="903351" y="55118"/>
                    <a:pt x="908812" y="41529"/>
                    <a:pt x="916051" y="28829"/>
                  </a:cubicBezTo>
                  <a:moveTo>
                    <a:pt x="533273" y="82677"/>
                  </a:moveTo>
                  <a:cubicBezTo>
                    <a:pt x="554482" y="93599"/>
                    <a:pt x="574167" y="106680"/>
                    <a:pt x="591820" y="121793"/>
                  </a:cubicBezTo>
                  <a:moveTo>
                    <a:pt x="88519" y="390017"/>
                  </a:moveTo>
                  <a:cubicBezTo>
                    <a:pt x="83820" y="376555"/>
                    <a:pt x="80518" y="362839"/>
                    <a:pt x="78359" y="348869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5895234" y="395240"/>
            <a:ext cx="1359522" cy="869528"/>
            <a:chOff x="0" y="0"/>
            <a:chExt cx="1812696" cy="115937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504" y="3730"/>
              <a:ext cx="1815122" cy="1159882"/>
            </a:xfrm>
            <a:custGeom>
              <a:avLst/>
              <a:gdLst/>
              <a:ahLst/>
              <a:cxnLst/>
              <a:rect r="r" b="b" t="t" l="l"/>
              <a:pathLst>
                <a:path h="1159882" w="1815122">
                  <a:moveTo>
                    <a:pt x="165207" y="381969"/>
                  </a:moveTo>
                  <a:cubicBezTo>
                    <a:pt x="150475" y="288370"/>
                    <a:pt x="198481" y="195787"/>
                    <a:pt x="288778" y="143463"/>
                  </a:cubicBezTo>
                  <a:cubicBezTo>
                    <a:pt x="379075" y="91139"/>
                    <a:pt x="495661" y="88218"/>
                    <a:pt x="589260" y="135843"/>
                  </a:cubicBezTo>
                  <a:cubicBezTo>
                    <a:pt x="622407" y="81487"/>
                    <a:pt x="683113" y="43895"/>
                    <a:pt x="752836" y="34624"/>
                  </a:cubicBezTo>
                  <a:cubicBezTo>
                    <a:pt x="822559" y="25353"/>
                    <a:pt x="893425" y="45165"/>
                    <a:pt x="943844" y="88345"/>
                  </a:cubicBezTo>
                  <a:cubicBezTo>
                    <a:pt x="972038" y="39069"/>
                    <a:pt x="1027410" y="5922"/>
                    <a:pt x="1090402" y="715"/>
                  </a:cubicBezTo>
                  <a:cubicBezTo>
                    <a:pt x="1153394" y="-4492"/>
                    <a:pt x="1214989" y="19003"/>
                    <a:pt x="1253343" y="62818"/>
                  </a:cubicBezTo>
                  <a:cubicBezTo>
                    <a:pt x="1304397" y="10621"/>
                    <a:pt x="1385550" y="-11477"/>
                    <a:pt x="1461623" y="6303"/>
                  </a:cubicBezTo>
                  <a:cubicBezTo>
                    <a:pt x="1537696" y="24083"/>
                    <a:pt x="1595354" y="78439"/>
                    <a:pt x="1609324" y="145876"/>
                  </a:cubicBezTo>
                  <a:cubicBezTo>
                    <a:pt x="1671808" y="160735"/>
                    <a:pt x="1723878" y="198454"/>
                    <a:pt x="1752072" y="249381"/>
                  </a:cubicBezTo>
                  <a:cubicBezTo>
                    <a:pt x="1780266" y="300308"/>
                    <a:pt x="1781790" y="359236"/>
                    <a:pt x="1756263" y="411179"/>
                  </a:cubicBezTo>
                  <a:cubicBezTo>
                    <a:pt x="1817858" y="480902"/>
                    <a:pt x="1832209" y="573866"/>
                    <a:pt x="1794109" y="655273"/>
                  </a:cubicBezTo>
                  <a:cubicBezTo>
                    <a:pt x="1756009" y="736680"/>
                    <a:pt x="1671046" y="794465"/>
                    <a:pt x="1571097" y="806911"/>
                  </a:cubicBezTo>
                  <a:cubicBezTo>
                    <a:pt x="1570335" y="883365"/>
                    <a:pt x="1522202" y="953469"/>
                    <a:pt x="1445240" y="990299"/>
                  </a:cubicBezTo>
                  <a:cubicBezTo>
                    <a:pt x="1368278" y="1027129"/>
                    <a:pt x="1274298" y="1024843"/>
                    <a:pt x="1199876" y="984330"/>
                  </a:cubicBezTo>
                  <a:cubicBezTo>
                    <a:pt x="1167999" y="1075770"/>
                    <a:pt x="1078591" y="1143080"/>
                    <a:pt x="970260" y="1157177"/>
                  </a:cubicBezTo>
                  <a:cubicBezTo>
                    <a:pt x="861929" y="1171274"/>
                    <a:pt x="753979" y="1129491"/>
                    <a:pt x="693019" y="1049989"/>
                  </a:cubicBezTo>
                  <a:cubicBezTo>
                    <a:pt x="618343" y="1089232"/>
                    <a:pt x="528808" y="1100408"/>
                    <a:pt x="444480" y="1081358"/>
                  </a:cubicBezTo>
                  <a:cubicBezTo>
                    <a:pt x="360152" y="1062308"/>
                    <a:pt x="288270" y="1014175"/>
                    <a:pt x="244963" y="948262"/>
                  </a:cubicBezTo>
                  <a:cubicBezTo>
                    <a:pt x="168636" y="956009"/>
                    <a:pt x="94976" y="921592"/>
                    <a:pt x="60305" y="862156"/>
                  </a:cubicBezTo>
                  <a:cubicBezTo>
                    <a:pt x="25634" y="802720"/>
                    <a:pt x="37699" y="730584"/>
                    <a:pt x="90150" y="681943"/>
                  </a:cubicBezTo>
                  <a:cubicBezTo>
                    <a:pt x="22205" y="647018"/>
                    <a:pt x="-12593" y="577803"/>
                    <a:pt x="4171" y="510366"/>
                  </a:cubicBezTo>
                  <a:cubicBezTo>
                    <a:pt x="20935" y="442929"/>
                    <a:pt x="85197" y="392510"/>
                    <a:pt x="163683" y="38552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90678" y="62738"/>
              <a:ext cx="1663192" cy="986282"/>
            </a:xfrm>
            <a:custGeom>
              <a:avLst/>
              <a:gdLst/>
              <a:ahLst/>
              <a:cxnLst/>
              <a:rect r="r" b="b" t="t" l="l"/>
              <a:pathLst>
                <a:path h="986282" w="1663192">
                  <a:moveTo>
                    <a:pt x="106299" y="639826"/>
                  </a:moveTo>
                  <a:cubicBezTo>
                    <a:pt x="69215" y="642366"/>
                    <a:pt x="32131" y="634873"/>
                    <a:pt x="0" y="618490"/>
                  </a:cubicBezTo>
                  <a:moveTo>
                    <a:pt x="200025" y="873887"/>
                  </a:moveTo>
                  <a:cubicBezTo>
                    <a:pt x="185166" y="879094"/>
                    <a:pt x="169418" y="882523"/>
                    <a:pt x="153543" y="884174"/>
                  </a:cubicBezTo>
                  <a:moveTo>
                    <a:pt x="600710" y="986282"/>
                  </a:moveTo>
                  <a:cubicBezTo>
                    <a:pt x="589534" y="971677"/>
                    <a:pt x="580136" y="955929"/>
                    <a:pt x="572643" y="939546"/>
                  </a:cubicBezTo>
                  <a:moveTo>
                    <a:pt x="1118870" y="869823"/>
                  </a:moveTo>
                  <a:cubicBezTo>
                    <a:pt x="1117219" y="887222"/>
                    <a:pt x="1113409" y="904367"/>
                    <a:pt x="1107694" y="921004"/>
                  </a:cubicBezTo>
                  <a:moveTo>
                    <a:pt x="1341374" y="553212"/>
                  </a:moveTo>
                  <a:cubicBezTo>
                    <a:pt x="1425448" y="588899"/>
                    <a:pt x="1478534" y="663321"/>
                    <a:pt x="1477772" y="744728"/>
                  </a:cubicBezTo>
                  <a:moveTo>
                    <a:pt x="1663192" y="349250"/>
                  </a:moveTo>
                  <a:cubicBezTo>
                    <a:pt x="1649603" y="376936"/>
                    <a:pt x="1628775" y="401574"/>
                    <a:pt x="1602486" y="421005"/>
                  </a:cubicBezTo>
                  <a:moveTo>
                    <a:pt x="1517523" y="82804"/>
                  </a:moveTo>
                  <a:cubicBezTo>
                    <a:pt x="1519809" y="93980"/>
                    <a:pt x="1520952" y="105410"/>
                    <a:pt x="1520698" y="116713"/>
                  </a:cubicBezTo>
                  <a:moveTo>
                    <a:pt x="1129411" y="43307"/>
                  </a:moveTo>
                  <a:cubicBezTo>
                    <a:pt x="1137285" y="27686"/>
                    <a:pt x="1147826" y="13081"/>
                    <a:pt x="1160526" y="0"/>
                  </a:cubicBezTo>
                  <a:moveTo>
                    <a:pt x="838327" y="63881"/>
                  </a:moveTo>
                  <a:cubicBezTo>
                    <a:pt x="841502" y="50927"/>
                    <a:pt x="846582" y="38481"/>
                    <a:pt x="853440" y="26543"/>
                  </a:cubicBezTo>
                  <a:moveTo>
                    <a:pt x="496824" y="76581"/>
                  </a:moveTo>
                  <a:cubicBezTo>
                    <a:pt x="516636" y="86614"/>
                    <a:pt x="534924" y="98806"/>
                    <a:pt x="551307" y="112776"/>
                  </a:cubicBezTo>
                  <a:moveTo>
                    <a:pt x="82550" y="360934"/>
                  </a:moveTo>
                  <a:cubicBezTo>
                    <a:pt x="78232" y="348488"/>
                    <a:pt x="75057" y="335788"/>
                    <a:pt x="73025" y="322834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595237" y="1545241"/>
            <a:ext cx="909523" cy="589521"/>
            <a:chOff x="0" y="0"/>
            <a:chExt cx="1212698" cy="7860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998" y="2559"/>
              <a:ext cx="1214333" cy="786284"/>
            </a:xfrm>
            <a:custGeom>
              <a:avLst/>
              <a:gdLst/>
              <a:ahLst/>
              <a:cxnLst/>
              <a:rect r="r" b="b" t="t" l="l"/>
              <a:pathLst>
                <a:path h="786284" w="1214333">
                  <a:moveTo>
                    <a:pt x="110472" y="258934"/>
                  </a:moveTo>
                  <a:cubicBezTo>
                    <a:pt x="100693" y="195561"/>
                    <a:pt x="132824" y="132823"/>
                    <a:pt x="193149" y="97263"/>
                  </a:cubicBezTo>
                  <a:cubicBezTo>
                    <a:pt x="253474" y="61703"/>
                    <a:pt x="331579" y="59798"/>
                    <a:pt x="394190" y="92056"/>
                  </a:cubicBezTo>
                  <a:cubicBezTo>
                    <a:pt x="416415" y="55226"/>
                    <a:pt x="456928" y="29699"/>
                    <a:pt x="503664" y="23349"/>
                  </a:cubicBezTo>
                  <a:cubicBezTo>
                    <a:pt x="550400" y="16999"/>
                    <a:pt x="597771" y="30461"/>
                    <a:pt x="631426" y="59798"/>
                  </a:cubicBezTo>
                  <a:cubicBezTo>
                    <a:pt x="650222" y="26524"/>
                    <a:pt x="687306" y="4045"/>
                    <a:pt x="729470" y="489"/>
                  </a:cubicBezTo>
                  <a:cubicBezTo>
                    <a:pt x="771634" y="-3067"/>
                    <a:pt x="812782" y="12935"/>
                    <a:pt x="838436" y="42526"/>
                  </a:cubicBezTo>
                  <a:cubicBezTo>
                    <a:pt x="872599" y="7093"/>
                    <a:pt x="926828" y="-7766"/>
                    <a:pt x="977882" y="4299"/>
                  </a:cubicBezTo>
                  <a:cubicBezTo>
                    <a:pt x="1028936" y="16364"/>
                    <a:pt x="1067290" y="53194"/>
                    <a:pt x="1076688" y="98914"/>
                  </a:cubicBezTo>
                  <a:cubicBezTo>
                    <a:pt x="1118471" y="108947"/>
                    <a:pt x="1153269" y="134601"/>
                    <a:pt x="1172192" y="169018"/>
                  </a:cubicBezTo>
                  <a:cubicBezTo>
                    <a:pt x="1191115" y="203435"/>
                    <a:pt x="1192004" y="243567"/>
                    <a:pt x="1174986" y="278746"/>
                  </a:cubicBezTo>
                  <a:cubicBezTo>
                    <a:pt x="1216134" y="325990"/>
                    <a:pt x="1225786" y="388982"/>
                    <a:pt x="1200259" y="444227"/>
                  </a:cubicBezTo>
                  <a:cubicBezTo>
                    <a:pt x="1174732" y="499472"/>
                    <a:pt x="1117963" y="538588"/>
                    <a:pt x="1051034" y="546970"/>
                  </a:cubicBezTo>
                  <a:cubicBezTo>
                    <a:pt x="1050526" y="598786"/>
                    <a:pt x="1018395" y="646284"/>
                    <a:pt x="966833" y="671303"/>
                  </a:cubicBezTo>
                  <a:cubicBezTo>
                    <a:pt x="915271" y="696322"/>
                    <a:pt x="852533" y="694671"/>
                    <a:pt x="802622" y="667239"/>
                  </a:cubicBezTo>
                  <a:cubicBezTo>
                    <a:pt x="781413" y="729342"/>
                    <a:pt x="721596" y="774935"/>
                    <a:pt x="649079" y="784460"/>
                  </a:cubicBezTo>
                  <a:cubicBezTo>
                    <a:pt x="576562" y="793985"/>
                    <a:pt x="504299" y="765664"/>
                    <a:pt x="463659" y="711816"/>
                  </a:cubicBezTo>
                  <a:cubicBezTo>
                    <a:pt x="413748" y="738359"/>
                    <a:pt x="353804" y="745979"/>
                    <a:pt x="297416" y="733025"/>
                  </a:cubicBezTo>
                  <a:cubicBezTo>
                    <a:pt x="241028" y="720071"/>
                    <a:pt x="192895" y="687559"/>
                    <a:pt x="163939" y="642728"/>
                  </a:cubicBezTo>
                  <a:cubicBezTo>
                    <a:pt x="112885" y="647935"/>
                    <a:pt x="63609" y="624694"/>
                    <a:pt x="40368" y="584308"/>
                  </a:cubicBezTo>
                  <a:cubicBezTo>
                    <a:pt x="17127" y="543922"/>
                    <a:pt x="25255" y="495281"/>
                    <a:pt x="60307" y="462261"/>
                  </a:cubicBezTo>
                  <a:cubicBezTo>
                    <a:pt x="14841" y="438639"/>
                    <a:pt x="-8400" y="391776"/>
                    <a:pt x="2776" y="346056"/>
                  </a:cubicBezTo>
                  <a:cubicBezTo>
                    <a:pt x="13952" y="300336"/>
                    <a:pt x="57005" y="266173"/>
                    <a:pt x="109456" y="261347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60579" y="42545"/>
              <a:ext cx="1112774" cy="668655"/>
            </a:xfrm>
            <a:custGeom>
              <a:avLst/>
              <a:gdLst/>
              <a:ahLst/>
              <a:cxnLst/>
              <a:rect r="r" b="b" t="t" l="l"/>
              <a:pathLst>
                <a:path h="668655" w="1112774">
                  <a:moveTo>
                    <a:pt x="71120" y="433705"/>
                  </a:moveTo>
                  <a:cubicBezTo>
                    <a:pt x="46355" y="435356"/>
                    <a:pt x="21463" y="430403"/>
                    <a:pt x="0" y="419227"/>
                  </a:cubicBezTo>
                  <a:moveTo>
                    <a:pt x="133858" y="592455"/>
                  </a:moveTo>
                  <a:cubicBezTo>
                    <a:pt x="123825" y="596011"/>
                    <a:pt x="113411" y="598297"/>
                    <a:pt x="102743" y="599440"/>
                  </a:cubicBezTo>
                  <a:moveTo>
                    <a:pt x="401955" y="668655"/>
                  </a:moveTo>
                  <a:cubicBezTo>
                    <a:pt x="394462" y="658749"/>
                    <a:pt x="388112" y="648081"/>
                    <a:pt x="383159" y="637032"/>
                  </a:cubicBezTo>
                  <a:moveTo>
                    <a:pt x="748538" y="589788"/>
                  </a:moveTo>
                  <a:cubicBezTo>
                    <a:pt x="747395" y="601599"/>
                    <a:pt x="744982" y="613156"/>
                    <a:pt x="741045" y="624586"/>
                  </a:cubicBezTo>
                  <a:moveTo>
                    <a:pt x="897509" y="375158"/>
                  </a:moveTo>
                  <a:cubicBezTo>
                    <a:pt x="953770" y="399288"/>
                    <a:pt x="989330" y="449834"/>
                    <a:pt x="988822" y="504952"/>
                  </a:cubicBezTo>
                  <a:moveTo>
                    <a:pt x="1112774" y="236855"/>
                  </a:moveTo>
                  <a:cubicBezTo>
                    <a:pt x="1103630" y="255651"/>
                    <a:pt x="1089787" y="272288"/>
                    <a:pt x="1072134" y="285496"/>
                  </a:cubicBezTo>
                  <a:moveTo>
                    <a:pt x="1015238" y="56134"/>
                  </a:moveTo>
                  <a:cubicBezTo>
                    <a:pt x="1016762" y="63754"/>
                    <a:pt x="1017524" y="71374"/>
                    <a:pt x="1017397" y="79121"/>
                  </a:cubicBezTo>
                  <a:moveTo>
                    <a:pt x="755650" y="29337"/>
                  </a:moveTo>
                  <a:cubicBezTo>
                    <a:pt x="760984" y="18669"/>
                    <a:pt x="767969" y="8890"/>
                    <a:pt x="776478" y="0"/>
                  </a:cubicBezTo>
                  <a:moveTo>
                    <a:pt x="560959" y="43307"/>
                  </a:moveTo>
                  <a:cubicBezTo>
                    <a:pt x="563118" y="34544"/>
                    <a:pt x="566547" y="26035"/>
                    <a:pt x="570992" y="18034"/>
                  </a:cubicBezTo>
                  <a:moveTo>
                    <a:pt x="332486" y="51943"/>
                  </a:moveTo>
                  <a:cubicBezTo>
                    <a:pt x="345694" y="58801"/>
                    <a:pt x="358013" y="67056"/>
                    <a:pt x="368935" y="76454"/>
                  </a:cubicBezTo>
                  <a:moveTo>
                    <a:pt x="55245" y="244729"/>
                  </a:moveTo>
                  <a:cubicBezTo>
                    <a:pt x="52324" y="236347"/>
                    <a:pt x="50165" y="227711"/>
                    <a:pt x="48895" y="218948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395240" y="1745237"/>
            <a:ext cx="859526" cy="554526"/>
            <a:chOff x="0" y="0"/>
            <a:chExt cx="1146035" cy="73936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0700499" y="8565813"/>
            <a:ext cx="1090136" cy="1300001"/>
            <a:chOff x="0" y="0"/>
            <a:chExt cx="1453515" cy="173333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453515" cy="1733296"/>
            </a:xfrm>
            <a:custGeom>
              <a:avLst/>
              <a:gdLst/>
              <a:ahLst/>
              <a:cxnLst/>
              <a:rect r="r" b="b" t="t" l="l"/>
              <a:pathLst>
                <a:path h="1733296" w="1453515">
                  <a:moveTo>
                    <a:pt x="0" y="0"/>
                  </a:moveTo>
                  <a:lnTo>
                    <a:pt x="1453515" y="0"/>
                  </a:lnTo>
                  <a:lnTo>
                    <a:pt x="1453515" y="1733296"/>
                  </a:lnTo>
                  <a:lnTo>
                    <a:pt x="0" y="17332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2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295237" y="1245241"/>
            <a:ext cx="1459525" cy="939527"/>
            <a:chOff x="0" y="0"/>
            <a:chExt cx="1946034" cy="125270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-1646" y="4063"/>
              <a:ext cx="1948480" cy="1253206"/>
            </a:xfrm>
            <a:custGeom>
              <a:avLst/>
              <a:gdLst/>
              <a:ahLst/>
              <a:cxnLst/>
              <a:rect r="r" b="b" t="t" l="l"/>
              <a:pathLst>
                <a:path h="1253206" w="1948480">
                  <a:moveTo>
                    <a:pt x="177287" y="412624"/>
                  </a:moveTo>
                  <a:cubicBezTo>
                    <a:pt x="161539" y="311532"/>
                    <a:pt x="213101" y="211583"/>
                    <a:pt x="310002" y="154941"/>
                  </a:cubicBezTo>
                  <a:cubicBezTo>
                    <a:pt x="406903" y="98299"/>
                    <a:pt x="532125" y="95251"/>
                    <a:pt x="632582" y="146686"/>
                  </a:cubicBezTo>
                  <a:cubicBezTo>
                    <a:pt x="668142" y="87885"/>
                    <a:pt x="733293" y="47372"/>
                    <a:pt x="808223" y="37212"/>
                  </a:cubicBezTo>
                  <a:cubicBezTo>
                    <a:pt x="883153" y="27052"/>
                    <a:pt x="959226" y="48642"/>
                    <a:pt x="1013201" y="95251"/>
                  </a:cubicBezTo>
                  <a:cubicBezTo>
                    <a:pt x="1043554" y="42165"/>
                    <a:pt x="1102990" y="6351"/>
                    <a:pt x="1170681" y="763"/>
                  </a:cubicBezTo>
                  <a:cubicBezTo>
                    <a:pt x="1238372" y="-4825"/>
                    <a:pt x="1304412" y="20575"/>
                    <a:pt x="1345560" y="67819"/>
                  </a:cubicBezTo>
                  <a:cubicBezTo>
                    <a:pt x="1400297" y="11304"/>
                    <a:pt x="1487419" y="-12445"/>
                    <a:pt x="1569207" y="6732"/>
                  </a:cubicBezTo>
                  <a:cubicBezTo>
                    <a:pt x="1650995" y="25909"/>
                    <a:pt x="1712717" y="84837"/>
                    <a:pt x="1727703" y="157608"/>
                  </a:cubicBezTo>
                  <a:cubicBezTo>
                    <a:pt x="1794759" y="173610"/>
                    <a:pt x="1850639" y="214377"/>
                    <a:pt x="1880865" y="269368"/>
                  </a:cubicBezTo>
                  <a:cubicBezTo>
                    <a:pt x="1911091" y="324359"/>
                    <a:pt x="1912742" y="388113"/>
                    <a:pt x="1885310" y="444247"/>
                  </a:cubicBezTo>
                  <a:cubicBezTo>
                    <a:pt x="1951350" y="519558"/>
                    <a:pt x="1966844" y="620015"/>
                    <a:pt x="1925950" y="708026"/>
                  </a:cubicBezTo>
                  <a:cubicBezTo>
                    <a:pt x="1885056" y="796037"/>
                    <a:pt x="1793870" y="858394"/>
                    <a:pt x="1686555" y="871856"/>
                  </a:cubicBezTo>
                  <a:cubicBezTo>
                    <a:pt x="1685793" y="954406"/>
                    <a:pt x="1634104" y="1030225"/>
                    <a:pt x="1551427" y="1069976"/>
                  </a:cubicBezTo>
                  <a:cubicBezTo>
                    <a:pt x="1468750" y="1109727"/>
                    <a:pt x="1367912" y="1107314"/>
                    <a:pt x="1287902" y="1063499"/>
                  </a:cubicBezTo>
                  <a:cubicBezTo>
                    <a:pt x="1253866" y="1162432"/>
                    <a:pt x="1157854" y="1235203"/>
                    <a:pt x="1041522" y="1250316"/>
                  </a:cubicBezTo>
                  <a:cubicBezTo>
                    <a:pt x="925190" y="1265429"/>
                    <a:pt x="809366" y="1220471"/>
                    <a:pt x="744088" y="1134492"/>
                  </a:cubicBezTo>
                  <a:cubicBezTo>
                    <a:pt x="663951" y="1176783"/>
                    <a:pt x="567812" y="1188975"/>
                    <a:pt x="477388" y="1168274"/>
                  </a:cubicBezTo>
                  <a:cubicBezTo>
                    <a:pt x="386964" y="1147573"/>
                    <a:pt x="309621" y="1095757"/>
                    <a:pt x="263139" y="1024510"/>
                  </a:cubicBezTo>
                  <a:cubicBezTo>
                    <a:pt x="181224" y="1032892"/>
                    <a:pt x="102103" y="995681"/>
                    <a:pt x="64892" y="931419"/>
                  </a:cubicBezTo>
                  <a:cubicBezTo>
                    <a:pt x="27681" y="867157"/>
                    <a:pt x="40508" y="789306"/>
                    <a:pt x="96896" y="736728"/>
                  </a:cubicBezTo>
                  <a:cubicBezTo>
                    <a:pt x="23871" y="699136"/>
                    <a:pt x="-13467" y="624333"/>
                    <a:pt x="4440" y="551435"/>
                  </a:cubicBezTo>
                  <a:cubicBezTo>
                    <a:pt x="22347" y="478537"/>
                    <a:pt x="91435" y="424181"/>
                    <a:pt x="175636" y="416561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97409" y="67818"/>
              <a:ext cx="1785366" cy="1065657"/>
            </a:xfrm>
            <a:custGeom>
              <a:avLst/>
              <a:gdLst/>
              <a:ahLst/>
              <a:cxnLst/>
              <a:rect r="r" b="b" t="t" l="l"/>
              <a:pathLst>
                <a:path h="1065657" w="1785366">
                  <a:moveTo>
                    <a:pt x="114046" y="691261"/>
                  </a:moveTo>
                  <a:cubicBezTo>
                    <a:pt x="74168" y="694055"/>
                    <a:pt x="34417" y="685927"/>
                    <a:pt x="0" y="668147"/>
                  </a:cubicBezTo>
                  <a:moveTo>
                    <a:pt x="214630" y="944118"/>
                  </a:moveTo>
                  <a:cubicBezTo>
                    <a:pt x="198628" y="949706"/>
                    <a:pt x="181864" y="953389"/>
                    <a:pt x="164719" y="955167"/>
                  </a:cubicBezTo>
                  <a:moveTo>
                    <a:pt x="644906" y="1065657"/>
                  </a:moveTo>
                  <a:cubicBezTo>
                    <a:pt x="632841" y="1049782"/>
                    <a:pt x="622808" y="1032891"/>
                    <a:pt x="614807" y="1015238"/>
                  </a:cubicBezTo>
                  <a:moveTo>
                    <a:pt x="1201166" y="939927"/>
                  </a:moveTo>
                  <a:cubicBezTo>
                    <a:pt x="1199388" y="958723"/>
                    <a:pt x="1195324" y="977265"/>
                    <a:pt x="1189101" y="995299"/>
                  </a:cubicBezTo>
                  <a:moveTo>
                    <a:pt x="1439926" y="597789"/>
                  </a:moveTo>
                  <a:cubicBezTo>
                    <a:pt x="1530223" y="636270"/>
                    <a:pt x="1587246" y="716788"/>
                    <a:pt x="1586357" y="804672"/>
                  </a:cubicBezTo>
                  <a:moveTo>
                    <a:pt x="1785366" y="377317"/>
                  </a:moveTo>
                  <a:cubicBezTo>
                    <a:pt x="1770761" y="407289"/>
                    <a:pt x="1748409" y="433832"/>
                    <a:pt x="1720088" y="454914"/>
                  </a:cubicBezTo>
                  <a:moveTo>
                    <a:pt x="1628775" y="89408"/>
                  </a:moveTo>
                  <a:cubicBezTo>
                    <a:pt x="1631315" y="101473"/>
                    <a:pt x="1632458" y="113792"/>
                    <a:pt x="1632204" y="126111"/>
                  </a:cubicBezTo>
                  <a:moveTo>
                    <a:pt x="1212469" y="46736"/>
                  </a:moveTo>
                  <a:cubicBezTo>
                    <a:pt x="1220978" y="29845"/>
                    <a:pt x="1232281" y="14097"/>
                    <a:pt x="1245870" y="0"/>
                  </a:cubicBezTo>
                  <a:moveTo>
                    <a:pt x="899922" y="69088"/>
                  </a:moveTo>
                  <a:cubicBezTo>
                    <a:pt x="903351" y="55118"/>
                    <a:pt x="908812" y="41529"/>
                    <a:pt x="916051" y="28829"/>
                  </a:cubicBezTo>
                  <a:moveTo>
                    <a:pt x="533273" y="82677"/>
                  </a:moveTo>
                  <a:cubicBezTo>
                    <a:pt x="554482" y="93599"/>
                    <a:pt x="574167" y="106680"/>
                    <a:pt x="591820" y="121793"/>
                  </a:cubicBezTo>
                  <a:moveTo>
                    <a:pt x="88519" y="390017"/>
                  </a:moveTo>
                  <a:cubicBezTo>
                    <a:pt x="83820" y="376555"/>
                    <a:pt x="80518" y="362839"/>
                    <a:pt x="78359" y="348869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15895234" y="395240"/>
            <a:ext cx="1359522" cy="869528"/>
            <a:chOff x="0" y="0"/>
            <a:chExt cx="1812696" cy="115937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-1504" y="3730"/>
              <a:ext cx="1815122" cy="1159882"/>
            </a:xfrm>
            <a:custGeom>
              <a:avLst/>
              <a:gdLst/>
              <a:ahLst/>
              <a:cxnLst/>
              <a:rect r="r" b="b" t="t" l="l"/>
              <a:pathLst>
                <a:path h="1159882" w="1815122">
                  <a:moveTo>
                    <a:pt x="165207" y="381969"/>
                  </a:moveTo>
                  <a:cubicBezTo>
                    <a:pt x="150475" y="288370"/>
                    <a:pt x="198481" y="195787"/>
                    <a:pt x="288778" y="143463"/>
                  </a:cubicBezTo>
                  <a:cubicBezTo>
                    <a:pt x="379075" y="91139"/>
                    <a:pt x="495661" y="88218"/>
                    <a:pt x="589260" y="135843"/>
                  </a:cubicBezTo>
                  <a:cubicBezTo>
                    <a:pt x="622407" y="81487"/>
                    <a:pt x="683113" y="43895"/>
                    <a:pt x="752836" y="34624"/>
                  </a:cubicBezTo>
                  <a:cubicBezTo>
                    <a:pt x="822559" y="25353"/>
                    <a:pt x="893425" y="45165"/>
                    <a:pt x="943844" y="88345"/>
                  </a:cubicBezTo>
                  <a:cubicBezTo>
                    <a:pt x="972038" y="39069"/>
                    <a:pt x="1027410" y="5922"/>
                    <a:pt x="1090402" y="715"/>
                  </a:cubicBezTo>
                  <a:cubicBezTo>
                    <a:pt x="1153394" y="-4492"/>
                    <a:pt x="1214989" y="19003"/>
                    <a:pt x="1253343" y="62818"/>
                  </a:cubicBezTo>
                  <a:cubicBezTo>
                    <a:pt x="1304397" y="10621"/>
                    <a:pt x="1385550" y="-11477"/>
                    <a:pt x="1461623" y="6303"/>
                  </a:cubicBezTo>
                  <a:cubicBezTo>
                    <a:pt x="1537696" y="24083"/>
                    <a:pt x="1595354" y="78439"/>
                    <a:pt x="1609324" y="145876"/>
                  </a:cubicBezTo>
                  <a:cubicBezTo>
                    <a:pt x="1671808" y="160735"/>
                    <a:pt x="1723878" y="198454"/>
                    <a:pt x="1752072" y="249381"/>
                  </a:cubicBezTo>
                  <a:cubicBezTo>
                    <a:pt x="1780266" y="300308"/>
                    <a:pt x="1781790" y="359236"/>
                    <a:pt x="1756263" y="411179"/>
                  </a:cubicBezTo>
                  <a:cubicBezTo>
                    <a:pt x="1817858" y="480902"/>
                    <a:pt x="1832209" y="573866"/>
                    <a:pt x="1794109" y="655273"/>
                  </a:cubicBezTo>
                  <a:cubicBezTo>
                    <a:pt x="1756009" y="736680"/>
                    <a:pt x="1671046" y="794465"/>
                    <a:pt x="1571097" y="806911"/>
                  </a:cubicBezTo>
                  <a:cubicBezTo>
                    <a:pt x="1570335" y="883365"/>
                    <a:pt x="1522202" y="953469"/>
                    <a:pt x="1445240" y="990299"/>
                  </a:cubicBezTo>
                  <a:cubicBezTo>
                    <a:pt x="1368278" y="1027129"/>
                    <a:pt x="1274298" y="1024843"/>
                    <a:pt x="1199876" y="984330"/>
                  </a:cubicBezTo>
                  <a:cubicBezTo>
                    <a:pt x="1167999" y="1075770"/>
                    <a:pt x="1078591" y="1143080"/>
                    <a:pt x="970260" y="1157177"/>
                  </a:cubicBezTo>
                  <a:cubicBezTo>
                    <a:pt x="861929" y="1171274"/>
                    <a:pt x="753979" y="1129491"/>
                    <a:pt x="693019" y="1049989"/>
                  </a:cubicBezTo>
                  <a:cubicBezTo>
                    <a:pt x="618343" y="1089232"/>
                    <a:pt x="528808" y="1100408"/>
                    <a:pt x="444480" y="1081358"/>
                  </a:cubicBezTo>
                  <a:cubicBezTo>
                    <a:pt x="360152" y="1062308"/>
                    <a:pt x="288270" y="1014175"/>
                    <a:pt x="244963" y="948262"/>
                  </a:cubicBezTo>
                  <a:cubicBezTo>
                    <a:pt x="168636" y="956009"/>
                    <a:pt x="94976" y="921592"/>
                    <a:pt x="60305" y="862156"/>
                  </a:cubicBezTo>
                  <a:cubicBezTo>
                    <a:pt x="25634" y="802720"/>
                    <a:pt x="37699" y="730584"/>
                    <a:pt x="90150" y="681943"/>
                  </a:cubicBezTo>
                  <a:cubicBezTo>
                    <a:pt x="22205" y="647018"/>
                    <a:pt x="-12593" y="577803"/>
                    <a:pt x="4171" y="510366"/>
                  </a:cubicBezTo>
                  <a:cubicBezTo>
                    <a:pt x="20935" y="442929"/>
                    <a:pt x="85197" y="392510"/>
                    <a:pt x="163683" y="38552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90678" y="62738"/>
              <a:ext cx="1663192" cy="986282"/>
            </a:xfrm>
            <a:custGeom>
              <a:avLst/>
              <a:gdLst/>
              <a:ahLst/>
              <a:cxnLst/>
              <a:rect r="r" b="b" t="t" l="l"/>
              <a:pathLst>
                <a:path h="986282" w="1663192">
                  <a:moveTo>
                    <a:pt x="106299" y="639826"/>
                  </a:moveTo>
                  <a:cubicBezTo>
                    <a:pt x="69215" y="642366"/>
                    <a:pt x="32131" y="634873"/>
                    <a:pt x="0" y="618490"/>
                  </a:cubicBezTo>
                  <a:moveTo>
                    <a:pt x="200025" y="873887"/>
                  </a:moveTo>
                  <a:cubicBezTo>
                    <a:pt x="185166" y="879094"/>
                    <a:pt x="169418" y="882523"/>
                    <a:pt x="153543" y="884174"/>
                  </a:cubicBezTo>
                  <a:moveTo>
                    <a:pt x="600710" y="986282"/>
                  </a:moveTo>
                  <a:cubicBezTo>
                    <a:pt x="589534" y="971677"/>
                    <a:pt x="580136" y="955929"/>
                    <a:pt x="572643" y="939546"/>
                  </a:cubicBezTo>
                  <a:moveTo>
                    <a:pt x="1118870" y="869823"/>
                  </a:moveTo>
                  <a:cubicBezTo>
                    <a:pt x="1117219" y="887222"/>
                    <a:pt x="1113409" y="904367"/>
                    <a:pt x="1107694" y="921004"/>
                  </a:cubicBezTo>
                  <a:moveTo>
                    <a:pt x="1341374" y="553212"/>
                  </a:moveTo>
                  <a:cubicBezTo>
                    <a:pt x="1425448" y="588899"/>
                    <a:pt x="1478534" y="663321"/>
                    <a:pt x="1477772" y="744728"/>
                  </a:cubicBezTo>
                  <a:moveTo>
                    <a:pt x="1663192" y="349250"/>
                  </a:moveTo>
                  <a:cubicBezTo>
                    <a:pt x="1649603" y="376936"/>
                    <a:pt x="1628775" y="401574"/>
                    <a:pt x="1602486" y="421005"/>
                  </a:cubicBezTo>
                  <a:moveTo>
                    <a:pt x="1517523" y="82804"/>
                  </a:moveTo>
                  <a:cubicBezTo>
                    <a:pt x="1519809" y="93980"/>
                    <a:pt x="1520952" y="105410"/>
                    <a:pt x="1520698" y="116713"/>
                  </a:cubicBezTo>
                  <a:moveTo>
                    <a:pt x="1129411" y="43307"/>
                  </a:moveTo>
                  <a:cubicBezTo>
                    <a:pt x="1137285" y="27686"/>
                    <a:pt x="1147826" y="13081"/>
                    <a:pt x="1160526" y="0"/>
                  </a:cubicBezTo>
                  <a:moveTo>
                    <a:pt x="838327" y="63881"/>
                  </a:moveTo>
                  <a:cubicBezTo>
                    <a:pt x="841502" y="50927"/>
                    <a:pt x="846582" y="38481"/>
                    <a:pt x="853440" y="26543"/>
                  </a:cubicBezTo>
                  <a:moveTo>
                    <a:pt x="496824" y="76581"/>
                  </a:moveTo>
                  <a:cubicBezTo>
                    <a:pt x="516636" y="86614"/>
                    <a:pt x="534924" y="98806"/>
                    <a:pt x="551307" y="112776"/>
                  </a:cubicBezTo>
                  <a:moveTo>
                    <a:pt x="82550" y="360934"/>
                  </a:moveTo>
                  <a:cubicBezTo>
                    <a:pt x="78232" y="348488"/>
                    <a:pt x="75057" y="335788"/>
                    <a:pt x="73025" y="322834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4" id="24"/>
          <p:cNvGrpSpPr/>
          <p:nvPr/>
        </p:nvGrpSpPr>
        <p:grpSpPr>
          <a:xfrm rot="0">
            <a:off x="1595237" y="1545241"/>
            <a:ext cx="909523" cy="589521"/>
            <a:chOff x="0" y="0"/>
            <a:chExt cx="1212698" cy="786028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-998" y="2559"/>
              <a:ext cx="1214333" cy="786284"/>
            </a:xfrm>
            <a:custGeom>
              <a:avLst/>
              <a:gdLst/>
              <a:ahLst/>
              <a:cxnLst/>
              <a:rect r="r" b="b" t="t" l="l"/>
              <a:pathLst>
                <a:path h="786284" w="1214333">
                  <a:moveTo>
                    <a:pt x="110472" y="258934"/>
                  </a:moveTo>
                  <a:cubicBezTo>
                    <a:pt x="100693" y="195561"/>
                    <a:pt x="132824" y="132823"/>
                    <a:pt x="193149" y="97263"/>
                  </a:cubicBezTo>
                  <a:cubicBezTo>
                    <a:pt x="253474" y="61703"/>
                    <a:pt x="331579" y="59798"/>
                    <a:pt x="394190" y="92056"/>
                  </a:cubicBezTo>
                  <a:cubicBezTo>
                    <a:pt x="416415" y="55226"/>
                    <a:pt x="456928" y="29699"/>
                    <a:pt x="503664" y="23349"/>
                  </a:cubicBezTo>
                  <a:cubicBezTo>
                    <a:pt x="550400" y="16999"/>
                    <a:pt x="597771" y="30461"/>
                    <a:pt x="631426" y="59798"/>
                  </a:cubicBezTo>
                  <a:cubicBezTo>
                    <a:pt x="650222" y="26524"/>
                    <a:pt x="687306" y="4045"/>
                    <a:pt x="729470" y="489"/>
                  </a:cubicBezTo>
                  <a:cubicBezTo>
                    <a:pt x="771634" y="-3067"/>
                    <a:pt x="812782" y="12935"/>
                    <a:pt x="838436" y="42526"/>
                  </a:cubicBezTo>
                  <a:cubicBezTo>
                    <a:pt x="872599" y="7093"/>
                    <a:pt x="926828" y="-7766"/>
                    <a:pt x="977882" y="4299"/>
                  </a:cubicBezTo>
                  <a:cubicBezTo>
                    <a:pt x="1028936" y="16364"/>
                    <a:pt x="1067290" y="53194"/>
                    <a:pt x="1076688" y="98914"/>
                  </a:cubicBezTo>
                  <a:cubicBezTo>
                    <a:pt x="1118471" y="108947"/>
                    <a:pt x="1153269" y="134601"/>
                    <a:pt x="1172192" y="169018"/>
                  </a:cubicBezTo>
                  <a:cubicBezTo>
                    <a:pt x="1191115" y="203435"/>
                    <a:pt x="1192004" y="243567"/>
                    <a:pt x="1174986" y="278746"/>
                  </a:cubicBezTo>
                  <a:cubicBezTo>
                    <a:pt x="1216134" y="325990"/>
                    <a:pt x="1225786" y="388982"/>
                    <a:pt x="1200259" y="444227"/>
                  </a:cubicBezTo>
                  <a:cubicBezTo>
                    <a:pt x="1174732" y="499472"/>
                    <a:pt x="1117963" y="538588"/>
                    <a:pt x="1051034" y="546970"/>
                  </a:cubicBezTo>
                  <a:cubicBezTo>
                    <a:pt x="1050526" y="598786"/>
                    <a:pt x="1018395" y="646284"/>
                    <a:pt x="966833" y="671303"/>
                  </a:cubicBezTo>
                  <a:cubicBezTo>
                    <a:pt x="915271" y="696322"/>
                    <a:pt x="852533" y="694671"/>
                    <a:pt x="802622" y="667239"/>
                  </a:cubicBezTo>
                  <a:cubicBezTo>
                    <a:pt x="781413" y="729342"/>
                    <a:pt x="721596" y="774935"/>
                    <a:pt x="649079" y="784460"/>
                  </a:cubicBezTo>
                  <a:cubicBezTo>
                    <a:pt x="576562" y="793985"/>
                    <a:pt x="504299" y="765664"/>
                    <a:pt x="463659" y="711816"/>
                  </a:cubicBezTo>
                  <a:cubicBezTo>
                    <a:pt x="413748" y="738359"/>
                    <a:pt x="353804" y="745979"/>
                    <a:pt x="297416" y="733025"/>
                  </a:cubicBezTo>
                  <a:cubicBezTo>
                    <a:pt x="241028" y="720071"/>
                    <a:pt x="192895" y="687559"/>
                    <a:pt x="163939" y="642728"/>
                  </a:cubicBezTo>
                  <a:cubicBezTo>
                    <a:pt x="112885" y="647935"/>
                    <a:pt x="63609" y="624694"/>
                    <a:pt x="40368" y="584308"/>
                  </a:cubicBezTo>
                  <a:cubicBezTo>
                    <a:pt x="17127" y="543922"/>
                    <a:pt x="25255" y="495281"/>
                    <a:pt x="60307" y="462261"/>
                  </a:cubicBezTo>
                  <a:cubicBezTo>
                    <a:pt x="14841" y="438639"/>
                    <a:pt x="-8400" y="391776"/>
                    <a:pt x="2776" y="346056"/>
                  </a:cubicBezTo>
                  <a:cubicBezTo>
                    <a:pt x="13952" y="300336"/>
                    <a:pt x="57005" y="266173"/>
                    <a:pt x="109456" y="261347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60579" y="42545"/>
              <a:ext cx="1112774" cy="668655"/>
            </a:xfrm>
            <a:custGeom>
              <a:avLst/>
              <a:gdLst/>
              <a:ahLst/>
              <a:cxnLst/>
              <a:rect r="r" b="b" t="t" l="l"/>
              <a:pathLst>
                <a:path h="668655" w="1112774">
                  <a:moveTo>
                    <a:pt x="71120" y="433705"/>
                  </a:moveTo>
                  <a:cubicBezTo>
                    <a:pt x="46355" y="435356"/>
                    <a:pt x="21463" y="430403"/>
                    <a:pt x="0" y="419227"/>
                  </a:cubicBezTo>
                  <a:moveTo>
                    <a:pt x="133858" y="592455"/>
                  </a:moveTo>
                  <a:cubicBezTo>
                    <a:pt x="123825" y="596011"/>
                    <a:pt x="113411" y="598297"/>
                    <a:pt x="102743" y="599440"/>
                  </a:cubicBezTo>
                  <a:moveTo>
                    <a:pt x="401955" y="668655"/>
                  </a:moveTo>
                  <a:cubicBezTo>
                    <a:pt x="394462" y="658749"/>
                    <a:pt x="388112" y="648081"/>
                    <a:pt x="383159" y="637032"/>
                  </a:cubicBezTo>
                  <a:moveTo>
                    <a:pt x="748538" y="589788"/>
                  </a:moveTo>
                  <a:cubicBezTo>
                    <a:pt x="747395" y="601599"/>
                    <a:pt x="744982" y="613156"/>
                    <a:pt x="741045" y="624586"/>
                  </a:cubicBezTo>
                  <a:moveTo>
                    <a:pt x="897509" y="375158"/>
                  </a:moveTo>
                  <a:cubicBezTo>
                    <a:pt x="953770" y="399288"/>
                    <a:pt x="989330" y="449834"/>
                    <a:pt x="988822" y="504952"/>
                  </a:cubicBezTo>
                  <a:moveTo>
                    <a:pt x="1112774" y="236855"/>
                  </a:moveTo>
                  <a:cubicBezTo>
                    <a:pt x="1103630" y="255651"/>
                    <a:pt x="1089787" y="272288"/>
                    <a:pt x="1072134" y="285496"/>
                  </a:cubicBezTo>
                  <a:moveTo>
                    <a:pt x="1015238" y="56134"/>
                  </a:moveTo>
                  <a:cubicBezTo>
                    <a:pt x="1016762" y="63754"/>
                    <a:pt x="1017524" y="71374"/>
                    <a:pt x="1017397" y="79121"/>
                  </a:cubicBezTo>
                  <a:moveTo>
                    <a:pt x="755650" y="29337"/>
                  </a:moveTo>
                  <a:cubicBezTo>
                    <a:pt x="760984" y="18669"/>
                    <a:pt x="767969" y="8890"/>
                    <a:pt x="776478" y="0"/>
                  </a:cubicBezTo>
                  <a:moveTo>
                    <a:pt x="560959" y="43307"/>
                  </a:moveTo>
                  <a:cubicBezTo>
                    <a:pt x="563118" y="34544"/>
                    <a:pt x="566547" y="26035"/>
                    <a:pt x="570992" y="18034"/>
                  </a:cubicBezTo>
                  <a:moveTo>
                    <a:pt x="332486" y="51943"/>
                  </a:moveTo>
                  <a:cubicBezTo>
                    <a:pt x="345694" y="58801"/>
                    <a:pt x="358013" y="67056"/>
                    <a:pt x="368935" y="76454"/>
                  </a:cubicBezTo>
                  <a:moveTo>
                    <a:pt x="55245" y="244729"/>
                  </a:moveTo>
                  <a:cubicBezTo>
                    <a:pt x="52324" y="236347"/>
                    <a:pt x="50165" y="227711"/>
                    <a:pt x="48895" y="218948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16395240" y="1745237"/>
            <a:ext cx="859526" cy="554526"/>
            <a:chOff x="0" y="0"/>
            <a:chExt cx="1146035" cy="739369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0" id="30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1943310" y="2242233"/>
            <a:ext cx="14948821" cy="4738735"/>
            <a:chOff x="0" y="0"/>
            <a:chExt cx="19931761" cy="6318314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19931760" cy="6318250"/>
            </a:xfrm>
            <a:custGeom>
              <a:avLst/>
              <a:gdLst/>
              <a:ahLst/>
              <a:cxnLst/>
              <a:rect r="r" b="b" t="t" l="l"/>
              <a:pathLst>
                <a:path h="6318250" w="19931760">
                  <a:moveTo>
                    <a:pt x="0" y="379095"/>
                  </a:moveTo>
                  <a:cubicBezTo>
                    <a:pt x="0" y="169672"/>
                    <a:pt x="169672" y="0"/>
                    <a:pt x="379095" y="0"/>
                  </a:cubicBezTo>
                  <a:lnTo>
                    <a:pt x="19552665" y="0"/>
                  </a:lnTo>
                  <a:cubicBezTo>
                    <a:pt x="19762088" y="0"/>
                    <a:pt x="19931760" y="169672"/>
                    <a:pt x="19931760" y="379095"/>
                  </a:cubicBezTo>
                  <a:lnTo>
                    <a:pt x="19931760" y="5939155"/>
                  </a:lnTo>
                  <a:cubicBezTo>
                    <a:pt x="19931760" y="6148578"/>
                    <a:pt x="19762088" y="6318250"/>
                    <a:pt x="19552665" y="6318250"/>
                  </a:cubicBezTo>
                  <a:lnTo>
                    <a:pt x="379095" y="6318250"/>
                  </a:lnTo>
                  <a:cubicBezTo>
                    <a:pt x="169672" y="6318250"/>
                    <a:pt x="0" y="6148578"/>
                    <a:pt x="0" y="5939155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4" id="34"/>
          <p:cNvSpPr txBox="true"/>
          <p:nvPr/>
        </p:nvSpPr>
        <p:spPr>
          <a:xfrm rot="0">
            <a:off x="2375945" y="3288449"/>
            <a:ext cx="14390713" cy="4304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48"/>
              </a:lnSpc>
            </a:pPr>
            <a:r>
              <a:rPr lang="en-US" sz="6606" spc="5">
                <a:solidFill>
                  <a:srgbClr val="953735"/>
                </a:solidFill>
                <a:latin typeface="Noto Sans"/>
                <a:ea typeface="Noto Sans"/>
                <a:cs typeface="Noto Sans"/>
                <a:sym typeface="Noto Sans"/>
              </a:rPr>
              <a:t>隊長建立隊伍流程</a:t>
            </a:r>
          </a:p>
          <a:p>
            <a:pPr algn="ctr">
              <a:lnSpc>
                <a:spcPts val="7139"/>
              </a:lnSpc>
            </a:pPr>
            <a:r>
              <a:rPr lang="en-US" b="true" sz="5099" spc="5">
                <a:solidFill>
                  <a:srgbClr val="604A7B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Team Leader's Team Creation Process</a:t>
            </a:r>
          </a:p>
          <a:p>
            <a:pPr algn="ctr">
              <a:lnSpc>
                <a:spcPts val="7139"/>
              </a:lnSpc>
            </a:pPr>
          </a:p>
          <a:p>
            <a:pPr algn="l">
              <a:lnSpc>
                <a:spcPts val="9248"/>
              </a:lnSpc>
            </a:pPr>
          </a:p>
        </p:txBody>
      </p:sp>
      <p:grpSp>
        <p:nvGrpSpPr>
          <p:cNvPr name="Group 35" id="35"/>
          <p:cNvGrpSpPr/>
          <p:nvPr/>
        </p:nvGrpSpPr>
        <p:grpSpPr>
          <a:xfrm rot="0">
            <a:off x="649996" y="8700002"/>
            <a:ext cx="700002" cy="700002"/>
            <a:chOff x="0" y="0"/>
            <a:chExt cx="933336" cy="933336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933323" cy="933323"/>
            </a:xfrm>
            <a:custGeom>
              <a:avLst/>
              <a:gdLst/>
              <a:ahLst/>
              <a:cxnLst/>
              <a:rect r="r" b="b" t="t" l="l"/>
              <a:pathLst>
                <a:path h="933323" w="933323">
                  <a:moveTo>
                    <a:pt x="0" y="0"/>
                  </a:moveTo>
                  <a:lnTo>
                    <a:pt x="933323" y="0"/>
                  </a:lnTo>
                  <a:lnTo>
                    <a:pt x="933323" y="933323"/>
                  </a:lnTo>
                  <a:lnTo>
                    <a:pt x="0" y="933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" b="-1"/>
              </a:stretch>
            </a:blipFill>
          </p:spPr>
        </p:sp>
      </p:grpSp>
      <p:grpSp>
        <p:nvGrpSpPr>
          <p:cNvPr name="Group 37" id="37"/>
          <p:cNvGrpSpPr/>
          <p:nvPr/>
        </p:nvGrpSpPr>
        <p:grpSpPr>
          <a:xfrm rot="0">
            <a:off x="881053" y="1609039"/>
            <a:ext cx="560003" cy="895998"/>
            <a:chOff x="0" y="0"/>
            <a:chExt cx="746671" cy="1194664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746633" cy="1194689"/>
            </a:xfrm>
            <a:custGeom>
              <a:avLst/>
              <a:gdLst/>
              <a:ahLst/>
              <a:cxnLst/>
              <a:rect r="r" b="b" t="t" l="l"/>
              <a:pathLst>
                <a:path h="1194689" w="746633">
                  <a:moveTo>
                    <a:pt x="0" y="0"/>
                  </a:moveTo>
                  <a:lnTo>
                    <a:pt x="746633" y="0"/>
                  </a:lnTo>
                  <a:lnTo>
                    <a:pt x="746633" y="1194689"/>
                  </a:lnTo>
                  <a:lnTo>
                    <a:pt x="0" y="1194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5" b="2"/>
              </a:stretch>
            </a:blipFill>
          </p:spPr>
        </p:sp>
      </p:grpSp>
      <p:sp>
        <p:nvSpPr>
          <p:cNvPr name="Freeform 39" id="39"/>
          <p:cNvSpPr/>
          <p:nvPr/>
        </p:nvSpPr>
        <p:spPr>
          <a:xfrm flipH="false" flipV="false" rot="0">
            <a:off x="1179967" y="6529445"/>
            <a:ext cx="2260292" cy="3849586"/>
          </a:xfrm>
          <a:custGeom>
            <a:avLst/>
            <a:gdLst/>
            <a:ahLst/>
            <a:cxnLst/>
            <a:rect r="r" b="b" t="t" l="l"/>
            <a:pathLst>
              <a:path h="3849586" w="2260292">
                <a:moveTo>
                  <a:pt x="0" y="0"/>
                </a:moveTo>
                <a:lnTo>
                  <a:pt x="2260292" y="0"/>
                </a:lnTo>
                <a:lnTo>
                  <a:pt x="2260292" y="3849586"/>
                </a:lnTo>
                <a:lnTo>
                  <a:pt x="0" y="38495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2565644" y="6766798"/>
            <a:ext cx="3256445" cy="3369183"/>
          </a:xfrm>
          <a:custGeom>
            <a:avLst/>
            <a:gdLst/>
            <a:ahLst/>
            <a:cxnLst/>
            <a:rect r="r" b="b" t="t" l="l"/>
            <a:pathLst>
              <a:path h="3369183" w="3256445">
                <a:moveTo>
                  <a:pt x="0" y="0"/>
                </a:moveTo>
                <a:lnTo>
                  <a:pt x="3256446" y="0"/>
                </a:lnTo>
                <a:lnTo>
                  <a:pt x="3256446" y="3369183"/>
                </a:lnTo>
                <a:lnTo>
                  <a:pt x="0" y="33691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1" id="41"/>
          <p:cNvGrpSpPr/>
          <p:nvPr/>
        </p:nvGrpSpPr>
        <p:grpSpPr>
          <a:xfrm rot="0">
            <a:off x="2686660" y="7017620"/>
            <a:ext cx="1178576" cy="1178576"/>
            <a:chOff x="0" y="0"/>
            <a:chExt cx="1571434" cy="1571434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1571498" cy="1571498"/>
            </a:xfrm>
            <a:custGeom>
              <a:avLst/>
              <a:gdLst/>
              <a:ahLst/>
              <a:cxnLst/>
              <a:rect r="r" b="b" t="t" l="l"/>
              <a:pathLst>
                <a:path h="1571498" w="1571498">
                  <a:moveTo>
                    <a:pt x="0" y="785749"/>
                  </a:moveTo>
                  <a:cubicBezTo>
                    <a:pt x="0" y="351790"/>
                    <a:pt x="351790" y="0"/>
                    <a:pt x="785749" y="0"/>
                  </a:cubicBezTo>
                  <a:cubicBezTo>
                    <a:pt x="1219708" y="0"/>
                    <a:pt x="1571498" y="351790"/>
                    <a:pt x="1571498" y="785749"/>
                  </a:cubicBezTo>
                  <a:cubicBezTo>
                    <a:pt x="1571498" y="1219708"/>
                    <a:pt x="1219708" y="1571498"/>
                    <a:pt x="785749" y="1571498"/>
                  </a:cubicBezTo>
                  <a:cubicBezTo>
                    <a:pt x="351790" y="1571498"/>
                    <a:pt x="0" y="1219708"/>
                    <a:pt x="0" y="785749"/>
                  </a:cubicBezTo>
                  <a:close/>
                </a:path>
              </a:pathLst>
            </a:custGeom>
            <a:blipFill>
              <a:blip r:embed="rId10">
                <a:alphaModFix amt="0"/>
              </a:blip>
              <a:stretch>
                <a:fillRect l="-78300" t="0" r="-78296" b="4"/>
              </a:stretch>
            </a:blipFill>
            <a:ln w="28575" cap="sq">
              <a:solidFill>
                <a:srgbClr val="4B5FD1"/>
              </a:solidFill>
              <a:prstDash val="solid"/>
              <a:miter/>
            </a:ln>
          </p:spPr>
        </p:sp>
      </p:grpSp>
      <p:grpSp>
        <p:nvGrpSpPr>
          <p:cNvPr name="Group 43" id="43"/>
          <p:cNvGrpSpPr/>
          <p:nvPr/>
        </p:nvGrpSpPr>
        <p:grpSpPr>
          <a:xfrm rot="0">
            <a:off x="2891428" y="7222379"/>
            <a:ext cx="769048" cy="769048"/>
            <a:chOff x="0" y="0"/>
            <a:chExt cx="1025398" cy="1025398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025525" cy="1025652"/>
            </a:xfrm>
            <a:custGeom>
              <a:avLst/>
              <a:gdLst/>
              <a:ahLst/>
              <a:cxnLst/>
              <a:rect r="r" b="b" t="t" l="l"/>
              <a:pathLst>
                <a:path h="1025652" w="1025525">
                  <a:moveTo>
                    <a:pt x="0" y="512699"/>
                  </a:moveTo>
                  <a:lnTo>
                    <a:pt x="157480" y="365506"/>
                  </a:lnTo>
                  <a:lnTo>
                    <a:pt x="150241" y="150114"/>
                  </a:lnTo>
                  <a:lnTo>
                    <a:pt x="365633" y="157353"/>
                  </a:lnTo>
                  <a:lnTo>
                    <a:pt x="512699" y="0"/>
                  </a:lnTo>
                  <a:lnTo>
                    <a:pt x="659892" y="157480"/>
                  </a:lnTo>
                  <a:lnTo>
                    <a:pt x="875284" y="150241"/>
                  </a:lnTo>
                  <a:lnTo>
                    <a:pt x="868045" y="365633"/>
                  </a:lnTo>
                  <a:lnTo>
                    <a:pt x="1025525" y="512826"/>
                  </a:lnTo>
                  <a:lnTo>
                    <a:pt x="868045" y="660019"/>
                  </a:lnTo>
                  <a:lnTo>
                    <a:pt x="875284" y="875411"/>
                  </a:lnTo>
                  <a:lnTo>
                    <a:pt x="659892" y="868172"/>
                  </a:lnTo>
                  <a:lnTo>
                    <a:pt x="512699" y="1025652"/>
                  </a:lnTo>
                  <a:lnTo>
                    <a:pt x="365506" y="868172"/>
                  </a:lnTo>
                  <a:lnTo>
                    <a:pt x="150114" y="875411"/>
                  </a:lnTo>
                  <a:lnTo>
                    <a:pt x="157353" y="660019"/>
                  </a:lnTo>
                  <a:close/>
                </a:path>
              </a:pathLst>
            </a:custGeom>
            <a:solidFill>
              <a:srgbClr val="4B5FD1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45" id="45"/>
          <p:cNvSpPr/>
          <p:nvPr/>
        </p:nvSpPr>
        <p:spPr>
          <a:xfrm flipH="false" flipV="false" rot="0">
            <a:off x="14125156" y="6582956"/>
            <a:ext cx="2260292" cy="3775739"/>
          </a:xfrm>
          <a:custGeom>
            <a:avLst/>
            <a:gdLst/>
            <a:ahLst/>
            <a:cxnLst/>
            <a:rect r="r" b="b" t="t" l="l"/>
            <a:pathLst>
              <a:path h="3775739" w="2260292">
                <a:moveTo>
                  <a:pt x="0" y="0"/>
                </a:moveTo>
                <a:lnTo>
                  <a:pt x="2260292" y="0"/>
                </a:lnTo>
                <a:lnTo>
                  <a:pt x="2260292" y="3775739"/>
                </a:lnTo>
                <a:lnTo>
                  <a:pt x="0" y="377573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15510824" y="6746472"/>
            <a:ext cx="3256445" cy="3369183"/>
          </a:xfrm>
          <a:custGeom>
            <a:avLst/>
            <a:gdLst/>
            <a:ahLst/>
            <a:cxnLst/>
            <a:rect r="r" b="b" t="t" l="l"/>
            <a:pathLst>
              <a:path h="3369183" w="3256445">
                <a:moveTo>
                  <a:pt x="0" y="0"/>
                </a:moveTo>
                <a:lnTo>
                  <a:pt x="3256445" y="0"/>
                </a:lnTo>
                <a:lnTo>
                  <a:pt x="3256445" y="3369183"/>
                </a:lnTo>
                <a:lnTo>
                  <a:pt x="0" y="336918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7" id="47"/>
          <p:cNvGrpSpPr/>
          <p:nvPr/>
        </p:nvGrpSpPr>
        <p:grpSpPr>
          <a:xfrm rot="0">
            <a:off x="15559888" y="7410764"/>
            <a:ext cx="1178576" cy="1178576"/>
            <a:chOff x="0" y="0"/>
            <a:chExt cx="1571434" cy="1571434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571498" cy="1571498"/>
            </a:xfrm>
            <a:custGeom>
              <a:avLst/>
              <a:gdLst/>
              <a:ahLst/>
              <a:cxnLst/>
              <a:rect r="r" b="b" t="t" l="l"/>
              <a:pathLst>
                <a:path h="1571498" w="1571498">
                  <a:moveTo>
                    <a:pt x="0" y="785749"/>
                  </a:moveTo>
                  <a:cubicBezTo>
                    <a:pt x="0" y="351790"/>
                    <a:pt x="351790" y="0"/>
                    <a:pt x="785749" y="0"/>
                  </a:cubicBezTo>
                  <a:cubicBezTo>
                    <a:pt x="1219708" y="0"/>
                    <a:pt x="1571498" y="351790"/>
                    <a:pt x="1571498" y="785749"/>
                  </a:cubicBezTo>
                  <a:cubicBezTo>
                    <a:pt x="1571498" y="1219708"/>
                    <a:pt x="1219708" y="1571498"/>
                    <a:pt x="785749" y="1571498"/>
                  </a:cubicBezTo>
                  <a:cubicBezTo>
                    <a:pt x="351790" y="1571498"/>
                    <a:pt x="0" y="1219708"/>
                    <a:pt x="0" y="785749"/>
                  </a:cubicBezTo>
                  <a:close/>
                </a:path>
              </a:pathLst>
            </a:custGeom>
            <a:blipFill>
              <a:blip r:embed="rId10">
                <a:alphaModFix amt="0"/>
              </a:blip>
              <a:stretch>
                <a:fillRect l="-78300" t="0" r="-78296" b="4"/>
              </a:stretch>
            </a:blipFill>
            <a:ln w="28575" cap="sq">
              <a:solidFill>
                <a:srgbClr val="4A3B6B"/>
              </a:solidFill>
              <a:prstDash val="solid"/>
              <a:miter/>
            </a:ln>
          </p:spPr>
        </p:sp>
      </p:grpSp>
      <p:grpSp>
        <p:nvGrpSpPr>
          <p:cNvPr name="Group 49" id="49"/>
          <p:cNvGrpSpPr/>
          <p:nvPr/>
        </p:nvGrpSpPr>
        <p:grpSpPr>
          <a:xfrm rot="0">
            <a:off x="15764647" y="7615523"/>
            <a:ext cx="769048" cy="769048"/>
            <a:chOff x="0" y="0"/>
            <a:chExt cx="1025398" cy="1025398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1025398" cy="1025525"/>
            </a:xfrm>
            <a:custGeom>
              <a:avLst/>
              <a:gdLst/>
              <a:ahLst/>
              <a:cxnLst/>
              <a:rect r="r" b="b" t="t" l="l"/>
              <a:pathLst>
                <a:path h="1025525" w="1025398">
                  <a:moveTo>
                    <a:pt x="544068" y="206121"/>
                  </a:moveTo>
                  <a:lnTo>
                    <a:pt x="702056" y="0"/>
                  </a:lnTo>
                  <a:lnTo>
                    <a:pt x="689483" y="274193"/>
                  </a:lnTo>
                  <a:lnTo>
                    <a:pt x="854837" y="150495"/>
                  </a:lnTo>
                  <a:lnTo>
                    <a:pt x="777621" y="310007"/>
                  </a:lnTo>
                  <a:lnTo>
                    <a:pt x="1025398" y="315341"/>
                  </a:lnTo>
                  <a:lnTo>
                    <a:pt x="806323" y="446278"/>
                  </a:lnTo>
                  <a:lnTo>
                    <a:pt x="867283" y="535940"/>
                  </a:lnTo>
                  <a:lnTo>
                    <a:pt x="777621" y="584327"/>
                  </a:lnTo>
                  <a:lnTo>
                    <a:pt x="896112" y="742061"/>
                  </a:lnTo>
                  <a:lnTo>
                    <a:pt x="694944" y="681228"/>
                  </a:lnTo>
                  <a:lnTo>
                    <a:pt x="709295" y="824611"/>
                  </a:lnTo>
                  <a:lnTo>
                    <a:pt x="578231" y="756539"/>
                  </a:lnTo>
                  <a:lnTo>
                    <a:pt x="551307" y="894588"/>
                  </a:lnTo>
                  <a:lnTo>
                    <a:pt x="468757" y="824738"/>
                  </a:lnTo>
                  <a:lnTo>
                    <a:pt x="413131" y="935863"/>
                  </a:lnTo>
                  <a:lnTo>
                    <a:pt x="357505" y="860552"/>
                  </a:lnTo>
                  <a:lnTo>
                    <a:pt x="233553" y="1025525"/>
                  </a:lnTo>
                  <a:lnTo>
                    <a:pt x="228219" y="866013"/>
                  </a:lnTo>
                  <a:lnTo>
                    <a:pt x="60960" y="846201"/>
                  </a:lnTo>
                  <a:lnTo>
                    <a:pt x="157988" y="729615"/>
                  </a:lnTo>
                  <a:lnTo>
                    <a:pt x="0" y="611251"/>
                  </a:lnTo>
                  <a:lnTo>
                    <a:pt x="186817" y="550291"/>
                  </a:lnTo>
                  <a:lnTo>
                    <a:pt x="55626" y="392557"/>
                  </a:lnTo>
                  <a:lnTo>
                    <a:pt x="255016" y="371094"/>
                  </a:lnTo>
                  <a:lnTo>
                    <a:pt x="213741" y="172085"/>
                  </a:lnTo>
                  <a:lnTo>
                    <a:pt x="405892" y="303022"/>
                  </a:lnTo>
                  <a:lnTo>
                    <a:pt x="461518" y="89662"/>
                  </a:lnTo>
                  <a:close/>
                </a:path>
              </a:pathLst>
            </a:custGeom>
            <a:solidFill>
              <a:srgbClr val="4A3B6B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51" id="51"/>
          <p:cNvSpPr/>
          <p:nvPr/>
        </p:nvSpPr>
        <p:spPr>
          <a:xfrm flipH="false" flipV="false" rot="0">
            <a:off x="3714483" y="181832"/>
            <a:ext cx="1541974" cy="1227487"/>
          </a:xfrm>
          <a:custGeom>
            <a:avLst/>
            <a:gdLst/>
            <a:ahLst/>
            <a:cxnLst/>
            <a:rect r="r" b="b" t="t" l="l"/>
            <a:pathLst>
              <a:path h="1227487" w="1541974">
                <a:moveTo>
                  <a:pt x="0" y="0"/>
                </a:moveTo>
                <a:lnTo>
                  <a:pt x="1541974" y="0"/>
                </a:lnTo>
                <a:lnTo>
                  <a:pt x="1541974" y="1227487"/>
                </a:lnTo>
                <a:lnTo>
                  <a:pt x="0" y="122748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2" id="52"/>
          <p:cNvGrpSpPr/>
          <p:nvPr/>
        </p:nvGrpSpPr>
        <p:grpSpPr>
          <a:xfrm rot="0">
            <a:off x="10531364" y="8241030"/>
            <a:ext cx="2743200" cy="2743200"/>
            <a:chOff x="0" y="0"/>
            <a:chExt cx="3657600" cy="3657600"/>
          </a:xfrm>
        </p:grpSpPr>
        <p:sp>
          <p:nvSpPr>
            <p:cNvPr name="Freeform 53" id="53" descr="assets/battleship_1_color.png"/>
            <p:cNvSpPr/>
            <p:nvPr/>
          </p:nvSpPr>
          <p:spPr>
            <a:xfrm flipH="false" flipV="false" rot="0">
              <a:off x="0" y="0"/>
              <a:ext cx="3657600" cy="3657600"/>
            </a:xfrm>
            <a:custGeom>
              <a:avLst/>
              <a:gdLst/>
              <a:ahLst/>
              <a:cxnLst/>
              <a:rect r="r" b="b" t="t" l="l"/>
              <a:pathLst>
                <a:path h="3657600" w="3657600">
                  <a:moveTo>
                    <a:pt x="0" y="0"/>
                  </a:moveTo>
                  <a:lnTo>
                    <a:pt x="3657600" y="0"/>
                  </a:lnTo>
                  <a:lnTo>
                    <a:pt x="3657600" y="3657600"/>
                  </a:lnTo>
                  <a:lnTo>
                    <a:pt x="0" y="3657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0" t="0" r="0" b="0"/>
              </a:stretch>
            </a:blipFill>
          </p:spPr>
        </p:sp>
      </p:grpSp>
      <p:grpSp>
        <p:nvGrpSpPr>
          <p:cNvPr name="Group 54" id="54"/>
          <p:cNvGrpSpPr/>
          <p:nvPr/>
        </p:nvGrpSpPr>
        <p:grpSpPr>
          <a:xfrm rot="0">
            <a:off x="8157801" y="8213427"/>
            <a:ext cx="1737360" cy="2267712"/>
            <a:chOff x="0" y="0"/>
            <a:chExt cx="2316480" cy="3023616"/>
          </a:xfrm>
        </p:grpSpPr>
        <p:sp>
          <p:nvSpPr>
            <p:cNvPr name="Freeform 55" id="55" descr="assets/png/yoga_ninja1_tree.png"/>
            <p:cNvSpPr/>
            <p:nvPr/>
          </p:nvSpPr>
          <p:spPr>
            <a:xfrm flipH="false" flipV="false" rot="0">
              <a:off x="0" y="0"/>
              <a:ext cx="2316480" cy="3023616"/>
            </a:xfrm>
            <a:custGeom>
              <a:avLst/>
              <a:gdLst/>
              <a:ahLst/>
              <a:cxnLst/>
              <a:rect r="r" b="b" t="t" l="l"/>
              <a:pathLst>
                <a:path h="3023616" w="2316480">
                  <a:moveTo>
                    <a:pt x="0" y="0"/>
                  </a:moveTo>
                  <a:lnTo>
                    <a:pt x="2316480" y="0"/>
                  </a:lnTo>
                  <a:lnTo>
                    <a:pt x="2316480" y="3023616"/>
                  </a:lnTo>
                  <a:lnTo>
                    <a:pt x="0" y="3023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0" t="-93" r="0" b="-92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860166" y="331460"/>
            <a:ext cx="15033012" cy="2348551"/>
            <a:chOff x="0" y="0"/>
            <a:chExt cx="20044016" cy="3131401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0044029" cy="3131312"/>
            </a:xfrm>
            <a:custGeom>
              <a:avLst/>
              <a:gdLst/>
              <a:ahLst/>
              <a:cxnLst/>
              <a:rect r="r" b="b" t="t" l="l"/>
              <a:pathLst>
                <a:path h="3131312" w="20044029">
                  <a:moveTo>
                    <a:pt x="0" y="187833"/>
                  </a:moveTo>
                  <a:cubicBezTo>
                    <a:pt x="0" y="84074"/>
                    <a:pt x="84074" y="0"/>
                    <a:pt x="187833" y="0"/>
                  </a:cubicBezTo>
                  <a:lnTo>
                    <a:pt x="19856196" y="0"/>
                  </a:lnTo>
                  <a:cubicBezTo>
                    <a:pt x="19959955" y="0"/>
                    <a:pt x="20044029" y="84074"/>
                    <a:pt x="20044029" y="187833"/>
                  </a:cubicBezTo>
                  <a:lnTo>
                    <a:pt x="20044029" y="2943479"/>
                  </a:lnTo>
                  <a:cubicBezTo>
                    <a:pt x="20044029" y="3047238"/>
                    <a:pt x="19959955" y="3131312"/>
                    <a:pt x="19856196" y="3131312"/>
                  </a:cubicBezTo>
                  <a:lnTo>
                    <a:pt x="187833" y="3131312"/>
                  </a:lnTo>
                  <a:cubicBezTo>
                    <a:pt x="84074" y="3131439"/>
                    <a:pt x="0" y="3047238"/>
                    <a:pt x="0" y="2943479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2098624" y="513321"/>
            <a:ext cx="14894195" cy="2017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10"/>
              </a:lnSpc>
            </a:pPr>
            <a:r>
              <a:rPr lang="en-US" sz="3579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在初賽開始之前，</a:t>
            </a:r>
            <a:r>
              <a:rPr lang="en-US" sz="3579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搜尋並下載安裝後開啟MyET APP。</a:t>
            </a:r>
          </a:p>
          <a:p>
            <a:pPr algn="l">
              <a:lnSpc>
                <a:spcPts val="5010"/>
              </a:lnSpc>
            </a:pPr>
            <a:r>
              <a:rPr lang="en-US" b="true" sz="3579" spc="3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Before the preliminary competition begins, download the MyET app, install and open it.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2743543" y="2978067"/>
            <a:ext cx="12688900" cy="6928904"/>
            <a:chOff x="0" y="0"/>
            <a:chExt cx="16918534" cy="9238539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6918560" cy="9238488"/>
            </a:xfrm>
            <a:custGeom>
              <a:avLst/>
              <a:gdLst/>
              <a:ahLst/>
              <a:cxnLst/>
              <a:rect r="r" b="b" t="t" l="l"/>
              <a:pathLst>
                <a:path h="9238488" w="16918560">
                  <a:moveTo>
                    <a:pt x="0" y="0"/>
                  </a:moveTo>
                  <a:lnTo>
                    <a:pt x="16918560" y="0"/>
                  </a:lnTo>
                  <a:lnTo>
                    <a:pt x="16918560" y="9238488"/>
                  </a:lnTo>
                  <a:lnTo>
                    <a:pt x="0" y="9238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52" t="0" r="-552" b="0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1</a:t>
              </a:r>
            </a:p>
          </p:txBody>
        </p:sp>
      </p:grpSp>
      <p:sp>
        <p:nvSpPr>
          <p:cNvPr name="Freeform 38" id="38"/>
          <p:cNvSpPr/>
          <p:nvPr/>
        </p:nvSpPr>
        <p:spPr>
          <a:xfrm flipH="false" flipV="false" rot="0">
            <a:off x="186461" y="6809918"/>
            <a:ext cx="1912163" cy="3347104"/>
          </a:xfrm>
          <a:custGeom>
            <a:avLst/>
            <a:gdLst/>
            <a:ahLst/>
            <a:cxnLst/>
            <a:rect r="r" b="b" t="t" l="l"/>
            <a:pathLst>
              <a:path h="3347104" w="1912163">
                <a:moveTo>
                  <a:pt x="0" y="0"/>
                </a:moveTo>
                <a:lnTo>
                  <a:pt x="1912163" y="0"/>
                </a:lnTo>
                <a:lnTo>
                  <a:pt x="1912163" y="3347104"/>
                </a:lnTo>
                <a:lnTo>
                  <a:pt x="0" y="33471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711204" y="7001275"/>
            <a:ext cx="2735447" cy="2977639"/>
          </a:xfrm>
          <a:custGeom>
            <a:avLst/>
            <a:gdLst/>
            <a:ahLst/>
            <a:cxnLst/>
            <a:rect r="r" b="b" t="t" l="l"/>
            <a:pathLst>
              <a:path h="2977639" w="2735447">
                <a:moveTo>
                  <a:pt x="0" y="0"/>
                </a:moveTo>
                <a:lnTo>
                  <a:pt x="2735447" y="0"/>
                </a:lnTo>
                <a:lnTo>
                  <a:pt x="2735447" y="2977639"/>
                </a:lnTo>
                <a:lnTo>
                  <a:pt x="0" y="29776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0" id="40"/>
          <p:cNvGrpSpPr/>
          <p:nvPr/>
        </p:nvGrpSpPr>
        <p:grpSpPr>
          <a:xfrm rot="0">
            <a:off x="1649711" y="7309037"/>
            <a:ext cx="993229" cy="1046750"/>
            <a:chOff x="0" y="0"/>
            <a:chExt cx="1324305" cy="1395666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1324356" cy="1395730"/>
            </a:xfrm>
            <a:custGeom>
              <a:avLst/>
              <a:gdLst/>
              <a:ahLst/>
              <a:cxnLst/>
              <a:rect r="r" b="b" t="t" l="l"/>
              <a:pathLst>
                <a:path h="1395730" w="1324356">
                  <a:moveTo>
                    <a:pt x="0" y="697865"/>
                  </a:moveTo>
                  <a:cubicBezTo>
                    <a:pt x="0" y="312420"/>
                    <a:pt x="296418" y="0"/>
                    <a:pt x="662178" y="0"/>
                  </a:cubicBezTo>
                  <a:cubicBezTo>
                    <a:pt x="1027938" y="0"/>
                    <a:pt x="1324356" y="312420"/>
                    <a:pt x="1324356" y="697865"/>
                  </a:cubicBezTo>
                  <a:cubicBezTo>
                    <a:pt x="1324356" y="1083310"/>
                    <a:pt x="1027811" y="1395730"/>
                    <a:pt x="662178" y="1395730"/>
                  </a:cubicBezTo>
                  <a:cubicBezTo>
                    <a:pt x="296545" y="1395730"/>
                    <a:pt x="0" y="1083183"/>
                    <a:pt x="0" y="697865"/>
                  </a:cubicBez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85214" t="0" r="-85210" b="4"/>
              </a:stretch>
            </a:blipFill>
            <a:ln w="28575" cap="sq">
              <a:solidFill>
                <a:srgbClr val="4FD8F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854479" y="7467943"/>
            <a:ext cx="648176" cy="683076"/>
            <a:chOff x="0" y="0"/>
            <a:chExt cx="864235" cy="91076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64235" cy="910717"/>
            </a:xfrm>
            <a:custGeom>
              <a:avLst/>
              <a:gdLst/>
              <a:ahLst/>
              <a:cxnLst/>
              <a:rect r="r" b="b" t="t" l="l"/>
              <a:pathLst>
                <a:path h="910717" w="864235">
                  <a:moveTo>
                    <a:pt x="432054" y="244602"/>
                  </a:moveTo>
                  <a:lnTo>
                    <a:pt x="581025" y="0"/>
                  </a:lnTo>
                  <a:lnTo>
                    <a:pt x="566293" y="224536"/>
                  </a:lnTo>
                  <a:lnTo>
                    <a:pt x="735457" y="187960"/>
                  </a:lnTo>
                  <a:lnTo>
                    <a:pt x="668274" y="308483"/>
                  </a:lnTo>
                  <a:lnTo>
                    <a:pt x="844169" y="343154"/>
                  </a:lnTo>
                  <a:lnTo>
                    <a:pt x="704469" y="441706"/>
                  </a:lnTo>
                  <a:lnTo>
                    <a:pt x="864235" y="560451"/>
                  </a:lnTo>
                  <a:lnTo>
                    <a:pt x="673608" y="545719"/>
                  </a:lnTo>
                  <a:lnTo>
                    <a:pt x="725932" y="763016"/>
                  </a:lnTo>
                  <a:lnTo>
                    <a:pt x="560959" y="609600"/>
                  </a:lnTo>
                  <a:lnTo>
                    <a:pt x="529971" y="832231"/>
                  </a:lnTo>
                  <a:lnTo>
                    <a:pt x="421386" y="629793"/>
                  </a:lnTo>
                  <a:lnTo>
                    <a:pt x="339471" y="910717"/>
                  </a:lnTo>
                  <a:lnTo>
                    <a:pt x="308737" y="658876"/>
                  </a:lnTo>
                  <a:lnTo>
                    <a:pt x="190500" y="742823"/>
                  </a:lnTo>
                  <a:lnTo>
                    <a:pt x="226695" y="587629"/>
                  </a:lnTo>
                  <a:lnTo>
                    <a:pt x="5461" y="615061"/>
                  </a:lnTo>
                  <a:lnTo>
                    <a:pt x="148971" y="496443"/>
                  </a:lnTo>
                  <a:lnTo>
                    <a:pt x="0" y="363220"/>
                  </a:lnTo>
                  <a:lnTo>
                    <a:pt x="185166" y="321183"/>
                  </a:lnTo>
                  <a:lnTo>
                    <a:pt x="14859" y="96774"/>
                  </a:lnTo>
                  <a:lnTo>
                    <a:pt x="292608" y="266446"/>
                  </a:lnTo>
                  <a:lnTo>
                    <a:pt x="334137" y="96774"/>
                  </a:lnTo>
                  <a:close/>
                </a:path>
              </a:pathLst>
            </a:custGeom>
            <a:solidFill>
              <a:srgbClr val="4FD8FF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44" id="44"/>
          <p:cNvSpPr/>
          <p:nvPr/>
        </p:nvSpPr>
        <p:spPr>
          <a:xfrm flipH="false" flipV="false" rot="0">
            <a:off x="15047176" y="6855343"/>
            <a:ext cx="3205220" cy="3286430"/>
          </a:xfrm>
          <a:custGeom>
            <a:avLst/>
            <a:gdLst/>
            <a:ahLst/>
            <a:cxnLst/>
            <a:rect r="r" b="b" t="t" l="l"/>
            <a:pathLst>
              <a:path h="3286430" w="3205220">
                <a:moveTo>
                  <a:pt x="0" y="0"/>
                </a:moveTo>
                <a:lnTo>
                  <a:pt x="3205220" y="0"/>
                </a:lnTo>
                <a:lnTo>
                  <a:pt x="3205220" y="3286429"/>
                </a:lnTo>
                <a:lnTo>
                  <a:pt x="0" y="32864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6595236" y="6995236"/>
            <a:ext cx="859526" cy="554526"/>
            <a:chOff x="0" y="0"/>
            <a:chExt cx="1146035" cy="73936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6595236" y="6995236"/>
            <a:ext cx="859526" cy="554526"/>
            <a:chOff x="0" y="0"/>
            <a:chExt cx="1146035" cy="739369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2053809" y="301304"/>
            <a:ext cx="14304331" cy="1975456"/>
            <a:chOff x="0" y="0"/>
            <a:chExt cx="19072441" cy="2633942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9072352" cy="2633853"/>
            </a:xfrm>
            <a:custGeom>
              <a:avLst/>
              <a:gdLst/>
              <a:ahLst/>
              <a:cxnLst/>
              <a:rect r="r" b="b" t="t" l="l"/>
              <a:pathLst>
                <a:path h="2633853" w="19072352">
                  <a:moveTo>
                    <a:pt x="0" y="157988"/>
                  </a:moveTo>
                  <a:cubicBezTo>
                    <a:pt x="0" y="70739"/>
                    <a:pt x="70739" y="0"/>
                    <a:pt x="157988" y="0"/>
                  </a:cubicBezTo>
                  <a:lnTo>
                    <a:pt x="18914363" y="0"/>
                  </a:lnTo>
                  <a:cubicBezTo>
                    <a:pt x="19001612" y="0"/>
                    <a:pt x="19072352" y="70739"/>
                    <a:pt x="19072352" y="157988"/>
                  </a:cubicBezTo>
                  <a:lnTo>
                    <a:pt x="19072352" y="2475865"/>
                  </a:lnTo>
                  <a:cubicBezTo>
                    <a:pt x="19072352" y="2563114"/>
                    <a:pt x="19001612" y="2633853"/>
                    <a:pt x="18914363" y="2633853"/>
                  </a:cubicBezTo>
                  <a:lnTo>
                    <a:pt x="157988" y="2633853"/>
                  </a:lnTo>
                  <a:cubicBezTo>
                    <a:pt x="70739" y="2633980"/>
                    <a:pt x="0" y="2563241"/>
                    <a:pt x="0" y="2475865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8" id="38"/>
          <p:cNvSpPr txBox="true"/>
          <p:nvPr/>
        </p:nvSpPr>
        <p:spPr>
          <a:xfrm rot="0">
            <a:off x="2252863" y="516160"/>
            <a:ext cx="13912882" cy="16345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22"/>
              </a:lnSpc>
            </a:pPr>
            <a:r>
              <a:rPr lang="en-US" sz="2943" spc="1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點選右上角</a:t>
            </a:r>
            <a:r>
              <a:rPr lang="en-US" sz="2943" spc="1">
                <a:solidFill>
                  <a:srgbClr val="984807"/>
                </a:solidFill>
                <a:latin typeface="Noto Sans"/>
                <a:ea typeface="Noto Sans"/>
                <a:cs typeface="Noto Sans"/>
                <a:sym typeface="Noto Sans"/>
              </a:rPr>
              <a:t>「台灣伺服器」</a:t>
            </a:r>
            <a:r>
              <a:rPr lang="en-US" sz="2943" spc="1">
                <a:solidFill>
                  <a:srgbClr val="604A7B"/>
                </a:solidFill>
                <a:latin typeface="Noto Sans"/>
                <a:ea typeface="Noto Sans"/>
                <a:cs typeface="Noto Sans"/>
                <a:sym typeface="Noto Sans"/>
              </a:rPr>
              <a:t>，</a:t>
            </a:r>
            <a:r>
              <a:rPr lang="en-US" sz="2943" spc="1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輸入</a:t>
            </a:r>
            <a:r>
              <a:rPr lang="en-US" sz="2943" spc="1">
                <a:solidFill>
                  <a:srgbClr val="E46C0A"/>
                </a:solidFill>
                <a:latin typeface="Noto Sans"/>
                <a:ea typeface="Noto Sans"/>
                <a:cs typeface="Noto Sans"/>
                <a:sym typeface="Noto Sans"/>
              </a:rPr>
              <a:t>「WZUTW」</a:t>
            </a:r>
            <a:r>
              <a:rPr lang="en-US" sz="2943" spc="1">
                <a:solidFill>
                  <a:srgbClr val="604A7B"/>
                </a:solidFill>
                <a:latin typeface="Noto Sans"/>
                <a:ea typeface="Noto Sans"/>
                <a:cs typeface="Noto Sans"/>
                <a:sym typeface="Noto Sans"/>
              </a:rPr>
              <a:t>，</a:t>
            </a:r>
            <a:r>
              <a:rPr lang="en-US" sz="2943" spc="1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進入文藻外大學專屬伺服器。</a:t>
            </a:r>
          </a:p>
          <a:p>
            <a:pPr algn="l">
              <a:lnSpc>
                <a:spcPts val="4121"/>
              </a:lnSpc>
            </a:pPr>
            <a:r>
              <a:rPr lang="en-US" b="true" sz="2499" spc="1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Click on the upper right corner </a:t>
            </a:r>
            <a:r>
              <a:rPr lang="en-US" b="true" sz="2499" spc="1">
                <a:solidFill>
                  <a:srgbClr val="98480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“Taiwan Server” </a:t>
            </a:r>
            <a:r>
              <a:rPr lang="en-US" b="true" sz="2499" spc="1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enter</a:t>
            </a:r>
            <a:r>
              <a:rPr lang="en-US" b="true" sz="2499" spc="1">
                <a:solidFill>
                  <a:srgbClr val="059669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</a:t>
            </a:r>
            <a:r>
              <a:rPr lang="en-US" b="true" sz="2499" spc="1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“WZUTW”</a:t>
            </a:r>
            <a:r>
              <a:rPr lang="en-US" b="true" sz="2499" spc="1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to access the dedicated server for Wenzao Ursuline University of Languages.</a:t>
            </a:r>
          </a:p>
        </p:txBody>
      </p:sp>
      <p:grpSp>
        <p:nvGrpSpPr>
          <p:cNvPr name="Group 39" id="39"/>
          <p:cNvGrpSpPr/>
          <p:nvPr/>
        </p:nvGrpSpPr>
        <p:grpSpPr>
          <a:xfrm rot="0">
            <a:off x="2696880" y="2772908"/>
            <a:ext cx="12688900" cy="6928904"/>
            <a:chOff x="0" y="0"/>
            <a:chExt cx="16918534" cy="9238539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6918560" cy="9238488"/>
            </a:xfrm>
            <a:custGeom>
              <a:avLst/>
              <a:gdLst/>
              <a:ahLst/>
              <a:cxnLst/>
              <a:rect r="r" b="b" t="t" l="l"/>
              <a:pathLst>
                <a:path h="9238488" w="16918560">
                  <a:moveTo>
                    <a:pt x="0" y="0"/>
                  </a:moveTo>
                  <a:lnTo>
                    <a:pt x="16918560" y="0"/>
                  </a:lnTo>
                  <a:lnTo>
                    <a:pt x="16918560" y="9238488"/>
                  </a:lnTo>
                  <a:lnTo>
                    <a:pt x="0" y="9238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05" t="0" r="-405" b="0"/>
              </a:stretch>
            </a:blip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2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6470001" y="3900002"/>
            <a:ext cx="700002" cy="700002"/>
            <a:chOff x="0" y="0"/>
            <a:chExt cx="933336" cy="933336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933323" cy="933323"/>
            </a:xfrm>
            <a:custGeom>
              <a:avLst/>
              <a:gdLst/>
              <a:ahLst/>
              <a:cxnLst/>
              <a:rect r="r" b="b" t="t" l="l"/>
              <a:pathLst>
                <a:path h="933323" w="933323">
                  <a:moveTo>
                    <a:pt x="0" y="0"/>
                  </a:moveTo>
                  <a:lnTo>
                    <a:pt x="933323" y="0"/>
                  </a:lnTo>
                  <a:lnTo>
                    <a:pt x="933323" y="933323"/>
                  </a:lnTo>
                  <a:lnTo>
                    <a:pt x="0" y="933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" b="-1"/>
              </a:stretch>
            </a:blipFill>
          </p:spPr>
        </p:sp>
      </p:grpSp>
      <p:sp>
        <p:nvSpPr>
          <p:cNvPr name="Freeform 46" id="46"/>
          <p:cNvSpPr/>
          <p:nvPr/>
        </p:nvSpPr>
        <p:spPr>
          <a:xfrm flipH="false" flipV="false" rot="0">
            <a:off x="14403105" y="7305446"/>
            <a:ext cx="1762630" cy="2966733"/>
          </a:xfrm>
          <a:custGeom>
            <a:avLst/>
            <a:gdLst/>
            <a:ahLst/>
            <a:cxnLst/>
            <a:rect r="r" b="b" t="t" l="l"/>
            <a:pathLst>
              <a:path h="2966733" w="1762630">
                <a:moveTo>
                  <a:pt x="0" y="0"/>
                </a:moveTo>
                <a:lnTo>
                  <a:pt x="1762630" y="0"/>
                </a:lnTo>
                <a:lnTo>
                  <a:pt x="1762630" y="2966733"/>
                </a:lnTo>
                <a:lnTo>
                  <a:pt x="0" y="29667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6015849" y="7552039"/>
            <a:ext cx="2544137" cy="2596648"/>
          </a:xfrm>
          <a:custGeom>
            <a:avLst/>
            <a:gdLst/>
            <a:ahLst/>
            <a:cxnLst/>
            <a:rect r="r" b="b" t="t" l="l"/>
            <a:pathLst>
              <a:path h="2596648" w="2544137">
                <a:moveTo>
                  <a:pt x="0" y="0"/>
                </a:moveTo>
                <a:lnTo>
                  <a:pt x="2544137" y="0"/>
                </a:lnTo>
                <a:lnTo>
                  <a:pt x="2544137" y="2596648"/>
                </a:lnTo>
                <a:lnTo>
                  <a:pt x="0" y="259664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8" id="48"/>
          <p:cNvGrpSpPr/>
          <p:nvPr/>
        </p:nvGrpSpPr>
        <p:grpSpPr>
          <a:xfrm rot="0">
            <a:off x="15886290" y="7522950"/>
            <a:ext cx="927354" cy="914448"/>
            <a:chOff x="0" y="0"/>
            <a:chExt cx="1236472" cy="1219264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1236472" cy="1219200"/>
            </a:xfrm>
            <a:custGeom>
              <a:avLst/>
              <a:gdLst/>
              <a:ahLst/>
              <a:cxnLst/>
              <a:rect r="r" b="b" t="t" l="l"/>
              <a:pathLst>
                <a:path h="1219200" w="1236472">
                  <a:moveTo>
                    <a:pt x="0" y="609600"/>
                  </a:moveTo>
                  <a:cubicBezTo>
                    <a:pt x="0" y="272923"/>
                    <a:pt x="276733" y="0"/>
                    <a:pt x="618236" y="0"/>
                  </a:cubicBezTo>
                  <a:cubicBezTo>
                    <a:pt x="959739" y="0"/>
                    <a:pt x="1236472" y="272923"/>
                    <a:pt x="1236472" y="609600"/>
                  </a:cubicBezTo>
                  <a:cubicBezTo>
                    <a:pt x="1236472" y="946277"/>
                    <a:pt x="959739" y="1219200"/>
                    <a:pt x="618236" y="1219200"/>
                  </a:cubicBezTo>
                  <a:cubicBezTo>
                    <a:pt x="276733" y="1219200"/>
                    <a:pt x="0" y="946277"/>
                    <a:pt x="0" y="609600"/>
                  </a:cubicBez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-76517" t="0" r="-76517" b="-5"/>
              </a:stretch>
            </a:blipFill>
            <a:ln w="28575" cap="sq">
              <a:solidFill>
                <a:srgbClr val="FF6B4A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16091049" y="7635840"/>
            <a:ext cx="605209" cy="596789"/>
            <a:chOff x="0" y="0"/>
            <a:chExt cx="806945" cy="795718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06958" cy="795909"/>
            </a:xfrm>
            <a:custGeom>
              <a:avLst/>
              <a:gdLst/>
              <a:ahLst/>
              <a:cxnLst/>
              <a:rect r="r" b="b" t="t" l="l"/>
              <a:pathLst>
                <a:path h="795909" w="806958">
                  <a:moveTo>
                    <a:pt x="428244" y="159893"/>
                  </a:moveTo>
                  <a:lnTo>
                    <a:pt x="552577" y="0"/>
                  </a:lnTo>
                  <a:lnTo>
                    <a:pt x="542671" y="212852"/>
                  </a:lnTo>
                  <a:lnTo>
                    <a:pt x="672719" y="116840"/>
                  </a:lnTo>
                  <a:lnTo>
                    <a:pt x="611886" y="240665"/>
                  </a:lnTo>
                  <a:lnTo>
                    <a:pt x="806958" y="244856"/>
                  </a:lnTo>
                  <a:lnTo>
                    <a:pt x="634492" y="346456"/>
                  </a:lnTo>
                  <a:lnTo>
                    <a:pt x="682498" y="416052"/>
                  </a:lnTo>
                  <a:lnTo>
                    <a:pt x="611886" y="453644"/>
                  </a:lnTo>
                  <a:lnTo>
                    <a:pt x="705231" y="576072"/>
                  </a:lnTo>
                  <a:lnTo>
                    <a:pt x="546989" y="528828"/>
                  </a:lnTo>
                  <a:lnTo>
                    <a:pt x="558292" y="640080"/>
                  </a:lnTo>
                  <a:lnTo>
                    <a:pt x="455168" y="587248"/>
                  </a:lnTo>
                  <a:lnTo>
                    <a:pt x="433959" y="694309"/>
                  </a:lnTo>
                  <a:lnTo>
                    <a:pt x="368935" y="640080"/>
                  </a:lnTo>
                  <a:lnTo>
                    <a:pt x="325120" y="726313"/>
                  </a:lnTo>
                  <a:lnTo>
                    <a:pt x="281305" y="667893"/>
                  </a:lnTo>
                  <a:lnTo>
                    <a:pt x="183769" y="795909"/>
                  </a:lnTo>
                  <a:lnTo>
                    <a:pt x="179578" y="672084"/>
                  </a:lnTo>
                  <a:lnTo>
                    <a:pt x="48133" y="656844"/>
                  </a:lnTo>
                  <a:lnTo>
                    <a:pt x="124460" y="566166"/>
                  </a:lnTo>
                  <a:lnTo>
                    <a:pt x="0" y="474345"/>
                  </a:lnTo>
                  <a:lnTo>
                    <a:pt x="147066" y="426974"/>
                  </a:lnTo>
                  <a:lnTo>
                    <a:pt x="43815" y="304546"/>
                  </a:lnTo>
                  <a:lnTo>
                    <a:pt x="200660" y="287909"/>
                  </a:lnTo>
                  <a:lnTo>
                    <a:pt x="168148" y="133604"/>
                  </a:lnTo>
                  <a:lnTo>
                    <a:pt x="319405" y="235204"/>
                  </a:lnTo>
                  <a:lnTo>
                    <a:pt x="363220" y="69469"/>
                  </a:lnTo>
                  <a:close/>
                </a:path>
              </a:pathLst>
            </a:custGeom>
            <a:solidFill>
              <a:srgbClr val="FF6B4A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52" id="52"/>
          <p:cNvSpPr/>
          <p:nvPr/>
        </p:nvSpPr>
        <p:spPr>
          <a:xfrm flipH="false" flipV="false" rot="0">
            <a:off x="321754" y="6926151"/>
            <a:ext cx="1624984" cy="3284115"/>
          </a:xfrm>
          <a:custGeom>
            <a:avLst/>
            <a:gdLst/>
            <a:ahLst/>
            <a:cxnLst/>
            <a:rect r="r" b="b" t="t" l="l"/>
            <a:pathLst>
              <a:path h="3284115" w="1624984">
                <a:moveTo>
                  <a:pt x="0" y="0"/>
                </a:moveTo>
                <a:lnTo>
                  <a:pt x="1624985" y="0"/>
                </a:lnTo>
                <a:lnTo>
                  <a:pt x="1624985" y="3284116"/>
                </a:lnTo>
                <a:lnTo>
                  <a:pt x="0" y="32841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3" id="53"/>
          <p:cNvGrpSpPr/>
          <p:nvPr/>
        </p:nvGrpSpPr>
        <p:grpSpPr>
          <a:xfrm rot="0">
            <a:off x="7302503" y="4445003"/>
            <a:ext cx="3606803" cy="3287011"/>
            <a:chOff x="0" y="0"/>
            <a:chExt cx="4809071" cy="4382681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4809109" cy="4382643"/>
            </a:xfrm>
            <a:custGeom>
              <a:avLst/>
              <a:gdLst/>
              <a:ahLst/>
              <a:cxnLst/>
              <a:rect r="r" b="b" t="t" l="l"/>
              <a:pathLst>
                <a:path h="4382643" w="4809109">
                  <a:moveTo>
                    <a:pt x="0" y="0"/>
                  </a:moveTo>
                  <a:lnTo>
                    <a:pt x="4809109" y="0"/>
                  </a:lnTo>
                  <a:lnTo>
                    <a:pt x="4809109" y="4382643"/>
                  </a:lnTo>
                  <a:lnTo>
                    <a:pt x="0" y="4382643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-66927" t="0" r="-66926" b="0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55" id="55"/>
          <p:cNvSpPr txBox="true"/>
          <p:nvPr/>
        </p:nvSpPr>
        <p:spPr>
          <a:xfrm rot="0">
            <a:off x="7958359" y="5694559"/>
            <a:ext cx="2295092" cy="685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“WZUTW</a:t>
            </a:r>
            <a:r>
              <a:rPr lang="en-US" sz="3999">
                <a:solidFill>
                  <a:srgbClr val="B3A2C7"/>
                </a:solidFill>
                <a:latin typeface="Calibri (MS)"/>
                <a:ea typeface="Calibri (MS)"/>
                <a:cs typeface="Calibri (MS)"/>
                <a:sym typeface="Calibri (MS)"/>
              </a:rPr>
              <a:t>”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6595236" y="6995236"/>
            <a:ext cx="859526" cy="554526"/>
            <a:chOff x="0" y="0"/>
            <a:chExt cx="1146035" cy="73936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6595236" y="6995236"/>
            <a:ext cx="859526" cy="554526"/>
            <a:chOff x="0" y="0"/>
            <a:chExt cx="1146035" cy="739369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2666495" y="191500"/>
            <a:ext cx="7894349" cy="2517000"/>
            <a:chOff x="0" y="0"/>
            <a:chExt cx="10525798" cy="33560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0525887" cy="3356102"/>
            </a:xfrm>
            <a:custGeom>
              <a:avLst/>
              <a:gdLst/>
              <a:ahLst/>
              <a:cxnLst/>
              <a:rect r="r" b="b" t="t" l="l"/>
              <a:pathLst>
                <a:path h="3356102" w="10525887">
                  <a:moveTo>
                    <a:pt x="0" y="201422"/>
                  </a:moveTo>
                  <a:cubicBezTo>
                    <a:pt x="0" y="90170"/>
                    <a:pt x="90170" y="0"/>
                    <a:pt x="201422" y="0"/>
                  </a:cubicBezTo>
                  <a:lnTo>
                    <a:pt x="10324465" y="0"/>
                  </a:lnTo>
                  <a:cubicBezTo>
                    <a:pt x="10435717" y="0"/>
                    <a:pt x="10525887" y="90170"/>
                    <a:pt x="10525887" y="201422"/>
                  </a:cubicBezTo>
                  <a:lnTo>
                    <a:pt x="10525887" y="3154680"/>
                  </a:lnTo>
                  <a:cubicBezTo>
                    <a:pt x="10525887" y="3265932"/>
                    <a:pt x="10435717" y="3356102"/>
                    <a:pt x="10324465" y="3356102"/>
                  </a:cubicBezTo>
                  <a:lnTo>
                    <a:pt x="201422" y="3356102"/>
                  </a:lnTo>
                  <a:cubicBezTo>
                    <a:pt x="90170" y="3355975"/>
                    <a:pt x="0" y="3265805"/>
                    <a:pt x="0" y="3154680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8" id="38"/>
          <p:cNvSpPr txBox="true"/>
          <p:nvPr/>
        </p:nvSpPr>
        <p:spPr>
          <a:xfrm rot="0">
            <a:off x="2865549" y="400698"/>
            <a:ext cx="7496242" cy="3884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18"/>
              </a:lnSpc>
            </a:pPr>
            <a:r>
              <a:rPr lang="en-US" sz="6012" spc="5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點選</a:t>
            </a:r>
            <a:r>
              <a:rPr lang="en-US" sz="6012" spc="5">
                <a:solidFill>
                  <a:srgbClr val="E46C0A"/>
                </a:solidFill>
                <a:latin typeface="Noto Sans"/>
                <a:ea typeface="Noto Sans"/>
                <a:cs typeface="Noto Sans"/>
                <a:sym typeface="Noto Sans"/>
              </a:rPr>
              <a:t>「登入」</a:t>
            </a:r>
          </a:p>
          <a:p>
            <a:pPr algn="l">
              <a:lnSpc>
                <a:spcPts val="8418"/>
              </a:lnSpc>
            </a:pPr>
            <a:r>
              <a:rPr lang="en-US" b="true" sz="6012" spc="5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Click on </a:t>
            </a:r>
            <a:r>
              <a:rPr lang="en-US" b="true" sz="6012" spc="5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“Login” </a:t>
            </a:r>
          </a:p>
          <a:p>
            <a:pPr algn="l">
              <a:lnSpc>
                <a:spcPts val="12585"/>
              </a:lnSpc>
            </a:pPr>
          </a:p>
        </p:txBody>
      </p:sp>
      <p:grpSp>
        <p:nvGrpSpPr>
          <p:cNvPr name="Group 39" id="39"/>
          <p:cNvGrpSpPr/>
          <p:nvPr/>
        </p:nvGrpSpPr>
        <p:grpSpPr>
          <a:xfrm rot="0">
            <a:off x="2564949" y="3040285"/>
            <a:ext cx="12688900" cy="6928904"/>
            <a:chOff x="0" y="0"/>
            <a:chExt cx="16918534" cy="9238539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6918560" cy="9238488"/>
            </a:xfrm>
            <a:custGeom>
              <a:avLst/>
              <a:gdLst/>
              <a:ahLst/>
              <a:cxnLst/>
              <a:rect r="r" b="b" t="t" l="l"/>
              <a:pathLst>
                <a:path h="9238488" w="16918560">
                  <a:moveTo>
                    <a:pt x="0" y="0"/>
                  </a:moveTo>
                  <a:lnTo>
                    <a:pt x="16918560" y="0"/>
                  </a:lnTo>
                  <a:lnTo>
                    <a:pt x="16918560" y="9238488"/>
                  </a:lnTo>
                  <a:lnTo>
                    <a:pt x="0" y="9238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893" t="0" r="-5893" b="0"/>
              </a:stretch>
            </a:blip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3</a:t>
              </a:r>
            </a:p>
          </p:txBody>
        </p:sp>
      </p:grpSp>
      <p:sp>
        <p:nvSpPr>
          <p:cNvPr name="Freeform 44" id="44"/>
          <p:cNvSpPr/>
          <p:nvPr/>
        </p:nvSpPr>
        <p:spPr>
          <a:xfrm flipH="false" flipV="false" rot="0">
            <a:off x="15100278" y="7288168"/>
            <a:ext cx="1558795" cy="2798864"/>
          </a:xfrm>
          <a:custGeom>
            <a:avLst/>
            <a:gdLst/>
            <a:ahLst/>
            <a:cxnLst/>
            <a:rect r="r" b="b" t="t" l="l"/>
            <a:pathLst>
              <a:path h="2798864" w="1558795">
                <a:moveTo>
                  <a:pt x="0" y="0"/>
                </a:moveTo>
                <a:lnTo>
                  <a:pt x="1558795" y="0"/>
                </a:lnTo>
                <a:lnTo>
                  <a:pt x="1558795" y="2798864"/>
                </a:lnTo>
                <a:lnTo>
                  <a:pt x="0" y="279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6314630" y="7415070"/>
            <a:ext cx="2226631" cy="2448982"/>
          </a:xfrm>
          <a:custGeom>
            <a:avLst/>
            <a:gdLst/>
            <a:ahLst/>
            <a:cxnLst/>
            <a:rect r="r" b="b" t="t" l="l"/>
            <a:pathLst>
              <a:path h="2448982" w="2226631">
                <a:moveTo>
                  <a:pt x="0" y="0"/>
                </a:moveTo>
                <a:lnTo>
                  <a:pt x="2226630" y="0"/>
                </a:lnTo>
                <a:lnTo>
                  <a:pt x="2226630" y="2448982"/>
                </a:lnTo>
                <a:lnTo>
                  <a:pt x="0" y="24489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227990" y="6378950"/>
            <a:ext cx="1979781" cy="3675497"/>
          </a:xfrm>
          <a:custGeom>
            <a:avLst/>
            <a:gdLst/>
            <a:ahLst/>
            <a:cxnLst/>
            <a:rect r="r" b="b" t="t" l="l"/>
            <a:pathLst>
              <a:path h="3675497" w="1979781">
                <a:moveTo>
                  <a:pt x="0" y="0"/>
                </a:moveTo>
                <a:lnTo>
                  <a:pt x="1979781" y="0"/>
                </a:lnTo>
                <a:lnTo>
                  <a:pt x="1979781" y="3675497"/>
                </a:lnTo>
                <a:lnTo>
                  <a:pt x="0" y="367549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7" id="47"/>
          <p:cNvGrpSpPr/>
          <p:nvPr/>
        </p:nvGrpSpPr>
        <p:grpSpPr>
          <a:xfrm rot="0">
            <a:off x="7988303" y="5054603"/>
            <a:ext cx="1854203" cy="1587208"/>
            <a:chOff x="0" y="0"/>
            <a:chExt cx="2472271" cy="2116277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2472309" cy="2116328"/>
            </a:xfrm>
            <a:custGeom>
              <a:avLst/>
              <a:gdLst/>
              <a:ahLst/>
              <a:cxnLst/>
              <a:rect r="r" b="b" t="t" l="l"/>
              <a:pathLst>
                <a:path h="2116328" w="2472309">
                  <a:moveTo>
                    <a:pt x="0" y="0"/>
                  </a:moveTo>
                  <a:lnTo>
                    <a:pt x="2472309" y="0"/>
                  </a:lnTo>
                  <a:lnTo>
                    <a:pt x="2472309" y="2116328"/>
                  </a:lnTo>
                  <a:lnTo>
                    <a:pt x="0" y="2116328"/>
                  </a:lnTo>
                  <a:close/>
                </a:path>
              </a:pathLst>
            </a:custGeom>
            <a:blipFill>
              <a:blip r:embed="rId10">
                <a:alphaModFix amt="0"/>
              </a:blip>
              <a:stretch>
                <a:fillRect l="-59827" t="0" r="-59826" b="2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49" id="49"/>
          <p:cNvSpPr txBox="true"/>
          <p:nvPr/>
        </p:nvSpPr>
        <p:spPr>
          <a:xfrm rot="0">
            <a:off x="6858720" y="6419012"/>
            <a:ext cx="4312920" cy="8252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b="tru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Login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16595236" y="6995236"/>
            <a:ext cx="859526" cy="554526"/>
            <a:chOff x="0" y="0"/>
            <a:chExt cx="1146035" cy="73936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30" id="30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16595236" y="6995236"/>
            <a:ext cx="859526" cy="554526"/>
            <a:chOff x="0" y="0"/>
            <a:chExt cx="1146035" cy="739369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-964" y="2470"/>
              <a:ext cx="1147484" cy="739636"/>
            </a:xfrm>
            <a:custGeom>
              <a:avLst/>
              <a:gdLst/>
              <a:ahLst/>
              <a:cxnLst/>
              <a:rect r="r" b="b" t="t" l="l"/>
              <a:pathLst>
                <a:path h="739636" w="1147484">
                  <a:moveTo>
                    <a:pt x="104469" y="243529"/>
                  </a:moveTo>
                  <a:cubicBezTo>
                    <a:pt x="95198" y="183839"/>
                    <a:pt x="125551" y="124784"/>
                    <a:pt x="182574" y="91510"/>
                  </a:cubicBezTo>
                  <a:cubicBezTo>
                    <a:pt x="239597" y="58236"/>
                    <a:pt x="313384" y="56204"/>
                    <a:pt x="372566" y="86684"/>
                  </a:cubicBezTo>
                  <a:cubicBezTo>
                    <a:pt x="393521" y="52013"/>
                    <a:pt x="431875" y="28010"/>
                    <a:pt x="476071" y="22041"/>
                  </a:cubicBezTo>
                  <a:cubicBezTo>
                    <a:pt x="520267" y="16072"/>
                    <a:pt x="564971" y="28772"/>
                    <a:pt x="596848" y="56331"/>
                  </a:cubicBezTo>
                  <a:cubicBezTo>
                    <a:pt x="614755" y="24835"/>
                    <a:pt x="649807" y="3753"/>
                    <a:pt x="689558" y="451"/>
                  </a:cubicBezTo>
                  <a:cubicBezTo>
                    <a:pt x="729309" y="-2851"/>
                    <a:pt x="768298" y="12135"/>
                    <a:pt x="792555" y="40075"/>
                  </a:cubicBezTo>
                  <a:cubicBezTo>
                    <a:pt x="824686" y="6674"/>
                    <a:pt x="875994" y="-7423"/>
                    <a:pt x="924127" y="4007"/>
                  </a:cubicBezTo>
                  <a:cubicBezTo>
                    <a:pt x="972260" y="15437"/>
                    <a:pt x="1008709" y="49981"/>
                    <a:pt x="1017472" y="93034"/>
                  </a:cubicBezTo>
                  <a:cubicBezTo>
                    <a:pt x="1056969" y="102559"/>
                    <a:pt x="1089862" y="126562"/>
                    <a:pt x="1107642" y="158947"/>
                  </a:cubicBezTo>
                  <a:cubicBezTo>
                    <a:pt x="1125422" y="191332"/>
                    <a:pt x="1126438" y="229051"/>
                    <a:pt x="1110309" y="262198"/>
                  </a:cubicBezTo>
                  <a:cubicBezTo>
                    <a:pt x="1149171" y="306648"/>
                    <a:pt x="1158315" y="365957"/>
                    <a:pt x="1134185" y="417900"/>
                  </a:cubicBezTo>
                  <a:cubicBezTo>
                    <a:pt x="1110055" y="469843"/>
                    <a:pt x="1056461" y="506673"/>
                    <a:pt x="993215" y="514547"/>
                  </a:cubicBezTo>
                  <a:cubicBezTo>
                    <a:pt x="992707" y="563315"/>
                    <a:pt x="962354" y="608019"/>
                    <a:pt x="913586" y="631514"/>
                  </a:cubicBezTo>
                  <a:cubicBezTo>
                    <a:pt x="864818" y="655009"/>
                    <a:pt x="805509" y="653485"/>
                    <a:pt x="758392" y="627704"/>
                  </a:cubicBezTo>
                  <a:cubicBezTo>
                    <a:pt x="738326" y="686124"/>
                    <a:pt x="681811" y="729050"/>
                    <a:pt x="613358" y="737940"/>
                  </a:cubicBezTo>
                  <a:cubicBezTo>
                    <a:pt x="544905" y="746830"/>
                    <a:pt x="476579" y="720287"/>
                    <a:pt x="438098" y="669614"/>
                  </a:cubicBezTo>
                  <a:cubicBezTo>
                    <a:pt x="390854" y="694633"/>
                    <a:pt x="334339" y="701745"/>
                    <a:pt x="280999" y="689553"/>
                  </a:cubicBezTo>
                  <a:cubicBezTo>
                    <a:pt x="227659" y="677361"/>
                    <a:pt x="182320" y="646754"/>
                    <a:pt x="154888" y="604590"/>
                  </a:cubicBezTo>
                  <a:cubicBezTo>
                    <a:pt x="106628" y="609543"/>
                    <a:pt x="60019" y="587572"/>
                    <a:pt x="38175" y="549599"/>
                  </a:cubicBezTo>
                  <a:cubicBezTo>
                    <a:pt x="16331" y="511626"/>
                    <a:pt x="23824" y="465779"/>
                    <a:pt x="56971" y="434664"/>
                  </a:cubicBezTo>
                  <a:cubicBezTo>
                    <a:pt x="14045" y="412566"/>
                    <a:pt x="-7926" y="368370"/>
                    <a:pt x="2615" y="325444"/>
                  </a:cubicBezTo>
                  <a:cubicBezTo>
                    <a:pt x="13156" y="282518"/>
                    <a:pt x="53796" y="250260"/>
                    <a:pt x="103453" y="24581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33" id="33"/>
            <p:cNvSpPr/>
            <p:nvPr/>
          </p:nvSpPr>
          <p:spPr>
            <a:xfrm flipH="false" flipV="false" rot="0">
              <a:off x="57277" y="40132"/>
              <a:ext cx="1051560" cy="628904"/>
            </a:xfrm>
            <a:custGeom>
              <a:avLst/>
              <a:gdLst/>
              <a:ahLst/>
              <a:cxnLst/>
              <a:rect r="r" b="b" t="t" l="l"/>
              <a:pathLst>
                <a:path h="628904" w="1051560">
                  <a:moveTo>
                    <a:pt x="67183" y="407924"/>
                  </a:moveTo>
                  <a:cubicBezTo>
                    <a:pt x="43688" y="409575"/>
                    <a:pt x="20320" y="404749"/>
                    <a:pt x="0" y="394335"/>
                  </a:cubicBezTo>
                  <a:moveTo>
                    <a:pt x="126492" y="557276"/>
                  </a:moveTo>
                  <a:cubicBezTo>
                    <a:pt x="117094" y="560578"/>
                    <a:pt x="107188" y="562737"/>
                    <a:pt x="97028" y="563753"/>
                  </a:cubicBezTo>
                  <a:moveTo>
                    <a:pt x="379730" y="628904"/>
                  </a:moveTo>
                  <a:cubicBezTo>
                    <a:pt x="372618" y="619506"/>
                    <a:pt x="366649" y="609600"/>
                    <a:pt x="362077" y="599186"/>
                  </a:cubicBezTo>
                  <a:moveTo>
                    <a:pt x="707390" y="554736"/>
                  </a:moveTo>
                  <a:cubicBezTo>
                    <a:pt x="706374" y="565785"/>
                    <a:pt x="703961" y="576834"/>
                    <a:pt x="700278" y="587375"/>
                  </a:cubicBezTo>
                  <a:moveTo>
                    <a:pt x="848106" y="352679"/>
                  </a:moveTo>
                  <a:cubicBezTo>
                    <a:pt x="901319" y="375412"/>
                    <a:pt x="934847" y="422910"/>
                    <a:pt x="934339" y="474853"/>
                  </a:cubicBezTo>
                  <a:moveTo>
                    <a:pt x="1051560" y="222631"/>
                  </a:moveTo>
                  <a:cubicBezTo>
                    <a:pt x="1042924" y="240284"/>
                    <a:pt x="1029843" y="256032"/>
                    <a:pt x="1013206" y="268478"/>
                  </a:cubicBezTo>
                  <a:moveTo>
                    <a:pt x="959358" y="52705"/>
                  </a:moveTo>
                  <a:cubicBezTo>
                    <a:pt x="960882" y="59817"/>
                    <a:pt x="961517" y="67056"/>
                    <a:pt x="961390" y="74295"/>
                  </a:cubicBezTo>
                  <a:moveTo>
                    <a:pt x="714121" y="27559"/>
                  </a:moveTo>
                  <a:cubicBezTo>
                    <a:pt x="719074" y="17526"/>
                    <a:pt x="725805" y="8255"/>
                    <a:pt x="733806" y="0"/>
                  </a:cubicBezTo>
                  <a:moveTo>
                    <a:pt x="530098" y="40640"/>
                  </a:moveTo>
                  <a:cubicBezTo>
                    <a:pt x="532130" y="32385"/>
                    <a:pt x="535305" y="24384"/>
                    <a:pt x="539623" y="16891"/>
                  </a:cubicBezTo>
                  <a:moveTo>
                    <a:pt x="314071" y="48768"/>
                  </a:moveTo>
                  <a:cubicBezTo>
                    <a:pt x="326644" y="55245"/>
                    <a:pt x="338201" y="62992"/>
                    <a:pt x="348615" y="71882"/>
                  </a:cubicBezTo>
                  <a:moveTo>
                    <a:pt x="52197" y="230124"/>
                  </a:moveTo>
                  <a:cubicBezTo>
                    <a:pt x="49403" y="222123"/>
                    <a:pt x="47498" y="214122"/>
                    <a:pt x="46228" y="20586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2335492" y="514998"/>
            <a:ext cx="14524692" cy="2580237"/>
            <a:chOff x="0" y="0"/>
            <a:chExt cx="19366255" cy="3440316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9366230" cy="3440276"/>
            </a:xfrm>
            <a:custGeom>
              <a:avLst/>
              <a:gdLst/>
              <a:ahLst/>
              <a:cxnLst/>
              <a:rect r="r" b="b" t="t" l="l"/>
              <a:pathLst>
                <a:path h="3440276" w="19366230">
                  <a:moveTo>
                    <a:pt x="0" y="206377"/>
                  </a:moveTo>
                  <a:cubicBezTo>
                    <a:pt x="0" y="92469"/>
                    <a:pt x="89281" y="0"/>
                    <a:pt x="199263" y="0"/>
                  </a:cubicBezTo>
                  <a:lnTo>
                    <a:pt x="19166967" y="0"/>
                  </a:lnTo>
                  <a:cubicBezTo>
                    <a:pt x="19277076" y="0"/>
                    <a:pt x="19366230" y="92469"/>
                    <a:pt x="19366230" y="206377"/>
                  </a:cubicBezTo>
                  <a:lnTo>
                    <a:pt x="19366230" y="3233899"/>
                  </a:lnTo>
                  <a:cubicBezTo>
                    <a:pt x="19366230" y="3347939"/>
                    <a:pt x="19276949" y="3440276"/>
                    <a:pt x="19166967" y="3440276"/>
                  </a:cubicBezTo>
                  <a:lnTo>
                    <a:pt x="199263" y="3440276"/>
                  </a:lnTo>
                  <a:cubicBezTo>
                    <a:pt x="89281" y="3440276"/>
                    <a:pt x="0" y="3347939"/>
                    <a:pt x="0" y="3233899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8" id="38"/>
          <p:cNvSpPr txBox="true"/>
          <p:nvPr/>
        </p:nvSpPr>
        <p:spPr>
          <a:xfrm rot="0">
            <a:off x="2515110" y="774148"/>
            <a:ext cx="14165456" cy="2671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85"/>
              </a:lnSpc>
            </a:pPr>
            <a:r>
              <a:rPr lang="en-US" sz="3632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使用個人文藻外語大學</a:t>
            </a:r>
            <a:r>
              <a:rPr lang="en-US" sz="3632" spc="3">
                <a:solidFill>
                  <a:srgbClr val="E46C0A"/>
                </a:solidFill>
                <a:latin typeface="Noto Sans"/>
                <a:ea typeface="Noto Sans"/>
                <a:cs typeface="Noto Sans"/>
                <a:sym typeface="Noto Sans"/>
              </a:rPr>
              <a:t>資訊服務入口網站</a:t>
            </a:r>
            <a:r>
              <a:rPr lang="en-US" sz="3632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的</a:t>
            </a:r>
            <a:r>
              <a:rPr lang="en-US" sz="3632" spc="3">
                <a:solidFill>
                  <a:srgbClr val="984807"/>
                </a:solidFill>
                <a:latin typeface="Noto Sans"/>
                <a:ea typeface="Noto Sans"/>
                <a:cs typeface="Noto Sans"/>
                <a:sym typeface="Noto Sans"/>
              </a:rPr>
              <a:t>帳號</a:t>
            </a:r>
            <a:r>
              <a:rPr lang="en-US" sz="3632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跟</a:t>
            </a:r>
            <a:r>
              <a:rPr lang="en-US" sz="3632" spc="3">
                <a:solidFill>
                  <a:srgbClr val="984807"/>
                </a:solidFill>
                <a:latin typeface="Noto Sans"/>
                <a:ea typeface="Noto Sans"/>
                <a:cs typeface="Noto Sans"/>
                <a:sym typeface="Noto Sans"/>
              </a:rPr>
              <a:t>密碼</a:t>
            </a:r>
            <a:r>
              <a:rPr lang="en-US" sz="3632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登入。</a:t>
            </a:r>
          </a:p>
          <a:p>
            <a:pPr algn="just">
              <a:lnSpc>
                <a:spcPts val="5165"/>
              </a:lnSpc>
            </a:pPr>
            <a:r>
              <a:rPr lang="en-US" b="true" sz="3099" spc="3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Sign in using your personal </a:t>
            </a:r>
            <a:r>
              <a:rPr lang="en-US" b="true" sz="3099" spc="3">
                <a:solidFill>
                  <a:srgbClr val="98480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Wenzao Ursuline University of Languages Information Service Portal account </a:t>
            </a:r>
            <a:r>
              <a:rPr lang="en-US" b="true" sz="3099" spc="3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and </a:t>
            </a:r>
            <a:r>
              <a:rPr lang="en-US" b="true" sz="3099" spc="3">
                <a:solidFill>
                  <a:srgbClr val="98480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password</a:t>
            </a:r>
            <a:r>
              <a:rPr lang="en-US" b="true" sz="3099" spc="3">
                <a:solidFill>
                  <a:srgbClr val="77933C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.</a:t>
            </a:r>
          </a:p>
          <a:p>
            <a:pPr algn="l">
              <a:lnSpc>
                <a:spcPts val="7723"/>
              </a:lnSpc>
            </a:pPr>
          </a:p>
        </p:txBody>
      </p:sp>
      <p:grpSp>
        <p:nvGrpSpPr>
          <p:cNvPr name="Group 39" id="39"/>
          <p:cNvGrpSpPr/>
          <p:nvPr/>
        </p:nvGrpSpPr>
        <p:grpSpPr>
          <a:xfrm rot="0">
            <a:off x="37681" y="3506648"/>
            <a:ext cx="9268901" cy="5686901"/>
            <a:chOff x="0" y="0"/>
            <a:chExt cx="12358535" cy="7582535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12358497" cy="7582535"/>
            </a:xfrm>
            <a:custGeom>
              <a:avLst/>
              <a:gdLst/>
              <a:ahLst/>
              <a:cxnLst/>
              <a:rect r="r" b="b" t="t" l="l"/>
              <a:pathLst>
                <a:path h="7582535" w="12358497">
                  <a:moveTo>
                    <a:pt x="0" y="0"/>
                  </a:moveTo>
                  <a:lnTo>
                    <a:pt x="12358497" y="0"/>
                  </a:lnTo>
                  <a:lnTo>
                    <a:pt x="12358497" y="7582535"/>
                  </a:lnTo>
                  <a:lnTo>
                    <a:pt x="0" y="75825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192" t="0" r="-19532" b="0"/>
              </a:stretch>
            </a:blip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4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7181900" y="521027"/>
            <a:ext cx="560003" cy="895998"/>
            <a:chOff x="0" y="0"/>
            <a:chExt cx="746671" cy="1194664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746633" cy="1194689"/>
            </a:xfrm>
            <a:custGeom>
              <a:avLst/>
              <a:gdLst/>
              <a:ahLst/>
              <a:cxnLst/>
              <a:rect r="r" b="b" t="t" l="l"/>
              <a:pathLst>
                <a:path h="1194689" w="746633">
                  <a:moveTo>
                    <a:pt x="0" y="0"/>
                  </a:moveTo>
                  <a:lnTo>
                    <a:pt x="746633" y="0"/>
                  </a:lnTo>
                  <a:lnTo>
                    <a:pt x="746633" y="1194689"/>
                  </a:lnTo>
                  <a:lnTo>
                    <a:pt x="0" y="1194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5" b="2"/>
              </a:stretch>
            </a:blipFill>
          </p:spPr>
        </p:sp>
      </p:grpSp>
      <p:sp>
        <p:nvSpPr>
          <p:cNvPr name="Freeform 46" id="46"/>
          <p:cNvSpPr/>
          <p:nvPr/>
        </p:nvSpPr>
        <p:spPr>
          <a:xfrm flipH="false" flipV="false" rot="0">
            <a:off x="440407" y="8845829"/>
            <a:ext cx="888130" cy="1518228"/>
          </a:xfrm>
          <a:custGeom>
            <a:avLst/>
            <a:gdLst/>
            <a:ahLst/>
            <a:cxnLst/>
            <a:rect r="r" b="b" t="t" l="l"/>
            <a:pathLst>
              <a:path h="1518228" w="888130">
                <a:moveTo>
                  <a:pt x="0" y="0"/>
                </a:moveTo>
                <a:lnTo>
                  <a:pt x="888130" y="0"/>
                </a:lnTo>
                <a:lnTo>
                  <a:pt x="888130" y="1518228"/>
                </a:lnTo>
                <a:lnTo>
                  <a:pt x="0" y="15182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275036" y="8668788"/>
            <a:ext cx="1676352" cy="1647768"/>
          </a:xfrm>
          <a:custGeom>
            <a:avLst/>
            <a:gdLst/>
            <a:ahLst/>
            <a:cxnLst/>
            <a:rect r="r" b="b" t="t" l="l"/>
            <a:pathLst>
              <a:path h="1647768" w="1676352">
                <a:moveTo>
                  <a:pt x="0" y="0"/>
                </a:moveTo>
                <a:lnTo>
                  <a:pt x="1676352" y="0"/>
                </a:lnTo>
                <a:lnTo>
                  <a:pt x="1676352" y="1647768"/>
                </a:lnTo>
                <a:lnTo>
                  <a:pt x="0" y="164776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8" id="48"/>
          <p:cNvGrpSpPr/>
          <p:nvPr/>
        </p:nvGrpSpPr>
        <p:grpSpPr>
          <a:xfrm rot="0">
            <a:off x="16626850" y="7612323"/>
            <a:ext cx="822427" cy="766629"/>
            <a:chOff x="0" y="0"/>
            <a:chExt cx="1096569" cy="1022172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1096518" cy="1022223"/>
            </a:xfrm>
            <a:custGeom>
              <a:avLst/>
              <a:gdLst/>
              <a:ahLst/>
              <a:cxnLst/>
              <a:rect r="r" b="b" t="t" l="l"/>
              <a:pathLst>
                <a:path h="1022223" w="1096518">
                  <a:moveTo>
                    <a:pt x="0" y="511048"/>
                  </a:moveTo>
                  <a:cubicBezTo>
                    <a:pt x="0" y="228854"/>
                    <a:pt x="245491" y="0"/>
                    <a:pt x="548259" y="0"/>
                  </a:cubicBezTo>
                  <a:cubicBezTo>
                    <a:pt x="851027" y="0"/>
                    <a:pt x="1096518" y="228854"/>
                    <a:pt x="1096518" y="511048"/>
                  </a:cubicBezTo>
                  <a:cubicBezTo>
                    <a:pt x="1096518" y="793242"/>
                    <a:pt x="851154" y="1022223"/>
                    <a:pt x="548259" y="1022223"/>
                  </a:cubicBezTo>
                  <a:cubicBezTo>
                    <a:pt x="245364" y="1022223"/>
                    <a:pt x="0" y="793369"/>
                    <a:pt x="0" y="511048"/>
                  </a:cubicBez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-69602" t="0" r="-69606" b="4"/>
              </a:stretch>
            </a:blipFill>
            <a:ln w="28575" cap="sq">
              <a:solidFill>
                <a:srgbClr val="FFD166"/>
              </a:solidFill>
              <a:prstDash val="solid"/>
              <a:miter/>
            </a:ln>
          </p:spPr>
        </p:sp>
      </p:grpSp>
      <p:grpSp>
        <p:nvGrpSpPr>
          <p:cNvPr name="Group 50" id="50"/>
          <p:cNvGrpSpPr/>
          <p:nvPr/>
        </p:nvGrpSpPr>
        <p:grpSpPr>
          <a:xfrm rot="0">
            <a:off x="1129722" y="9167612"/>
            <a:ext cx="536781" cy="500386"/>
            <a:chOff x="0" y="0"/>
            <a:chExt cx="715708" cy="667182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715645" cy="667131"/>
            </a:xfrm>
            <a:custGeom>
              <a:avLst/>
              <a:gdLst/>
              <a:ahLst/>
              <a:cxnLst/>
              <a:rect r="r" b="b" t="t" l="l"/>
              <a:pathLst>
                <a:path h="667131" w="715645">
                  <a:moveTo>
                    <a:pt x="357886" y="179197"/>
                  </a:moveTo>
                  <a:lnTo>
                    <a:pt x="481203" y="0"/>
                  </a:lnTo>
                  <a:lnTo>
                    <a:pt x="469011" y="164465"/>
                  </a:lnTo>
                  <a:lnTo>
                    <a:pt x="608965" y="137668"/>
                  </a:lnTo>
                  <a:lnTo>
                    <a:pt x="553339" y="225933"/>
                  </a:lnTo>
                  <a:lnTo>
                    <a:pt x="699008" y="251333"/>
                  </a:lnTo>
                  <a:lnTo>
                    <a:pt x="583311" y="323596"/>
                  </a:lnTo>
                  <a:lnTo>
                    <a:pt x="715645" y="410591"/>
                  </a:lnTo>
                  <a:lnTo>
                    <a:pt x="557784" y="399796"/>
                  </a:lnTo>
                  <a:lnTo>
                    <a:pt x="601091" y="558927"/>
                  </a:lnTo>
                  <a:lnTo>
                    <a:pt x="464439" y="446532"/>
                  </a:lnTo>
                  <a:lnTo>
                    <a:pt x="438912" y="609600"/>
                  </a:lnTo>
                  <a:lnTo>
                    <a:pt x="348996" y="461264"/>
                  </a:lnTo>
                  <a:lnTo>
                    <a:pt x="281178" y="667131"/>
                  </a:lnTo>
                  <a:lnTo>
                    <a:pt x="255651" y="482727"/>
                  </a:lnTo>
                  <a:lnTo>
                    <a:pt x="157861" y="544195"/>
                  </a:lnTo>
                  <a:lnTo>
                    <a:pt x="187833" y="430530"/>
                  </a:lnTo>
                  <a:lnTo>
                    <a:pt x="4445" y="450596"/>
                  </a:lnTo>
                  <a:lnTo>
                    <a:pt x="123317" y="363728"/>
                  </a:lnTo>
                  <a:lnTo>
                    <a:pt x="0" y="266065"/>
                  </a:lnTo>
                  <a:lnTo>
                    <a:pt x="153289" y="235204"/>
                  </a:lnTo>
                  <a:lnTo>
                    <a:pt x="12319" y="70866"/>
                  </a:lnTo>
                  <a:lnTo>
                    <a:pt x="242316" y="195199"/>
                  </a:lnTo>
                  <a:lnTo>
                    <a:pt x="276733" y="70866"/>
                  </a:lnTo>
                  <a:close/>
                </a:path>
              </a:pathLst>
            </a:custGeom>
            <a:solidFill>
              <a:srgbClr val="FFD166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TextBox 52" id="52"/>
          <p:cNvSpPr txBox="true"/>
          <p:nvPr/>
        </p:nvSpPr>
        <p:spPr>
          <a:xfrm rot="0">
            <a:off x="3888629" y="5910990"/>
            <a:ext cx="2957585" cy="43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93"/>
              </a:lnSpc>
            </a:pPr>
            <a:r>
              <a:rPr lang="en-US" sz="2577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Insert your “Account”</a:t>
            </a:r>
          </a:p>
        </p:txBody>
      </p:sp>
      <p:grpSp>
        <p:nvGrpSpPr>
          <p:cNvPr name="Group 53" id="53"/>
          <p:cNvGrpSpPr/>
          <p:nvPr/>
        </p:nvGrpSpPr>
        <p:grpSpPr>
          <a:xfrm rot="0">
            <a:off x="3793737" y="5143500"/>
            <a:ext cx="3244033" cy="1314172"/>
            <a:chOff x="0" y="0"/>
            <a:chExt cx="6436840" cy="2607591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6436878" cy="2607584"/>
            </a:xfrm>
            <a:custGeom>
              <a:avLst/>
              <a:gdLst/>
              <a:ahLst/>
              <a:cxnLst/>
              <a:rect r="r" b="b" t="t" l="l"/>
              <a:pathLst>
                <a:path h="2607584" w="6436878">
                  <a:moveTo>
                    <a:pt x="0" y="0"/>
                  </a:moveTo>
                  <a:lnTo>
                    <a:pt x="6436878" y="0"/>
                  </a:lnTo>
                  <a:lnTo>
                    <a:pt x="6436878" y="2607584"/>
                  </a:lnTo>
                  <a:lnTo>
                    <a:pt x="0" y="2607584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-52693" t="0" r="-28983" b="-74770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grpSp>
        <p:nvGrpSpPr>
          <p:cNvPr name="Group 55" id="55"/>
          <p:cNvGrpSpPr/>
          <p:nvPr/>
        </p:nvGrpSpPr>
        <p:grpSpPr>
          <a:xfrm rot="0">
            <a:off x="9208865" y="3506333"/>
            <a:ext cx="9199778" cy="5687216"/>
            <a:chOff x="0" y="0"/>
            <a:chExt cx="12266371" cy="7582954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12266422" cy="7582916"/>
            </a:xfrm>
            <a:custGeom>
              <a:avLst/>
              <a:gdLst/>
              <a:ahLst/>
              <a:cxnLst/>
              <a:rect r="r" b="b" t="t" l="l"/>
              <a:pathLst>
                <a:path h="7582916" w="12266422">
                  <a:moveTo>
                    <a:pt x="0" y="0"/>
                  </a:moveTo>
                  <a:lnTo>
                    <a:pt x="12266422" y="0"/>
                  </a:lnTo>
                  <a:lnTo>
                    <a:pt x="12266422" y="7582916"/>
                  </a:lnTo>
                  <a:lnTo>
                    <a:pt x="0" y="75829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7215" t="-1171" r="-22488" b="0"/>
              </a:stretch>
            </a:blipFill>
          </p:spPr>
        </p:sp>
      </p:grpSp>
      <p:grpSp>
        <p:nvGrpSpPr>
          <p:cNvPr name="Group 57" id="57"/>
          <p:cNvGrpSpPr/>
          <p:nvPr/>
        </p:nvGrpSpPr>
        <p:grpSpPr>
          <a:xfrm rot="0">
            <a:off x="13035102" y="4851620"/>
            <a:ext cx="3166906" cy="2213990"/>
            <a:chOff x="0" y="0"/>
            <a:chExt cx="6771288" cy="4733820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6771326" cy="4733806"/>
            </a:xfrm>
            <a:custGeom>
              <a:avLst/>
              <a:gdLst/>
              <a:ahLst/>
              <a:cxnLst/>
              <a:rect r="r" b="b" t="t" l="l"/>
              <a:pathLst>
                <a:path h="4733806" w="6771326">
                  <a:moveTo>
                    <a:pt x="0" y="0"/>
                  </a:moveTo>
                  <a:lnTo>
                    <a:pt x="6771326" y="0"/>
                  </a:lnTo>
                  <a:lnTo>
                    <a:pt x="6771326" y="4733806"/>
                  </a:lnTo>
                  <a:lnTo>
                    <a:pt x="0" y="4733806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-50090" t="0" r="-22612" b="3729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59" id="59"/>
          <p:cNvSpPr txBox="true"/>
          <p:nvPr/>
        </p:nvSpPr>
        <p:spPr>
          <a:xfrm rot="0">
            <a:off x="13035102" y="6068714"/>
            <a:ext cx="3245591" cy="467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6"/>
              </a:lnSpc>
            </a:pPr>
            <a:r>
              <a:rPr lang="en-US" sz="2705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Enter</a:t>
            </a:r>
            <a:r>
              <a:rPr lang="en-US" sz="2705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your password</a:t>
            </a:r>
          </a:p>
        </p:txBody>
      </p:sp>
      <p:sp>
        <p:nvSpPr>
          <p:cNvPr name="Freeform 60" id="60"/>
          <p:cNvSpPr/>
          <p:nvPr/>
        </p:nvSpPr>
        <p:spPr>
          <a:xfrm flipH="false" flipV="false" rot="0">
            <a:off x="16855650" y="8951271"/>
            <a:ext cx="744350" cy="1320413"/>
          </a:xfrm>
          <a:custGeom>
            <a:avLst/>
            <a:gdLst/>
            <a:ahLst/>
            <a:cxnLst/>
            <a:rect r="r" b="b" t="t" l="l"/>
            <a:pathLst>
              <a:path h="1320413" w="744350">
                <a:moveTo>
                  <a:pt x="0" y="0"/>
                </a:moveTo>
                <a:lnTo>
                  <a:pt x="744350" y="0"/>
                </a:lnTo>
                <a:lnTo>
                  <a:pt x="744350" y="1320413"/>
                </a:lnTo>
                <a:lnTo>
                  <a:pt x="0" y="13204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1" id="61"/>
          <p:cNvGrpSpPr/>
          <p:nvPr/>
        </p:nvGrpSpPr>
        <p:grpSpPr>
          <a:xfrm rot="4981102">
            <a:off x="2964424" y="6297401"/>
            <a:ext cx="1065276" cy="791928"/>
            <a:chOff x="0" y="0"/>
            <a:chExt cx="1420368" cy="1055903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644144" y="0"/>
              <a:ext cx="759841" cy="1055916"/>
            </a:xfrm>
            <a:custGeom>
              <a:avLst/>
              <a:gdLst/>
              <a:ahLst/>
              <a:cxnLst/>
              <a:rect r="r" b="b" t="t" l="l"/>
              <a:pathLst>
                <a:path h="1055916" w="759841">
                  <a:moveTo>
                    <a:pt x="512191" y="0"/>
                  </a:moveTo>
                  <a:lnTo>
                    <a:pt x="759841" y="264033"/>
                  </a:lnTo>
                  <a:lnTo>
                    <a:pt x="628015" y="264033"/>
                  </a:lnTo>
                  <a:cubicBezTo>
                    <a:pt x="593852" y="536575"/>
                    <a:pt x="508381" y="769747"/>
                    <a:pt x="390398" y="911733"/>
                  </a:cubicBezTo>
                  <a:cubicBezTo>
                    <a:pt x="272415" y="1053719"/>
                    <a:pt x="131953" y="1092835"/>
                    <a:pt x="0" y="1020191"/>
                  </a:cubicBezTo>
                  <a:cubicBezTo>
                    <a:pt x="178689" y="922020"/>
                    <a:pt x="317754" y="632968"/>
                    <a:pt x="363982" y="264033"/>
                  </a:cubicBezTo>
                  <a:lnTo>
                    <a:pt x="232029" y="264033"/>
                  </a:lnTo>
                  <a:close/>
                </a:path>
              </a:pathLst>
            </a:custGeom>
            <a:solidFill>
              <a:srgbClr val="FFFFFF"/>
            </a:solidFill>
            <a:ln w="25400" cap="sq">
              <a:solidFill>
                <a:srgbClr val="92D050"/>
              </a:solidFill>
              <a:prstDash val="solid"/>
              <a:miter/>
            </a:ln>
          </p:spPr>
        </p:sp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776224" cy="1055878"/>
            </a:xfrm>
            <a:custGeom>
              <a:avLst/>
              <a:gdLst/>
              <a:ahLst/>
              <a:cxnLst/>
              <a:rect r="r" b="b" t="t" l="l"/>
              <a:pathLst>
                <a:path h="1055878" w="776224">
                  <a:moveTo>
                    <a:pt x="512191" y="1055878"/>
                  </a:moveTo>
                  <a:cubicBezTo>
                    <a:pt x="229362" y="1055878"/>
                    <a:pt x="0" y="583184"/>
                    <a:pt x="0" y="0"/>
                  </a:cubicBezTo>
                  <a:lnTo>
                    <a:pt x="264033" y="0"/>
                  </a:lnTo>
                  <a:cubicBezTo>
                    <a:pt x="264033" y="583184"/>
                    <a:pt x="493395" y="1055878"/>
                    <a:pt x="776224" y="1055878"/>
                  </a:cubicBezTo>
                  <a:close/>
                </a:path>
              </a:pathLst>
            </a:custGeom>
            <a:solidFill>
              <a:srgbClr val="CCCCCC"/>
            </a:solidFill>
            <a:ln w="25400" cap="sq">
              <a:solidFill>
                <a:srgbClr val="92D050"/>
              </a:solidFill>
              <a:prstDash val="solid"/>
              <a:miter/>
            </a:ln>
          </p:spPr>
        </p:sp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1403985" cy="1056005"/>
            </a:xfrm>
            <a:custGeom>
              <a:avLst/>
              <a:gdLst/>
              <a:ahLst/>
              <a:cxnLst/>
              <a:rect r="r" b="b" t="t" l="l"/>
              <a:pathLst>
                <a:path h="1056005" w="1403985">
                  <a:moveTo>
                    <a:pt x="644144" y="1020191"/>
                  </a:moveTo>
                  <a:cubicBezTo>
                    <a:pt x="822833" y="922020"/>
                    <a:pt x="961898" y="632968"/>
                    <a:pt x="1008126" y="264033"/>
                  </a:cubicBezTo>
                  <a:lnTo>
                    <a:pt x="876173" y="264033"/>
                  </a:lnTo>
                  <a:lnTo>
                    <a:pt x="1156335" y="0"/>
                  </a:lnTo>
                  <a:lnTo>
                    <a:pt x="1403985" y="264033"/>
                  </a:lnTo>
                  <a:lnTo>
                    <a:pt x="1272159" y="264033"/>
                  </a:lnTo>
                  <a:cubicBezTo>
                    <a:pt x="1213739" y="730250"/>
                    <a:pt x="1009777" y="1056005"/>
                    <a:pt x="776224" y="1056005"/>
                  </a:cubicBezTo>
                  <a:lnTo>
                    <a:pt x="512191" y="1056005"/>
                  </a:lnTo>
                  <a:cubicBezTo>
                    <a:pt x="229362" y="1055878"/>
                    <a:pt x="0" y="583184"/>
                    <a:pt x="0" y="0"/>
                  </a:cubicBezTo>
                  <a:lnTo>
                    <a:pt x="264033" y="0"/>
                  </a:lnTo>
                  <a:cubicBezTo>
                    <a:pt x="264033" y="583184"/>
                    <a:pt x="493395" y="1055878"/>
                    <a:pt x="776224" y="1055878"/>
                  </a:cubicBezTo>
                </a:path>
              </a:pathLst>
            </a:custGeom>
            <a:solidFill>
              <a:srgbClr val="CCCCCC"/>
            </a:solid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grpSp>
        <p:nvGrpSpPr>
          <p:cNvPr name="Group 65" id="65"/>
          <p:cNvGrpSpPr/>
          <p:nvPr/>
        </p:nvGrpSpPr>
        <p:grpSpPr>
          <a:xfrm rot="0">
            <a:off x="4043006" y="6564727"/>
            <a:ext cx="5606415" cy="985036"/>
            <a:chOff x="0" y="0"/>
            <a:chExt cx="7475220" cy="1313381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7475220" cy="1313342"/>
            </a:xfrm>
            <a:custGeom>
              <a:avLst/>
              <a:gdLst/>
              <a:ahLst/>
              <a:cxnLst/>
              <a:rect r="r" b="b" t="t" l="l"/>
              <a:pathLst>
                <a:path h="1313342" w="7475220">
                  <a:moveTo>
                    <a:pt x="0" y="0"/>
                  </a:moveTo>
                  <a:lnTo>
                    <a:pt x="7283903" y="0"/>
                  </a:lnTo>
                  <a:cubicBezTo>
                    <a:pt x="7389517" y="0"/>
                    <a:pt x="7475220" y="98099"/>
                    <a:pt x="7475220" y="218989"/>
                  </a:cubicBezTo>
                  <a:lnTo>
                    <a:pt x="7475220" y="1313342"/>
                  </a:lnTo>
                  <a:lnTo>
                    <a:pt x="0" y="1313342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49307" r="26647" b="-13392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67" id="67"/>
          <p:cNvSpPr txBox="true"/>
          <p:nvPr/>
        </p:nvSpPr>
        <p:spPr>
          <a:xfrm rot="0">
            <a:off x="3637266" y="6838362"/>
            <a:ext cx="6314728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學號@st入學年.wzu.edu.tw</a:t>
            </a:r>
          </a:p>
        </p:txBody>
      </p:sp>
      <p:grpSp>
        <p:nvGrpSpPr>
          <p:cNvPr name="Group 68" id="68"/>
          <p:cNvGrpSpPr/>
          <p:nvPr/>
        </p:nvGrpSpPr>
        <p:grpSpPr>
          <a:xfrm rot="0">
            <a:off x="3991423" y="7570868"/>
            <a:ext cx="7847959" cy="985036"/>
            <a:chOff x="0" y="0"/>
            <a:chExt cx="10463946" cy="1313381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0463946" cy="1313342"/>
            </a:xfrm>
            <a:custGeom>
              <a:avLst/>
              <a:gdLst/>
              <a:ahLst/>
              <a:cxnLst/>
              <a:rect r="r" b="b" t="t" l="l"/>
              <a:pathLst>
                <a:path h="1313342" w="10463946">
                  <a:moveTo>
                    <a:pt x="0" y="0"/>
                  </a:moveTo>
                  <a:lnTo>
                    <a:pt x="10196137" y="0"/>
                  </a:lnTo>
                  <a:cubicBezTo>
                    <a:pt x="10343977" y="0"/>
                    <a:pt x="10463946" y="98099"/>
                    <a:pt x="10463946" y="218989"/>
                  </a:cubicBezTo>
                  <a:lnTo>
                    <a:pt x="10463946" y="1313342"/>
                  </a:lnTo>
                  <a:lnTo>
                    <a:pt x="0" y="1313342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49307" r="47598" b="-13392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70" id="70"/>
          <p:cNvSpPr txBox="true"/>
          <p:nvPr/>
        </p:nvSpPr>
        <p:spPr>
          <a:xfrm rot="0">
            <a:off x="3543680" y="7858326"/>
            <a:ext cx="8384710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b="true" sz="2799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Student ID @ st + Year of Admission + .wzu.edu.tw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2279418" y="145532"/>
            <a:ext cx="14389627" cy="3289464"/>
            <a:chOff x="0" y="0"/>
            <a:chExt cx="19186169" cy="4385951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9186144" cy="4385976"/>
            </a:xfrm>
            <a:custGeom>
              <a:avLst/>
              <a:gdLst/>
              <a:ahLst/>
              <a:cxnLst/>
              <a:rect r="r" b="b" t="t" l="l"/>
              <a:pathLst>
                <a:path h="4385976" w="19186144">
                  <a:moveTo>
                    <a:pt x="0" y="263148"/>
                  </a:moveTo>
                  <a:cubicBezTo>
                    <a:pt x="0" y="117822"/>
                    <a:pt x="113157" y="0"/>
                    <a:pt x="252730" y="0"/>
                  </a:cubicBezTo>
                  <a:lnTo>
                    <a:pt x="18933413" y="0"/>
                  </a:lnTo>
                  <a:cubicBezTo>
                    <a:pt x="19072986" y="0"/>
                    <a:pt x="19186144" y="117822"/>
                    <a:pt x="19186144" y="263148"/>
                  </a:cubicBezTo>
                  <a:lnTo>
                    <a:pt x="19186144" y="4122830"/>
                  </a:lnTo>
                  <a:cubicBezTo>
                    <a:pt x="19186144" y="4268156"/>
                    <a:pt x="19072986" y="4385976"/>
                    <a:pt x="18933413" y="4385976"/>
                  </a:cubicBezTo>
                  <a:lnTo>
                    <a:pt x="252730" y="4385976"/>
                  </a:lnTo>
                  <a:cubicBezTo>
                    <a:pt x="113157" y="4385976"/>
                    <a:pt x="0" y="4268156"/>
                    <a:pt x="0" y="4122830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2347036" y="235551"/>
            <a:ext cx="14401714" cy="3711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32"/>
              </a:lnSpc>
            </a:pPr>
            <a:r>
              <a:rPr lang="en-US" sz="2700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參賽隊伍隊員，在跟讀賽與朗讀賽的比賽介紹頁面，點選</a:t>
            </a:r>
            <a:r>
              <a:rPr lang="en-US" sz="2700" spc="2">
                <a:solidFill>
                  <a:srgbClr val="984807"/>
                </a:solidFill>
                <a:latin typeface="Noto Sans"/>
                <a:ea typeface="Noto Sans"/>
                <a:cs typeface="Noto Sans"/>
                <a:sym typeface="Noto Sans"/>
              </a:rPr>
              <a:t>〝開始比賽〞</a:t>
            </a:r>
            <a:r>
              <a:rPr lang="en-US" sz="2700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按鈕，分別進行</a:t>
            </a:r>
            <a:r>
              <a:rPr lang="en-US" sz="2700" spc="2">
                <a:solidFill>
                  <a:srgbClr val="E46C0A"/>
                </a:solidFill>
                <a:latin typeface="Noto Sans"/>
                <a:ea typeface="Noto Sans"/>
                <a:cs typeface="Noto Sans"/>
                <a:sym typeface="Noto Sans"/>
              </a:rPr>
              <a:t>跟讀賽</a:t>
            </a:r>
            <a:r>
              <a:rPr lang="en-US" sz="2700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與</a:t>
            </a:r>
            <a:r>
              <a:rPr lang="en-US" sz="2700" spc="2">
                <a:solidFill>
                  <a:srgbClr val="E46C0A"/>
                </a:solidFill>
                <a:latin typeface="Noto Sans"/>
                <a:ea typeface="Noto Sans"/>
                <a:cs typeface="Noto Sans"/>
                <a:sym typeface="Noto Sans"/>
              </a:rPr>
              <a:t>朗讀賽</a:t>
            </a:r>
            <a:r>
              <a:rPr lang="en-US" sz="2700" spc="2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。</a:t>
            </a:r>
          </a:p>
          <a:p>
            <a:pPr algn="l">
              <a:lnSpc>
                <a:spcPts val="4832"/>
              </a:lnSpc>
            </a:pPr>
            <a:r>
              <a:rPr lang="en-US" b="true" sz="2700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Team members should click the </a:t>
            </a:r>
            <a:r>
              <a:rPr lang="en-US" b="true" sz="2700" spc="2">
                <a:solidFill>
                  <a:srgbClr val="98480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“Start Competition” </a:t>
            </a:r>
            <a:r>
              <a:rPr lang="en-US" b="true" sz="2700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button on the competition introduction pages for the </a:t>
            </a:r>
            <a:r>
              <a:rPr lang="en-US" b="true" sz="2700" spc="2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Shadowing </a:t>
            </a:r>
            <a:r>
              <a:rPr lang="en-US" b="true" sz="2700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and</a:t>
            </a:r>
            <a:r>
              <a:rPr lang="en-US" b="true" sz="2700" spc="2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Read Aloud competitions </a:t>
            </a:r>
            <a:r>
              <a:rPr lang="en-US" b="true" sz="2700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to begin each competition.</a:t>
            </a:r>
          </a:p>
          <a:p>
            <a:pPr algn="just">
              <a:lnSpc>
                <a:spcPts val="6343"/>
              </a:lnSpc>
            </a:pPr>
          </a:p>
        </p:txBody>
      </p:sp>
      <p:grpSp>
        <p:nvGrpSpPr>
          <p:cNvPr name="Group 33" id="33"/>
          <p:cNvGrpSpPr/>
          <p:nvPr/>
        </p:nvGrpSpPr>
        <p:grpSpPr>
          <a:xfrm rot="0">
            <a:off x="3002947" y="3774757"/>
            <a:ext cx="12688900" cy="6579641"/>
            <a:chOff x="0" y="0"/>
            <a:chExt cx="16918534" cy="8772855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6918560" cy="8772807"/>
            </a:xfrm>
            <a:custGeom>
              <a:avLst/>
              <a:gdLst/>
              <a:ahLst/>
              <a:cxnLst/>
              <a:rect r="r" b="b" t="t" l="l"/>
              <a:pathLst>
                <a:path h="8772807" w="16918560">
                  <a:moveTo>
                    <a:pt x="0" y="0"/>
                  </a:moveTo>
                  <a:lnTo>
                    <a:pt x="16918560" y="0"/>
                  </a:lnTo>
                  <a:lnTo>
                    <a:pt x="16918560" y="8772807"/>
                  </a:lnTo>
                  <a:lnTo>
                    <a:pt x="0" y="87728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30" r="0" b="-2231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5</a:t>
              </a:r>
            </a:p>
          </p:txBody>
        </p:sp>
      </p:grpSp>
      <p:sp>
        <p:nvSpPr>
          <p:cNvPr name="Freeform 38" id="38"/>
          <p:cNvSpPr/>
          <p:nvPr/>
        </p:nvSpPr>
        <p:spPr>
          <a:xfrm flipH="false" flipV="false" rot="0">
            <a:off x="-266233" y="7561650"/>
            <a:ext cx="1633642" cy="2717759"/>
          </a:xfrm>
          <a:custGeom>
            <a:avLst/>
            <a:gdLst/>
            <a:ahLst/>
            <a:cxnLst/>
            <a:rect r="r" b="b" t="t" l="l"/>
            <a:pathLst>
              <a:path h="2717759" w="1633642">
                <a:moveTo>
                  <a:pt x="0" y="0"/>
                </a:moveTo>
                <a:lnTo>
                  <a:pt x="1633642" y="0"/>
                </a:lnTo>
                <a:lnTo>
                  <a:pt x="1633642" y="2717759"/>
                </a:lnTo>
                <a:lnTo>
                  <a:pt x="0" y="27177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145219" y="7787964"/>
            <a:ext cx="2362181" cy="2378869"/>
          </a:xfrm>
          <a:custGeom>
            <a:avLst/>
            <a:gdLst/>
            <a:ahLst/>
            <a:cxnLst/>
            <a:rect r="r" b="b" t="t" l="l"/>
            <a:pathLst>
              <a:path h="2378869" w="2362181">
                <a:moveTo>
                  <a:pt x="0" y="0"/>
                </a:moveTo>
                <a:lnTo>
                  <a:pt x="2362181" y="0"/>
                </a:lnTo>
                <a:lnTo>
                  <a:pt x="2362181" y="2378869"/>
                </a:lnTo>
                <a:lnTo>
                  <a:pt x="0" y="23788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0" id="40"/>
          <p:cNvGrpSpPr/>
          <p:nvPr/>
        </p:nvGrpSpPr>
        <p:grpSpPr>
          <a:xfrm rot="0">
            <a:off x="953014" y="8043424"/>
            <a:ext cx="863375" cy="839743"/>
            <a:chOff x="0" y="0"/>
            <a:chExt cx="1151166" cy="1119657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1151128" cy="1119632"/>
            </a:xfrm>
            <a:custGeom>
              <a:avLst/>
              <a:gdLst/>
              <a:ahLst/>
              <a:cxnLst/>
              <a:rect r="r" b="b" t="t" l="l"/>
              <a:pathLst>
                <a:path h="1119632" w="1151128">
                  <a:moveTo>
                    <a:pt x="0" y="559816"/>
                  </a:moveTo>
                  <a:cubicBezTo>
                    <a:pt x="0" y="250698"/>
                    <a:pt x="257683" y="0"/>
                    <a:pt x="575564" y="0"/>
                  </a:cubicBezTo>
                  <a:cubicBezTo>
                    <a:pt x="893445" y="0"/>
                    <a:pt x="1151128" y="250698"/>
                    <a:pt x="1151128" y="559816"/>
                  </a:cubicBezTo>
                  <a:cubicBezTo>
                    <a:pt x="1151128" y="868934"/>
                    <a:pt x="893445" y="1119632"/>
                    <a:pt x="575564" y="1119632"/>
                  </a:cubicBezTo>
                  <a:cubicBezTo>
                    <a:pt x="257683" y="1119632"/>
                    <a:pt x="0" y="869061"/>
                    <a:pt x="0" y="559816"/>
                  </a:cubicBez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-74794" t="0" r="-74797" b="-2"/>
              </a:stretch>
            </a:blipFill>
            <a:ln w="28575" cap="sq">
              <a:solidFill>
                <a:srgbClr val="4B5FD1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1143105" y="8253527"/>
            <a:ext cx="563480" cy="548078"/>
            <a:chOff x="0" y="0"/>
            <a:chExt cx="751307" cy="730771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751332" cy="731012"/>
            </a:xfrm>
            <a:custGeom>
              <a:avLst/>
              <a:gdLst/>
              <a:ahLst/>
              <a:cxnLst/>
              <a:rect r="r" b="b" t="t" l="l"/>
              <a:pathLst>
                <a:path h="731012" w="751332">
                  <a:moveTo>
                    <a:pt x="0" y="365379"/>
                  </a:moveTo>
                  <a:lnTo>
                    <a:pt x="115316" y="260477"/>
                  </a:lnTo>
                  <a:lnTo>
                    <a:pt x="109982" y="107061"/>
                  </a:lnTo>
                  <a:lnTo>
                    <a:pt x="267843" y="112268"/>
                  </a:lnTo>
                  <a:lnTo>
                    <a:pt x="375666" y="0"/>
                  </a:lnTo>
                  <a:lnTo>
                    <a:pt x="483489" y="112268"/>
                  </a:lnTo>
                  <a:lnTo>
                    <a:pt x="641350" y="107061"/>
                  </a:lnTo>
                  <a:lnTo>
                    <a:pt x="636016" y="260604"/>
                  </a:lnTo>
                  <a:lnTo>
                    <a:pt x="751332" y="365506"/>
                  </a:lnTo>
                  <a:lnTo>
                    <a:pt x="636016" y="470408"/>
                  </a:lnTo>
                  <a:lnTo>
                    <a:pt x="641350" y="623951"/>
                  </a:lnTo>
                  <a:lnTo>
                    <a:pt x="483489" y="618744"/>
                  </a:lnTo>
                  <a:lnTo>
                    <a:pt x="375666" y="731012"/>
                  </a:lnTo>
                  <a:lnTo>
                    <a:pt x="267843" y="618744"/>
                  </a:lnTo>
                  <a:lnTo>
                    <a:pt x="109982" y="623951"/>
                  </a:lnTo>
                  <a:lnTo>
                    <a:pt x="115316" y="470408"/>
                  </a:lnTo>
                  <a:close/>
                </a:path>
              </a:pathLst>
            </a:custGeom>
            <a:solidFill>
              <a:srgbClr val="4B5FD1"/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44" id="44"/>
          <p:cNvGrpSpPr/>
          <p:nvPr/>
        </p:nvGrpSpPr>
        <p:grpSpPr>
          <a:xfrm rot="-840000">
            <a:off x="16233029" y="8424558"/>
            <a:ext cx="833933" cy="987552"/>
            <a:chOff x="0" y="0"/>
            <a:chExt cx="1111910" cy="1316736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1111885" cy="1316736"/>
            </a:xfrm>
            <a:custGeom>
              <a:avLst/>
              <a:gdLst/>
              <a:ahLst/>
              <a:cxnLst/>
              <a:rect r="r" b="b" t="t" l="l"/>
              <a:pathLst>
                <a:path h="1316736" w="1111885">
                  <a:moveTo>
                    <a:pt x="0" y="278003"/>
                  </a:moveTo>
                  <a:cubicBezTo>
                    <a:pt x="0" y="124460"/>
                    <a:pt x="124460" y="0"/>
                    <a:pt x="278003" y="0"/>
                  </a:cubicBezTo>
                  <a:lnTo>
                    <a:pt x="833882" y="0"/>
                  </a:lnTo>
                  <a:cubicBezTo>
                    <a:pt x="987425" y="0"/>
                    <a:pt x="1111885" y="124460"/>
                    <a:pt x="1111885" y="278003"/>
                  </a:cubicBezTo>
                  <a:lnTo>
                    <a:pt x="1111885" y="1038733"/>
                  </a:lnTo>
                  <a:cubicBezTo>
                    <a:pt x="1111885" y="1192276"/>
                    <a:pt x="987425" y="1316736"/>
                    <a:pt x="833882" y="1316736"/>
                  </a:cubicBezTo>
                  <a:lnTo>
                    <a:pt x="278003" y="1316736"/>
                  </a:lnTo>
                  <a:cubicBezTo>
                    <a:pt x="124460" y="1316736"/>
                    <a:pt x="0" y="1192276"/>
                    <a:pt x="0" y="1038733"/>
                  </a:cubicBezTo>
                  <a:close/>
                </a:path>
              </a:pathLst>
            </a:custGeom>
            <a:solidFill>
              <a:srgbClr val="33334A"/>
            </a:solidFill>
          </p:spPr>
        </p:sp>
      </p:grpSp>
      <p:grpSp>
        <p:nvGrpSpPr>
          <p:cNvPr name="Group 46" id="46"/>
          <p:cNvGrpSpPr/>
          <p:nvPr/>
        </p:nvGrpSpPr>
        <p:grpSpPr>
          <a:xfrm rot="-840000">
            <a:off x="16298866" y="8938079"/>
            <a:ext cx="702259" cy="276511"/>
            <a:chOff x="0" y="0"/>
            <a:chExt cx="936346" cy="368681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936371" cy="368681"/>
            </a:xfrm>
            <a:custGeom>
              <a:avLst/>
              <a:gdLst/>
              <a:ahLst/>
              <a:cxnLst/>
              <a:rect r="r" b="b" t="t" l="l"/>
              <a:pathLst>
                <a:path h="368681" w="936371">
                  <a:moveTo>
                    <a:pt x="0" y="0"/>
                  </a:moveTo>
                  <a:lnTo>
                    <a:pt x="936371" y="0"/>
                  </a:lnTo>
                  <a:lnTo>
                    <a:pt x="936371" y="368681"/>
                  </a:lnTo>
                  <a:lnTo>
                    <a:pt x="0" y="368681"/>
                  </a:lnTo>
                  <a:close/>
                </a:path>
              </a:pathLst>
            </a:custGeom>
            <a:solidFill>
              <a:srgbClr val="C0392B"/>
            </a:solidFill>
          </p:spPr>
        </p:sp>
      </p:grpSp>
      <p:grpSp>
        <p:nvGrpSpPr>
          <p:cNvPr name="Group 48" id="48"/>
          <p:cNvGrpSpPr/>
          <p:nvPr/>
        </p:nvGrpSpPr>
        <p:grpSpPr>
          <a:xfrm rot="-9612060">
            <a:off x="16084125" y="8402612"/>
            <a:ext cx="583111" cy="219456"/>
            <a:chOff x="0" y="0"/>
            <a:chExt cx="777481" cy="292608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777494" cy="292735"/>
            </a:xfrm>
            <a:custGeom>
              <a:avLst/>
              <a:gdLst/>
              <a:ahLst/>
              <a:cxnLst/>
              <a:rect r="r" b="b" t="t" l="l"/>
              <a:pathLst>
                <a:path h="292735" w="777494">
                  <a:moveTo>
                    <a:pt x="0" y="117094"/>
                  </a:moveTo>
                  <a:cubicBezTo>
                    <a:pt x="0" y="52451"/>
                    <a:pt x="52451" y="0"/>
                    <a:pt x="117094" y="0"/>
                  </a:cubicBezTo>
                  <a:lnTo>
                    <a:pt x="660400" y="0"/>
                  </a:lnTo>
                  <a:cubicBezTo>
                    <a:pt x="725043" y="0"/>
                    <a:pt x="777494" y="52451"/>
                    <a:pt x="777494" y="117094"/>
                  </a:cubicBezTo>
                  <a:lnTo>
                    <a:pt x="777494" y="175641"/>
                  </a:lnTo>
                  <a:cubicBezTo>
                    <a:pt x="777494" y="240284"/>
                    <a:pt x="725043" y="292735"/>
                    <a:pt x="660400" y="292735"/>
                  </a:cubicBezTo>
                  <a:lnTo>
                    <a:pt x="117094" y="292735"/>
                  </a:lnTo>
                  <a:cubicBezTo>
                    <a:pt x="52451" y="292608"/>
                    <a:pt x="0" y="240157"/>
                    <a:pt x="0" y="175514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50" id="50"/>
          <p:cNvGrpSpPr/>
          <p:nvPr/>
        </p:nvGrpSpPr>
        <p:grpSpPr>
          <a:xfrm rot="2319600">
            <a:off x="16588416" y="8676932"/>
            <a:ext cx="562080" cy="219456"/>
            <a:chOff x="0" y="0"/>
            <a:chExt cx="749440" cy="292608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749554" cy="292735"/>
            </a:xfrm>
            <a:custGeom>
              <a:avLst/>
              <a:gdLst/>
              <a:ahLst/>
              <a:cxnLst/>
              <a:rect r="r" b="b" t="t" l="l"/>
              <a:pathLst>
                <a:path h="292735" w="749554">
                  <a:moveTo>
                    <a:pt x="0" y="117094"/>
                  </a:moveTo>
                  <a:cubicBezTo>
                    <a:pt x="0" y="52451"/>
                    <a:pt x="52451" y="0"/>
                    <a:pt x="117094" y="0"/>
                  </a:cubicBezTo>
                  <a:lnTo>
                    <a:pt x="632460" y="0"/>
                  </a:lnTo>
                  <a:cubicBezTo>
                    <a:pt x="697103" y="0"/>
                    <a:pt x="749554" y="52451"/>
                    <a:pt x="749554" y="117094"/>
                  </a:cubicBezTo>
                  <a:lnTo>
                    <a:pt x="749554" y="175641"/>
                  </a:lnTo>
                  <a:cubicBezTo>
                    <a:pt x="749554" y="240284"/>
                    <a:pt x="697103" y="292735"/>
                    <a:pt x="632460" y="292735"/>
                  </a:cubicBezTo>
                  <a:lnTo>
                    <a:pt x="117094" y="292735"/>
                  </a:lnTo>
                  <a:cubicBezTo>
                    <a:pt x="52451" y="292608"/>
                    <a:pt x="0" y="240157"/>
                    <a:pt x="0" y="175514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52" id="52"/>
          <p:cNvGrpSpPr/>
          <p:nvPr/>
        </p:nvGrpSpPr>
        <p:grpSpPr>
          <a:xfrm rot="10619220">
            <a:off x="16057178" y="9247518"/>
            <a:ext cx="417547" cy="285293"/>
            <a:chOff x="0" y="0"/>
            <a:chExt cx="556730" cy="38039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556768" cy="380365"/>
            </a:xfrm>
            <a:custGeom>
              <a:avLst/>
              <a:gdLst/>
              <a:ahLst/>
              <a:cxnLst/>
              <a:rect r="r" b="b" t="t" l="l"/>
              <a:pathLst>
                <a:path h="380365" w="556768">
                  <a:moveTo>
                    <a:pt x="0" y="152146"/>
                  </a:moveTo>
                  <a:cubicBezTo>
                    <a:pt x="0" y="68072"/>
                    <a:pt x="68072" y="0"/>
                    <a:pt x="152146" y="0"/>
                  </a:cubicBezTo>
                  <a:lnTo>
                    <a:pt x="404622" y="0"/>
                  </a:lnTo>
                  <a:cubicBezTo>
                    <a:pt x="488696" y="0"/>
                    <a:pt x="556768" y="68072"/>
                    <a:pt x="556768" y="152146"/>
                  </a:cubicBezTo>
                  <a:lnTo>
                    <a:pt x="556768" y="228219"/>
                  </a:lnTo>
                  <a:cubicBezTo>
                    <a:pt x="556768" y="312293"/>
                    <a:pt x="488696" y="380365"/>
                    <a:pt x="404622" y="380365"/>
                  </a:cubicBezTo>
                  <a:lnTo>
                    <a:pt x="152146" y="380365"/>
                  </a:lnTo>
                  <a:cubicBezTo>
                    <a:pt x="68072" y="380365"/>
                    <a:pt x="0" y="312293"/>
                    <a:pt x="0" y="228219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54" id="54"/>
          <p:cNvGrpSpPr/>
          <p:nvPr/>
        </p:nvGrpSpPr>
        <p:grpSpPr>
          <a:xfrm rot="-760800">
            <a:off x="16748750" y="9060980"/>
            <a:ext cx="899770" cy="307238"/>
            <a:chOff x="0" y="0"/>
            <a:chExt cx="1199693" cy="409651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1199642" cy="409575"/>
            </a:xfrm>
            <a:custGeom>
              <a:avLst/>
              <a:gdLst/>
              <a:ahLst/>
              <a:cxnLst/>
              <a:rect r="r" b="b" t="t" l="l"/>
              <a:pathLst>
                <a:path h="409575" w="1199642">
                  <a:moveTo>
                    <a:pt x="0" y="163830"/>
                  </a:moveTo>
                  <a:cubicBezTo>
                    <a:pt x="0" y="73406"/>
                    <a:pt x="73406" y="0"/>
                    <a:pt x="163830" y="0"/>
                  </a:cubicBezTo>
                  <a:lnTo>
                    <a:pt x="1035812" y="0"/>
                  </a:lnTo>
                  <a:cubicBezTo>
                    <a:pt x="1126363" y="0"/>
                    <a:pt x="1199642" y="73406"/>
                    <a:pt x="1199642" y="163830"/>
                  </a:cubicBezTo>
                  <a:lnTo>
                    <a:pt x="1199642" y="245745"/>
                  </a:lnTo>
                  <a:cubicBezTo>
                    <a:pt x="1199642" y="336296"/>
                    <a:pt x="1126236" y="409575"/>
                    <a:pt x="1035812" y="409575"/>
                  </a:cubicBezTo>
                  <a:lnTo>
                    <a:pt x="163830" y="409575"/>
                  </a:lnTo>
                  <a:cubicBezTo>
                    <a:pt x="73406" y="409702"/>
                    <a:pt x="0" y="336296"/>
                    <a:pt x="0" y="245745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56" id="56"/>
          <p:cNvGrpSpPr/>
          <p:nvPr/>
        </p:nvGrpSpPr>
        <p:grpSpPr>
          <a:xfrm rot="-120000">
            <a:off x="15662443" y="9324327"/>
            <a:ext cx="395021" cy="197510"/>
            <a:chOff x="0" y="0"/>
            <a:chExt cx="526694" cy="263347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526669" cy="263271"/>
            </a:xfrm>
            <a:custGeom>
              <a:avLst/>
              <a:gdLst/>
              <a:ahLst/>
              <a:cxnLst/>
              <a:rect r="r" b="b" t="t" l="l"/>
              <a:pathLst>
                <a:path h="263271" w="526669">
                  <a:moveTo>
                    <a:pt x="0" y="105283"/>
                  </a:moveTo>
                  <a:cubicBezTo>
                    <a:pt x="0" y="47117"/>
                    <a:pt x="47117" y="0"/>
                    <a:pt x="105283" y="0"/>
                  </a:cubicBezTo>
                  <a:lnTo>
                    <a:pt x="421386" y="0"/>
                  </a:lnTo>
                  <a:cubicBezTo>
                    <a:pt x="479552" y="0"/>
                    <a:pt x="526669" y="47117"/>
                    <a:pt x="526669" y="105283"/>
                  </a:cubicBezTo>
                  <a:lnTo>
                    <a:pt x="526669" y="157988"/>
                  </a:lnTo>
                  <a:cubicBezTo>
                    <a:pt x="526669" y="216154"/>
                    <a:pt x="479552" y="263271"/>
                    <a:pt x="421386" y="263271"/>
                  </a:cubicBezTo>
                  <a:lnTo>
                    <a:pt x="105283" y="263271"/>
                  </a:lnTo>
                  <a:cubicBezTo>
                    <a:pt x="47117" y="263398"/>
                    <a:pt x="0" y="216154"/>
                    <a:pt x="0" y="157988"/>
                  </a:cubicBezTo>
                  <a:close/>
                </a:path>
              </a:pathLst>
            </a:custGeom>
            <a:solidFill>
              <a:srgbClr val="1C1C26"/>
            </a:solidFill>
          </p:spPr>
        </p:sp>
      </p:grpSp>
      <p:grpSp>
        <p:nvGrpSpPr>
          <p:cNvPr name="Group 58" id="58"/>
          <p:cNvGrpSpPr/>
          <p:nvPr/>
        </p:nvGrpSpPr>
        <p:grpSpPr>
          <a:xfrm rot="1320000">
            <a:off x="17659493" y="8951252"/>
            <a:ext cx="395021" cy="197510"/>
            <a:chOff x="0" y="0"/>
            <a:chExt cx="526694" cy="263347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526669" cy="263271"/>
            </a:xfrm>
            <a:custGeom>
              <a:avLst/>
              <a:gdLst/>
              <a:ahLst/>
              <a:cxnLst/>
              <a:rect r="r" b="b" t="t" l="l"/>
              <a:pathLst>
                <a:path h="263271" w="526669">
                  <a:moveTo>
                    <a:pt x="0" y="105283"/>
                  </a:moveTo>
                  <a:cubicBezTo>
                    <a:pt x="0" y="47117"/>
                    <a:pt x="47117" y="0"/>
                    <a:pt x="105283" y="0"/>
                  </a:cubicBezTo>
                  <a:lnTo>
                    <a:pt x="421386" y="0"/>
                  </a:lnTo>
                  <a:cubicBezTo>
                    <a:pt x="479552" y="0"/>
                    <a:pt x="526669" y="47117"/>
                    <a:pt x="526669" y="105283"/>
                  </a:cubicBezTo>
                  <a:lnTo>
                    <a:pt x="526669" y="157988"/>
                  </a:lnTo>
                  <a:cubicBezTo>
                    <a:pt x="526669" y="216154"/>
                    <a:pt x="479552" y="263271"/>
                    <a:pt x="421386" y="263271"/>
                  </a:cubicBezTo>
                  <a:lnTo>
                    <a:pt x="105283" y="263271"/>
                  </a:lnTo>
                  <a:cubicBezTo>
                    <a:pt x="47117" y="263398"/>
                    <a:pt x="0" y="216154"/>
                    <a:pt x="0" y="157988"/>
                  </a:cubicBezTo>
                  <a:close/>
                </a:path>
              </a:pathLst>
            </a:custGeom>
            <a:solidFill>
              <a:srgbClr val="1C1C26"/>
            </a:solidFill>
          </p:spPr>
        </p:sp>
      </p:grpSp>
      <p:grpSp>
        <p:nvGrpSpPr>
          <p:cNvPr name="Group 60" id="60"/>
          <p:cNvGrpSpPr/>
          <p:nvPr/>
        </p:nvGrpSpPr>
        <p:grpSpPr>
          <a:xfrm rot="0">
            <a:off x="15892872" y="8216075"/>
            <a:ext cx="263347" cy="263347"/>
            <a:chOff x="0" y="0"/>
            <a:chExt cx="351130" cy="351130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351155" cy="351155"/>
            </a:xfrm>
            <a:custGeom>
              <a:avLst/>
              <a:gdLst/>
              <a:ahLst/>
              <a:cxnLst/>
              <a:rect r="r" b="b" t="t" l="l"/>
              <a:pathLst>
                <a:path h="351155" w="351155">
                  <a:moveTo>
                    <a:pt x="0" y="175514"/>
                  </a:moveTo>
                  <a:cubicBezTo>
                    <a:pt x="0" y="78613"/>
                    <a:pt x="78613" y="0"/>
                    <a:pt x="175514" y="0"/>
                  </a:cubicBezTo>
                  <a:cubicBezTo>
                    <a:pt x="272415" y="0"/>
                    <a:pt x="351155" y="78613"/>
                    <a:pt x="351155" y="175514"/>
                  </a:cubicBezTo>
                  <a:cubicBezTo>
                    <a:pt x="351155" y="272415"/>
                    <a:pt x="272542" y="351155"/>
                    <a:pt x="175514" y="351155"/>
                  </a:cubicBezTo>
                  <a:cubicBezTo>
                    <a:pt x="78486" y="351155"/>
                    <a:pt x="0" y="272542"/>
                    <a:pt x="0" y="175514"/>
                  </a:cubicBezTo>
                  <a:close/>
                </a:path>
              </a:pathLst>
            </a:custGeom>
            <a:solidFill>
              <a:srgbClr val="F0BD8E"/>
            </a:solidFill>
          </p:spPr>
        </p:sp>
      </p:grpSp>
      <p:grpSp>
        <p:nvGrpSpPr>
          <p:cNvPr name="Group 62" id="62"/>
          <p:cNvGrpSpPr/>
          <p:nvPr/>
        </p:nvGrpSpPr>
        <p:grpSpPr>
          <a:xfrm rot="0">
            <a:off x="17034043" y="8885415"/>
            <a:ext cx="285293" cy="285293"/>
            <a:chOff x="0" y="0"/>
            <a:chExt cx="380390" cy="38039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380365" cy="380492"/>
            </a:xfrm>
            <a:custGeom>
              <a:avLst/>
              <a:gdLst/>
              <a:ahLst/>
              <a:cxnLst/>
              <a:rect r="r" b="b" t="t" l="l"/>
              <a:pathLst>
                <a:path h="380492" w="380365">
                  <a:moveTo>
                    <a:pt x="0" y="190246"/>
                  </a:moveTo>
                  <a:cubicBezTo>
                    <a:pt x="0" y="85090"/>
                    <a:pt x="85090" y="0"/>
                    <a:pt x="190246" y="0"/>
                  </a:cubicBezTo>
                  <a:cubicBezTo>
                    <a:pt x="295402" y="0"/>
                    <a:pt x="380365" y="85090"/>
                    <a:pt x="380365" y="190246"/>
                  </a:cubicBezTo>
                  <a:cubicBezTo>
                    <a:pt x="380365" y="295402"/>
                    <a:pt x="295275" y="380492"/>
                    <a:pt x="190119" y="380492"/>
                  </a:cubicBezTo>
                  <a:cubicBezTo>
                    <a:pt x="84963" y="380492"/>
                    <a:pt x="0" y="295275"/>
                    <a:pt x="0" y="190246"/>
                  </a:cubicBezTo>
                  <a:close/>
                </a:path>
              </a:pathLst>
            </a:custGeom>
            <a:solidFill>
              <a:srgbClr val="F0BD8E"/>
            </a:solidFill>
          </p:spPr>
        </p:sp>
      </p:grpSp>
      <p:grpSp>
        <p:nvGrpSpPr>
          <p:cNvPr name="Group 64" id="64"/>
          <p:cNvGrpSpPr/>
          <p:nvPr/>
        </p:nvGrpSpPr>
        <p:grpSpPr>
          <a:xfrm rot="0">
            <a:off x="16128787" y="7541628"/>
            <a:ext cx="790042" cy="790042"/>
            <a:chOff x="0" y="0"/>
            <a:chExt cx="1053389" cy="1053389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1053338" cy="1053338"/>
            </a:xfrm>
            <a:custGeom>
              <a:avLst/>
              <a:gdLst/>
              <a:ahLst/>
              <a:cxnLst/>
              <a:rect r="r" b="b" t="t" l="l"/>
              <a:pathLst>
                <a:path h="1053338" w="1053338">
                  <a:moveTo>
                    <a:pt x="0" y="526669"/>
                  </a:moveTo>
                  <a:cubicBezTo>
                    <a:pt x="0" y="235839"/>
                    <a:pt x="235839" y="0"/>
                    <a:pt x="526669" y="0"/>
                  </a:cubicBezTo>
                  <a:cubicBezTo>
                    <a:pt x="817499" y="0"/>
                    <a:pt x="1053338" y="235839"/>
                    <a:pt x="1053338" y="526669"/>
                  </a:cubicBezTo>
                  <a:cubicBezTo>
                    <a:pt x="1053338" y="817499"/>
                    <a:pt x="817626" y="1053338"/>
                    <a:pt x="526669" y="1053338"/>
                  </a:cubicBezTo>
                  <a:cubicBezTo>
                    <a:pt x="235712" y="1053338"/>
                    <a:pt x="0" y="817626"/>
                    <a:pt x="0" y="526669"/>
                  </a:cubicBezTo>
                  <a:close/>
                </a:path>
              </a:pathLst>
            </a:custGeom>
            <a:solidFill>
              <a:srgbClr val="33334A"/>
            </a:solidFill>
          </p:spPr>
        </p:sp>
      </p:grpSp>
      <p:grpSp>
        <p:nvGrpSpPr>
          <p:cNvPr name="Group 66" id="66"/>
          <p:cNvGrpSpPr/>
          <p:nvPr/>
        </p:nvGrpSpPr>
        <p:grpSpPr>
          <a:xfrm rot="0">
            <a:off x="16106842" y="7739139"/>
            <a:ext cx="833933" cy="153619"/>
            <a:chOff x="0" y="0"/>
            <a:chExt cx="1111910" cy="204826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1111885" cy="204851"/>
            </a:xfrm>
            <a:custGeom>
              <a:avLst/>
              <a:gdLst/>
              <a:ahLst/>
              <a:cxnLst/>
              <a:rect r="r" b="b" t="t" l="l"/>
              <a:pathLst>
                <a:path h="204851" w="1111885">
                  <a:moveTo>
                    <a:pt x="0" y="0"/>
                  </a:moveTo>
                  <a:lnTo>
                    <a:pt x="1111885" y="0"/>
                  </a:lnTo>
                  <a:lnTo>
                    <a:pt x="1111885" y="204851"/>
                  </a:lnTo>
                  <a:lnTo>
                    <a:pt x="0" y="204851"/>
                  </a:lnTo>
                  <a:close/>
                </a:path>
              </a:pathLst>
            </a:custGeom>
            <a:solidFill>
              <a:srgbClr val="C0392B"/>
            </a:solidFill>
          </p:spPr>
        </p:sp>
      </p:grpSp>
      <p:grpSp>
        <p:nvGrpSpPr>
          <p:cNvPr name="Group 68" id="68"/>
          <p:cNvGrpSpPr/>
          <p:nvPr/>
        </p:nvGrpSpPr>
        <p:grpSpPr>
          <a:xfrm rot="0">
            <a:off x="16139760" y="7892758"/>
            <a:ext cx="768096" cy="219456"/>
            <a:chOff x="0" y="0"/>
            <a:chExt cx="1024128" cy="292608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1024128" cy="292608"/>
            </a:xfrm>
            <a:custGeom>
              <a:avLst/>
              <a:gdLst/>
              <a:ahLst/>
              <a:cxnLst/>
              <a:rect r="r" b="b" t="t" l="l"/>
              <a:pathLst>
                <a:path h="292608" w="1024128">
                  <a:moveTo>
                    <a:pt x="0" y="146304"/>
                  </a:moveTo>
                  <a:cubicBezTo>
                    <a:pt x="0" y="65532"/>
                    <a:pt x="65532" y="0"/>
                    <a:pt x="146304" y="0"/>
                  </a:cubicBezTo>
                  <a:lnTo>
                    <a:pt x="877824" y="0"/>
                  </a:lnTo>
                  <a:cubicBezTo>
                    <a:pt x="958596" y="0"/>
                    <a:pt x="1024128" y="65532"/>
                    <a:pt x="1024128" y="146304"/>
                  </a:cubicBezTo>
                  <a:cubicBezTo>
                    <a:pt x="1024128" y="227076"/>
                    <a:pt x="958596" y="292608"/>
                    <a:pt x="877824" y="292608"/>
                  </a:cubicBezTo>
                  <a:lnTo>
                    <a:pt x="146304" y="292608"/>
                  </a:lnTo>
                  <a:cubicBezTo>
                    <a:pt x="65532" y="292608"/>
                    <a:pt x="0" y="227076"/>
                    <a:pt x="0" y="1463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70" id="70"/>
          <p:cNvGrpSpPr/>
          <p:nvPr/>
        </p:nvGrpSpPr>
        <p:grpSpPr>
          <a:xfrm rot="0">
            <a:off x="16298866" y="7942136"/>
            <a:ext cx="98755" cy="98755"/>
            <a:chOff x="0" y="0"/>
            <a:chExt cx="131674" cy="131674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131572" cy="131572"/>
            </a:xfrm>
            <a:custGeom>
              <a:avLst/>
              <a:gdLst/>
              <a:ahLst/>
              <a:cxnLst/>
              <a:rect r="r" b="b" t="t" l="l"/>
              <a:pathLst>
                <a:path h="131572" w="131572">
                  <a:moveTo>
                    <a:pt x="0" y="65786"/>
                  </a:moveTo>
                  <a:cubicBezTo>
                    <a:pt x="0" y="29464"/>
                    <a:pt x="29464" y="0"/>
                    <a:pt x="65786" y="0"/>
                  </a:cubicBezTo>
                  <a:cubicBezTo>
                    <a:pt x="102108" y="0"/>
                    <a:pt x="131572" y="29464"/>
                    <a:pt x="131572" y="65786"/>
                  </a:cubicBezTo>
                  <a:cubicBezTo>
                    <a:pt x="131572" y="102108"/>
                    <a:pt x="102108" y="131572"/>
                    <a:pt x="65786" y="131572"/>
                  </a:cubicBezTo>
                  <a:cubicBezTo>
                    <a:pt x="29464" y="131572"/>
                    <a:pt x="0" y="102235"/>
                    <a:pt x="0" y="65786"/>
                  </a:cubicBezTo>
                  <a:close/>
                </a:path>
              </a:pathLst>
            </a:custGeom>
            <a:solidFill>
              <a:srgbClr val="20202A"/>
            </a:solidFill>
          </p:spPr>
        </p:sp>
      </p:grpSp>
      <p:grpSp>
        <p:nvGrpSpPr>
          <p:cNvPr name="Group 72" id="72"/>
          <p:cNvGrpSpPr/>
          <p:nvPr/>
        </p:nvGrpSpPr>
        <p:grpSpPr>
          <a:xfrm rot="0">
            <a:off x="16649995" y="7942136"/>
            <a:ext cx="98755" cy="98755"/>
            <a:chOff x="0" y="0"/>
            <a:chExt cx="131674" cy="131674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0"/>
              <a:ext cx="131572" cy="131572"/>
            </a:xfrm>
            <a:custGeom>
              <a:avLst/>
              <a:gdLst/>
              <a:ahLst/>
              <a:cxnLst/>
              <a:rect r="r" b="b" t="t" l="l"/>
              <a:pathLst>
                <a:path h="131572" w="131572">
                  <a:moveTo>
                    <a:pt x="0" y="65786"/>
                  </a:moveTo>
                  <a:cubicBezTo>
                    <a:pt x="0" y="29464"/>
                    <a:pt x="29464" y="0"/>
                    <a:pt x="65786" y="0"/>
                  </a:cubicBezTo>
                  <a:cubicBezTo>
                    <a:pt x="102108" y="0"/>
                    <a:pt x="131572" y="29464"/>
                    <a:pt x="131572" y="65786"/>
                  </a:cubicBezTo>
                  <a:cubicBezTo>
                    <a:pt x="131572" y="102108"/>
                    <a:pt x="102108" y="131572"/>
                    <a:pt x="65786" y="131572"/>
                  </a:cubicBezTo>
                  <a:cubicBezTo>
                    <a:pt x="29464" y="131572"/>
                    <a:pt x="0" y="102235"/>
                    <a:pt x="0" y="65786"/>
                  </a:cubicBezTo>
                  <a:close/>
                </a:path>
              </a:pathLst>
            </a:custGeom>
            <a:solidFill>
              <a:srgbClr val="20202A"/>
            </a:solidFill>
          </p:spPr>
        </p:sp>
      </p:grpSp>
      <p:sp>
        <p:nvSpPr>
          <p:cNvPr name="Freeform 74" id="74"/>
          <p:cNvSpPr/>
          <p:nvPr/>
        </p:nvSpPr>
        <p:spPr>
          <a:xfrm flipH="false" flipV="false" rot="0">
            <a:off x="15576090" y="2717282"/>
            <a:ext cx="2159260" cy="2141934"/>
          </a:xfrm>
          <a:custGeom>
            <a:avLst/>
            <a:gdLst/>
            <a:ahLst/>
            <a:cxnLst/>
            <a:rect r="r" b="b" t="t" l="l"/>
            <a:pathLst>
              <a:path h="2141934" w="2159260">
                <a:moveTo>
                  <a:pt x="0" y="0"/>
                </a:moveTo>
                <a:lnTo>
                  <a:pt x="2159260" y="0"/>
                </a:lnTo>
                <a:lnTo>
                  <a:pt x="2159260" y="2141935"/>
                </a:lnTo>
                <a:lnTo>
                  <a:pt x="0" y="21419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5" id="75"/>
          <p:cNvGrpSpPr/>
          <p:nvPr/>
        </p:nvGrpSpPr>
        <p:grpSpPr>
          <a:xfrm rot="0">
            <a:off x="4787903" y="5511803"/>
            <a:ext cx="4445003" cy="1255452"/>
            <a:chOff x="0" y="0"/>
            <a:chExt cx="5926671" cy="1673936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5926709" cy="1673987"/>
            </a:xfrm>
            <a:custGeom>
              <a:avLst/>
              <a:gdLst/>
              <a:ahLst/>
              <a:cxnLst/>
              <a:rect r="r" b="b" t="t" l="l"/>
              <a:pathLst>
                <a:path h="1673987" w="5926709">
                  <a:moveTo>
                    <a:pt x="0" y="0"/>
                  </a:moveTo>
                  <a:lnTo>
                    <a:pt x="5926709" y="0"/>
                  </a:lnTo>
                  <a:lnTo>
                    <a:pt x="5926709" y="1673987"/>
                  </a:lnTo>
                  <a:lnTo>
                    <a:pt x="0" y="1673987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l="0" t="-18987" r="0" b="-18984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77" id="77"/>
          <p:cNvSpPr txBox="true"/>
          <p:nvPr/>
        </p:nvSpPr>
        <p:spPr>
          <a:xfrm rot="0">
            <a:off x="4975708" y="6670629"/>
            <a:ext cx="5561133" cy="7021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Start Competition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7A2E0">
                <a:alpha val="100000"/>
              </a:srgbClr>
            </a:gs>
            <a:gs pos="55000">
              <a:srgbClr val="B98CE0">
                <a:alpha val="100000"/>
              </a:srgbClr>
            </a:gs>
            <a:gs pos="100000">
              <a:srgbClr val="9C74C9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495233" y="145237"/>
            <a:ext cx="1159526" cy="739521"/>
            <a:chOff x="0" y="0"/>
            <a:chExt cx="1546034" cy="9860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511978" y="109328"/>
            <a:ext cx="1159526" cy="739521"/>
            <a:chOff x="0" y="0"/>
            <a:chExt cx="1546034" cy="9860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-1247" y="3197"/>
              <a:ext cx="1547987" cy="986643"/>
            </a:xfrm>
            <a:custGeom>
              <a:avLst/>
              <a:gdLst/>
              <a:ahLst/>
              <a:cxnLst/>
              <a:rect r="r" b="b" t="t" l="l"/>
              <a:pathLst>
                <a:path h="986643" w="1547987">
                  <a:moveTo>
                    <a:pt x="140820" y="324844"/>
                  </a:moveTo>
                  <a:cubicBezTo>
                    <a:pt x="128374" y="245342"/>
                    <a:pt x="169268" y="166602"/>
                    <a:pt x="246230" y="122025"/>
                  </a:cubicBezTo>
                  <a:cubicBezTo>
                    <a:pt x="323192" y="77448"/>
                    <a:pt x="422633" y="75035"/>
                    <a:pt x="502516" y="115548"/>
                  </a:cubicBezTo>
                  <a:cubicBezTo>
                    <a:pt x="530837" y="69320"/>
                    <a:pt x="582526" y="37316"/>
                    <a:pt x="642089" y="29442"/>
                  </a:cubicBezTo>
                  <a:cubicBezTo>
                    <a:pt x="701652" y="21568"/>
                    <a:pt x="761977" y="38459"/>
                    <a:pt x="805030" y="75162"/>
                  </a:cubicBezTo>
                  <a:cubicBezTo>
                    <a:pt x="829033" y="33252"/>
                    <a:pt x="876277" y="5058"/>
                    <a:pt x="929998" y="613"/>
                  </a:cubicBezTo>
                  <a:cubicBezTo>
                    <a:pt x="983719" y="-3832"/>
                    <a:pt x="1036170" y="16107"/>
                    <a:pt x="1068936" y="53445"/>
                  </a:cubicBezTo>
                  <a:cubicBezTo>
                    <a:pt x="1112370" y="8995"/>
                    <a:pt x="1181585" y="-9674"/>
                    <a:pt x="1246609" y="5439"/>
                  </a:cubicBezTo>
                  <a:cubicBezTo>
                    <a:pt x="1311633" y="20552"/>
                    <a:pt x="1360655" y="66780"/>
                    <a:pt x="1372593" y="124184"/>
                  </a:cubicBezTo>
                  <a:cubicBezTo>
                    <a:pt x="1425933" y="136757"/>
                    <a:pt x="1470256" y="168888"/>
                    <a:pt x="1494259" y="212195"/>
                  </a:cubicBezTo>
                  <a:cubicBezTo>
                    <a:pt x="1518262" y="255502"/>
                    <a:pt x="1519532" y="305667"/>
                    <a:pt x="1497815" y="349863"/>
                  </a:cubicBezTo>
                  <a:cubicBezTo>
                    <a:pt x="1550266" y="409172"/>
                    <a:pt x="1562585" y="488166"/>
                    <a:pt x="1530073" y="557508"/>
                  </a:cubicBezTo>
                  <a:cubicBezTo>
                    <a:pt x="1497561" y="626850"/>
                    <a:pt x="1425171" y="675872"/>
                    <a:pt x="1339827" y="686413"/>
                  </a:cubicBezTo>
                  <a:cubicBezTo>
                    <a:pt x="1339192" y="751437"/>
                    <a:pt x="1298171" y="811000"/>
                    <a:pt x="1232512" y="842369"/>
                  </a:cubicBezTo>
                  <a:cubicBezTo>
                    <a:pt x="1166853" y="873738"/>
                    <a:pt x="1086716" y="871706"/>
                    <a:pt x="1023216" y="837289"/>
                  </a:cubicBezTo>
                  <a:cubicBezTo>
                    <a:pt x="996165" y="915140"/>
                    <a:pt x="919965" y="972417"/>
                    <a:pt x="827509" y="984355"/>
                  </a:cubicBezTo>
                  <a:cubicBezTo>
                    <a:pt x="735053" y="996293"/>
                    <a:pt x="642978" y="960860"/>
                    <a:pt x="591035" y="893169"/>
                  </a:cubicBezTo>
                  <a:cubicBezTo>
                    <a:pt x="527408" y="926443"/>
                    <a:pt x="450954" y="936095"/>
                    <a:pt x="379072" y="919839"/>
                  </a:cubicBezTo>
                  <a:cubicBezTo>
                    <a:pt x="307190" y="903583"/>
                    <a:pt x="245849" y="862689"/>
                    <a:pt x="208892" y="806555"/>
                  </a:cubicBezTo>
                  <a:cubicBezTo>
                    <a:pt x="143868" y="813159"/>
                    <a:pt x="81003" y="783949"/>
                    <a:pt x="51412" y="733276"/>
                  </a:cubicBezTo>
                  <a:cubicBezTo>
                    <a:pt x="21821" y="682603"/>
                    <a:pt x="31981" y="621516"/>
                    <a:pt x="76812" y="580114"/>
                  </a:cubicBezTo>
                  <a:cubicBezTo>
                    <a:pt x="18900" y="550269"/>
                    <a:pt x="-10691" y="491468"/>
                    <a:pt x="3533" y="434064"/>
                  </a:cubicBezTo>
                  <a:cubicBezTo>
                    <a:pt x="17757" y="376660"/>
                    <a:pt x="72621" y="333861"/>
                    <a:pt x="139550" y="327892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77216" y="53340"/>
              <a:ext cx="1418590" cy="838962"/>
            </a:xfrm>
            <a:custGeom>
              <a:avLst/>
              <a:gdLst/>
              <a:ahLst/>
              <a:cxnLst/>
              <a:rect r="r" b="b" t="t" l="l"/>
              <a:pathLst>
                <a:path h="838962" w="1418590">
                  <a:moveTo>
                    <a:pt x="90678" y="544195"/>
                  </a:moveTo>
                  <a:cubicBezTo>
                    <a:pt x="59055" y="546354"/>
                    <a:pt x="27432" y="540004"/>
                    <a:pt x="0" y="526034"/>
                  </a:cubicBezTo>
                  <a:moveTo>
                    <a:pt x="170688" y="743204"/>
                  </a:moveTo>
                  <a:cubicBezTo>
                    <a:pt x="157988" y="747649"/>
                    <a:pt x="144653" y="750570"/>
                    <a:pt x="131064" y="751967"/>
                  </a:cubicBezTo>
                  <a:moveTo>
                    <a:pt x="512445" y="838962"/>
                  </a:moveTo>
                  <a:cubicBezTo>
                    <a:pt x="502920" y="826516"/>
                    <a:pt x="494919" y="813181"/>
                    <a:pt x="488569" y="799211"/>
                  </a:cubicBezTo>
                  <a:moveTo>
                    <a:pt x="954405" y="739902"/>
                  </a:moveTo>
                  <a:cubicBezTo>
                    <a:pt x="953008" y="754634"/>
                    <a:pt x="949833" y="769239"/>
                    <a:pt x="944880" y="783463"/>
                  </a:cubicBezTo>
                  <a:moveTo>
                    <a:pt x="1144143" y="470535"/>
                  </a:moveTo>
                  <a:cubicBezTo>
                    <a:pt x="1215898" y="500888"/>
                    <a:pt x="1261110" y="564261"/>
                    <a:pt x="1260475" y="633349"/>
                  </a:cubicBezTo>
                  <a:moveTo>
                    <a:pt x="1418590" y="297053"/>
                  </a:moveTo>
                  <a:cubicBezTo>
                    <a:pt x="1407033" y="320675"/>
                    <a:pt x="1389253" y="341503"/>
                    <a:pt x="1366774" y="358140"/>
                  </a:cubicBezTo>
                  <a:moveTo>
                    <a:pt x="1294257" y="70485"/>
                  </a:moveTo>
                  <a:cubicBezTo>
                    <a:pt x="1296289" y="80010"/>
                    <a:pt x="1297178" y="89662"/>
                    <a:pt x="1297051" y="99314"/>
                  </a:cubicBezTo>
                  <a:moveTo>
                    <a:pt x="963422" y="36830"/>
                  </a:moveTo>
                  <a:cubicBezTo>
                    <a:pt x="970153" y="23495"/>
                    <a:pt x="979170" y="11176"/>
                    <a:pt x="989965" y="0"/>
                  </a:cubicBezTo>
                  <a:moveTo>
                    <a:pt x="715137" y="54356"/>
                  </a:moveTo>
                  <a:cubicBezTo>
                    <a:pt x="717931" y="43307"/>
                    <a:pt x="722249" y="32766"/>
                    <a:pt x="727964" y="22606"/>
                  </a:cubicBezTo>
                  <a:moveTo>
                    <a:pt x="423799" y="65151"/>
                  </a:moveTo>
                  <a:cubicBezTo>
                    <a:pt x="440690" y="73787"/>
                    <a:pt x="456311" y="84074"/>
                    <a:pt x="470281" y="95885"/>
                  </a:cubicBezTo>
                  <a:moveTo>
                    <a:pt x="70485" y="307086"/>
                  </a:moveTo>
                  <a:cubicBezTo>
                    <a:pt x="66802" y="296545"/>
                    <a:pt x="64135" y="285623"/>
                    <a:pt x="62357" y="274701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6645233" y="1445238"/>
            <a:ext cx="959529" cy="619525"/>
            <a:chOff x="0" y="0"/>
            <a:chExt cx="1279373" cy="82603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-1033" y="2673"/>
              <a:ext cx="1281055" cy="826404"/>
            </a:xfrm>
            <a:custGeom>
              <a:avLst/>
              <a:gdLst/>
              <a:ahLst/>
              <a:cxnLst/>
              <a:rect r="r" b="b" t="t" l="l"/>
              <a:pathLst>
                <a:path h="826404" w="1281055">
                  <a:moveTo>
                    <a:pt x="116476" y="272155"/>
                  </a:moveTo>
                  <a:cubicBezTo>
                    <a:pt x="106189" y="205480"/>
                    <a:pt x="139971" y="139567"/>
                    <a:pt x="203725" y="102229"/>
                  </a:cubicBezTo>
                  <a:cubicBezTo>
                    <a:pt x="267479" y="64891"/>
                    <a:pt x="349775" y="62859"/>
                    <a:pt x="415815" y="96768"/>
                  </a:cubicBezTo>
                  <a:cubicBezTo>
                    <a:pt x="439183" y="58033"/>
                    <a:pt x="481982" y="31236"/>
                    <a:pt x="531258" y="24632"/>
                  </a:cubicBezTo>
                  <a:cubicBezTo>
                    <a:pt x="580534" y="18028"/>
                    <a:pt x="630445" y="32125"/>
                    <a:pt x="666005" y="62986"/>
                  </a:cubicBezTo>
                  <a:cubicBezTo>
                    <a:pt x="685944" y="27807"/>
                    <a:pt x="725060" y="4185"/>
                    <a:pt x="769510" y="502"/>
                  </a:cubicBezTo>
                  <a:cubicBezTo>
                    <a:pt x="813960" y="-3181"/>
                    <a:pt x="857394" y="13583"/>
                    <a:pt x="884445" y="44698"/>
                  </a:cubicBezTo>
                  <a:cubicBezTo>
                    <a:pt x="920513" y="7487"/>
                    <a:pt x="977790" y="-8134"/>
                    <a:pt x="1031638" y="4566"/>
                  </a:cubicBezTo>
                  <a:cubicBezTo>
                    <a:pt x="1085486" y="17266"/>
                    <a:pt x="1125999" y="56001"/>
                    <a:pt x="1135905" y="104007"/>
                  </a:cubicBezTo>
                  <a:cubicBezTo>
                    <a:pt x="1179974" y="114548"/>
                    <a:pt x="1216804" y="141472"/>
                    <a:pt x="1236616" y="177667"/>
                  </a:cubicBezTo>
                  <a:cubicBezTo>
                    <a:pt x="1256428" y="213862"/>
                    <a:pt x="1257571" y="255899"/>
                    <a:pt x="1239537" y="292983"/>
                  </a:cubicBezTo>
                  <a:cubicBezTo>
                    <a:pt x="1282971" y="342640"/>
                    <a:pt x="1293131" y="408934"/>
                    <a:pt x="1266207" y="466846"/>
                  </a:cubicBezTo>
                  <a:cubicBezTo>
                    <a:pt x="1239283" y="524758"/>
                    <a:pt x="1179339" y="566033"/>
                    <a:pt x="1108854" y="574796"/>
                  </a:cubicBezTo>
                  <a:cubicBezTo>
                    <a:pt x="1108346" y="629279"/>
                    <a:pt x="1074437" y="679190"/>
                    <a:pt x="1020081" y="705479"/>
                  </a:cubicBezTo>
                  <a:cubicBezTo>
                    <a:pt x="965725" y="731768"/>
                    <a:pt x="899431" y="730117"/>
                    <a:pt x="846853" y="701288"/>
                  </a:cubicBezTo>
                  <a:cubicBezTo>
                    <a:pt x="824501" y="766566"/>
                    <a:pt x="761382" y="814445"/>
                    <a:pt x="684928" y="824478"/>
                  </a:cubicBezTo>
                  <a:cubicBezTo>
                    <a:pt x="608474" y="834511"/>
                    <a:pt x="532274" y="804793"/>
                    <a:pt x="489221" y="748151"/>
                  </a:cubicBezTo>
                  <a:cubicBezTo>
                    <a:pt x="436516" y="776091"/>
                    <a:pt x="373270" y="784092"/>
                    <a:pt x="313834" y="770503"/>
                  </a:cubicBezTo>
                  <a:cubicBezTo>
                    <a:pt x="254398" y="756914"/>
                    <a:pt x="203598" y="722624"/>
                    <a:pt x="172991" y="675634"/>
                  </a:cubicBezTo>
                  <a:cubicBezTo>
                    <a:pt x="119143" y="681222"/>
                    <a:pt x="67073" y="656711"/>
                    <a:pt x="42689" y="614293"/>
                  </a:cubicBezTo>
                  <a:cubicBezTo>
                    <a:pt x="18305" y="571875"/>
                    <a:pt x="26560" y="520567"/>
                    <a:pt x="63644" y="485896"/>
                  </a:cubicBezTo>
                  <a:cubicBezTo>
                    <a:pt x="15638" y="461004"/>
                    <a:pt x="-8873" y="411728"/>
                    <a:pt x="2938" y="363722"/>
                  </a:cubicBezTo>
                  <a:cubicBezTo>
                    <a:pt x="14749" y="315716"/>
                    <a:pt x="60088" y="279775"/>
                    <a:pt x="115460" y="274695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63881" y="44704"/>
              <a:ext cx="1173861" cy="702691"/>
            </a:xfrm>
            <a:custGeom>
              <a:avLst/>
              <a:gdLst/>
              <a:ahLst/>
              <a:cxnLst/>
              <a:rect r="r" b="b" t="t" l="l"/>
              <a:pathLst>
                <a:path h="702691" w="1173861">
                  <a:moveTo>
                    <a:pt x="75057" y="455803"/>
                  </a:moveTo>
                  <a:cubicBezTo>
                    <a:pt x="48895" y="457581"/>
                    <a:pt x="22733" y="452247"/>
                    <a:pt x="0" y="440563"/>
                  </a:cubicBezTo>
                  <a:moveTo>
                    <a:pt x="141351" y="622554"/>
                  </a:moveTo>
                  <a:cubicBezTo>
                    <a:pt x="130810" y="626237"/>
                    <a:pt x="119761" y="628650"/>
                    <a:pt x="108585" y="629793"/>
                  </a:cubicBezTo>
                  <a:moveTo>
                    <a:pt x="424180" y="702691"/>
                  </a:moveTo>
                  <a:cubicBezTo>
                    <a:pt x="416306" y="692277"/>
                    <a:pt x="409575" y="681101"/>
                    <a:pt x="404368" y="669417"/>
                  </a:cubicBezTo>
                  <a:moveTo>
                    <a:pt x="789813" y="619760"/>
                  </a:moveTo>
                  <a:cubicBezTo>
                    <a:pt x="788670" y="632079"/>
                    <a:pt x="786003" y="644398"/>
                    <a:pt x="781939" y="656209"/>
                  </a:cubicBezTo>
                  <a:moveTo>
                    <a:pt x="946785" y="394208"/>
                  </a:moveTo>
                  <a:cubicBezTo>
                    <a:pt x="1006094" y="419608"/>
                    <a:pt x="1043559" y="472694"/>
                    <a:pt x="1043051" y="530606"/>
                  </a:cubicBezTo>
                  <a:moveTo>
                    <a:pt x="1173861" y="248793"/>
                  </a:moveTo>
                  <a:cubicBezTo>
                    <a:pt x="1164209" y="268478"/>
                    <a:pt x="1149604" y="286004"/>
                    <a:pt x="1130935" y="299974"/>
                  </a:cubicBezTo>
                  <a:moveTo>
                    <a:pt x="1071118" y="59055"/>
                  </a:moveTo>
                  <a:cubicBezTo>
                    <a:pt x="1072769" y="67056"/>
                    <a:pt x="1073531" y="75057"/>
                    <a:pt x="1073404" y="83185"/>
                  </a:cubicBezTo>
                  <a:moveTo>
                    <a:pt x="797306" y="30861"/>
                  </a:moveTo>
                  <a:cubicBezTo>
                    <a:pt x="802894" y="19685"/>
                    <a:pt x="810260" y="9271"/>
                    <a:pt x="819277" y="0"/>
                  </a:cubicBezTo>
                  <a:moveTo>
                    <a:pt x="591820" y="45593"/>
                  </a:moveTo>
                  <a:cubicBezTo>
                    <a:pt x="594106" y="36322"/>
                    <a:pt x="597662" y="27432"/>
                    <a:pt x="602488" y="19050"/>
                  </a:cubicBezTo>
                  <a:moveTo>
                    <a:pt x="350774" y="54610"/>
                  </a:moveTo>
                  <a:cubicBezTo>
                    <a:pt x="364744" y="61849"/>
                    <a:pt x="377698" y="70485"/>
                    <a:pt x="389255" y="80391"/>
                  </a:cubicBezTo>
                  <a:moveTo>
                    <a:pt x="58293" y="257175"/>
                  </a:moveTo>
                  <a:cubicBezTo>
                    <a:pt x="55245" y="248285"/>
                    <a:pt x="52959" y="239268"/>
                    <a:pt x="51562" y="229997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2" id="22"/>
          <p:cNvGrpSpPr/>
          <p:nvPr/>
        </p:nvGrpSpPr>
        <p:grpSpPr>
          <a:xfrm rot="0">
            <a:off x="16545239" y="3095234"/>
            <a:ext cx="1059523" cy="679523"/>
            <a:chOff x="0" y="0"/>
            <a:chExt cx="1412697" cy="90603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-1177" y="2997"/>
              <a:ext cx="1414574" cy="906379"/>
            </a:xfrm>
            <a:custGeom>
              <a:avLst/>
              <a:gdLst/>
              <a:ahLst/>
              <a:cxnLst/>
              <a:rect r="r" b="b" t="t" l="l"/>
              <a:pathLst>
                <a:path h="906379" w="1414574">
                  <a:moveTo>
                    <a:pt x="128685" y="298374"/>
                  </a:moveTo>
                  <a:cubicBezTo>
                    <a:pt x="117255" y="225349"/>
                    <a:pt x="154720" y="152959"/>
                    <a:pt x="224951" y="112065"/>
                  </a:cubicBezTo>
                  <a:cubicBezTo>
                    <a:pt x="295182" y="71171"/>
                    <a:pt x="386114" y="68885"/>
                    <a:pt x="459139" y="106096"/>
                  </a:cubicBezTo>
                  <a:cubicBezTo>
                    <a:pt x="485047" y="63551"/>
                    <a:pt x="532291" y="34214"/>
                    <a:pt x="586647" y="26975"/>
                  </a:cubicBezTo>
                  <a:cubicBezTo>
                    <a:pt x="641003" y="19736"/>
                    <a:pt x="696248" y="35230"/>
                    <a:pt x="735491" y="69012"/>
                  </a:cubicBezTo>
                  <a:cubicBezTo>
                    <a:pt x="757462" y="30531"/>
                    <a:pt x="800642" y="4623"/>
                    <a:pt x="849791" y="559"/>
                  </a:cubicBezTo>
                  <a:cubicBezTo>
                    <a:pt x="898940" y="-3505"/>
                    <a:pt x="946819" y="14783"/>
                    <a:pt x="976791" y="49073"/>
                  </a:cubicBezTo>
                  <a:cubicBezTo>
                    <a:pt x="1016542" y="8179"/>
                    <a:pt x="1079788" y="-8966"/>
                    <a:pt x="1139097" y="4877"/>
                  </a:cubicBezTo>
                  <a:cubicBezTo>
                    <a:pt x="1198406" y="18720"/>
                    <a:pt x="1243364" y="61265"/>
                    <a:pt x="1254159" y="113970"/>
                  </a:cubicBezTo>
                  <a:cubicBezTo>
                    <a:pt x="1302800" y="125527"/>
                    <a:pt x="1343440" y="154991"/>
                    <a:pt x="1365411" y="194869"/>
                  </a:cubicBezTo>
                  <a:cubicBezTo>
                    <a:pt x="1387382" y="234747"/>
                    <a:pt x="1388525" y="280721"/>
                    <a:pt x="1368713" y="321361"/>
                  </a:cubicBezTo>
                  <a:cubicBezTo>
                    <a:pt x="1416719" y="375844"/>
                    <a:pt x="1427895" y="448488"/>
                    <a:pt x="1398177" y="512115"/>
                  </a:cubicBezTo>
                  <a:cubicBezTo>
                    <a:pt x="1368459" y="575742"/>
                    <a:pt x="1302292" y="620827"/>
                    <a:pt x="1224314" y="630606"/>
                  </a:cubicBezTo>
                  <a:cubicBezTo>
                    <a:pt x="1223806" y="690296"/>
                    <a:pt x="1186214" y="745160"/>
                    <a:pt x="1126270" y="773862"/>
                  </a:cubicBezTo>
                  <a:cubicBezTo>
                    <a:pt x="1066326" y="802564"/>
                    <a:pt x="993047" y="800786"/>
                    <a:pt x="935008" y="769163"/>
                  </a:cubicBezTo>
                  <a:cubicBezTo>
                    <a:pt x="910243" y="840664"/>
                    <a:pt x="840647" y="893369"/>
                    <a:pt x="756192" y="904291"/>
                  </a:cubicBezTo>
                  <a:cubicBezTo>
                    <a:pt x="671737" y="915213"/>
                    <a:pt x="587663" y="882701"/>
                    <a:pt x="540165" y="820598"/>
                  </a:cubicBezTo>
                  <a:cubicBezTo>
                    <a:pt x="481999" y="851205"/>
                    <a:pt x="412149" y="860095"/>
                    <a:pt x="346490" y="845109"/>
                  </a:cubicBezTo>
                  <a:cubicBezTo>
                    <a:pt x="280831" y="830123"/>
                    <a:pt x="224824" y="792658"/>
                    <a:pt x="191042" y="741096"/>
                  </a:cubicBezTo>
                  <a:cubicBezTo>
                    <a:pt x="131606" y="747192"/>
                    <a:pt x="74075" y="720268"/>
                    <a:pt x="47151" y="673786"/>
                  </a:cubicBezTo>
                  <a:cubicBezTo>
                    <a:pt x="20227" y="627304"/>
                    <a:pt x="29371" y="571043"/>
                    <a:pt x="70265" y="533070"/>
                  </a:cubicBezTo>
                  <a:cubicBezTo>
                    <a:pt x="17306" y="505638"/>
                    <a:pt x="-9745" y="451536"/>
                    <a:pt x="3209" y="398831"/>
                  </a:cubicBezTo>
                  <a:cubicBezTo>
                    <a:pt x="16163" y="346126"/>
                    <a:pt x="66328" y="306756"/>
                    <a:pt x="127542" y="301168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70612" y="49149"/>
              <a:ext cx="1296162" cy="770636"/>
            </a:xfrm>
            <a:custGeom>
              <a:avLst/>
              <a:gdLst/>
              <a:ahLst/>
              <a:cxnLst/>
              <a:rect r="r" b="b" t="t" l="l"/>
              <a:pathLst>
                <a:path h="770636" w="1296162">
                  <a:moveTo>
                    <a:pt x="82804" y="499872"/>
                  </a:moveTo>
                  <a:cubicBezTo>
                    <a:pt x="53848" y="501904"/>
                    <a:pt x="25019" y="496062"/>
                    <a:pt x="0" y="483108"/>
                  </a:cubicBezTo>
                  <a:moveTo>
                    <a:pt x="155956" y="682752"/>
                  </a:moveTo>
                  <a:cubicBezTo>
                    <a:pt x="144272" y="686816"/>
                    <a:pt x="132207" y="689483"/>
                    <a:pt x="119761" y="690753"/>
                  </a:cubicBezTo>
                  <a:moveTo>
                    <a:pt x="468249" y="770636"/>
                  </a:moveTo>
                  <a:cubicBezTo>
                    <a:pt x="459486" y="759206"/>
                    <a:pt x="452247" y="747014"/>
                    <a:pt x="446405" y="734187"/>
                  </a:cubicBezTo>
                  <a:moveTo>
                    <a:pt x="872109" y="679704"/>
                  </a:moveTo>
                  <a:cubicBezTo>
                    <a:pt x="870839" y="693293"/>
                    <a:pt x="867918" y="706755"/>
                    <a:pt x="863346" y="719709"/>
                  </a:cubicBezTo>
                  <a:moveTo>
                    <a:pt x="1045464" y="432308"/>
                  </a:moveTo>
                  <a:cubicBezTo>
                    <a:pt x="1110996" y="460121"/>
                    <a:pt x="1152398" y="518414"/>
                    <a:pt x="1151763" y="581914"/>
                  </a:cubicBezTo>
                  <a:moveTo>
                    <a:pt x="1296162" y="272923"/>
                  </a:moveTo>
                  <a:cubicBezTo>
                    <a:pt x="1285494" y="294513"/>
                    <a:pt x="1269365" y="313817"/>
                    <a:pt x="1248791" y="329057"/>
                  </a:cubicBezTo>
                  <a:moveTo>
                    <a:pt x="1182624" y="64643"/>
                  </a:moveTo>
                  <a:cubicBezTo>
                    <a:pt x="1184402" y="73406"/>
                    <a:pt x="1185291" y="82296"/>
                    <a:pt x="1185164" y="91186"/>
                  </a:cubicBezTo>
                  <a:moveTo>
                    <a:pt x="880364" y="33782"/>
                  </a:moveTo>
                  <a:cubicBezTo>
                    <a:pt x="886587" y="21590"/>
                    <a:pt x="894715" y="10160"/>
                    <a:pt x="904621" y="0"/>
                  </a:cubicBezTo>
                  <a:moveTo>
                    <a:pt x="653415" y="49784"/>
                  </a:moveTo>
                  <a:cubicBezTo>
                    <a:pt x="655955" y="39624"/>
                    <a:pt x="659892" y="29845"/>
                    <a:pt x="665099" y="20574"/>
                  </a:cubicBezTo>
                  <a:moveTo>
                    <a:pt x="387223" y="59690"/>
                  </a:moveTo>
                  <a:cubicBezTo>
                    <a:pt x="402590" y="67564"/>
                    <a:pt x="416941" y="77089"/>
                    <a:pt x="429768" y="88011"/>
                  </a:cubicBezTo>
                  <a:moveTo>
                    <a:pt x="64389" y="281940"/>
                  </a:moveTo>
                  <a:cubicBezTo>
                    <a:pt x="60960" y="272161"/>
                    <a:pt x="58547" y="262255"/>
                    <a:pt x="57023" y="252222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6695239" y="5395236"/>
            <a:ext cx="909523" cy="584521"/>
            <a:chOff x="0" y="0"/>
            <a:chExt cx="1212698" cy="77936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-998" y="2584"/>
              <a:ext cx="1214333" cy="779629"/>
            </a:xfrm>
            <a:custGeom>
              <a:avLst/>
              <a:gdLst/>
              <a:ahLst/>
              <a:cxnLst/>
              <a:rect r="r" b="b" t="t" l="l"/>
              <a:pathLst>
                <a:path h="779629" w="1214333">
                  <a:moveTo>
                    <a:pt x="110472" y="256623"/>
                  </a:moveTo>
                  <a:cubicBezTo>
                    <a:pt x="100693" y="193758"/>
                    <a:pt x="132824" y="131528"/>
                    <a:pt x="193149" y="96349"/>
                  </a:cubicBezTo>
                  <a:cubicBezTo>
                    <a:pt x="253474" y="61170"/>
                    <a:pt x="331579" y="59138"/>
                    <a:pt x="394190" y="91269"/>
                  </a:cubicBezTo>
                  <a:cubicBezTo>
                    <a:pt x="416415" y="54693"/>
                    <a:pt x="456928" y="29420"/>
                    <a:pt x="503664" y="23197"/>
                  </a:cubicBezTo>
                  <a:cubicBezTo>
                    <a:pt x="550400" y="16974"/>
                    <a:pt x="597771" y="30309"/>
                    <a:pt x="631426" y="59392"/>
                  </a:cubicBezTo>
                  <a:cubicBezTo>
                    <a:pt x="650222" y="26245"/>
                    <a:pt x="687306" y="3893"/>
                    <a:pt x="729470" y="464"/>
                  </a:cubicBezTo>
                  <a:cubicBezTo>
                    <a:pt x="771634" y="-2965"/>
                    <a:pt x="812782" y="12783"/>
                    <a:pt x="838436" y="42247"/>
                  </a:cubicBezTo>
                  <a:cubicBezTo>
                    <a:pt x="872599" y="7068"/>
                    <a:pt x="926828" y="-7791"/>
                    <a:pt x="977882" y="4147"/>
                  </a:cubicBezTo>
                  <a:cubicBezTo>
                    <a:pt x="1028936" y="16085"/>
                    <a:pt x="1067290" y="52661"/>
                    <a:pt x="1076688" y="98000"/>
                  </a:cubicBezTo>
                  <a:cubicBezTo>
                    <a:pt x="1118471" y="108033"/>
                    <a:pt x="1153269" y="133306"/>
                    <a:pt x="1172192" y="167596"/>
                  </a:cubicBezTo>
                  <a:cubicBezTo>
                    <a:pt x="1191115" y="201886"/>
                    <a:pt x="1192004" y="241510"/>
                    <a:pt x="1174986" y="276308"/>
                  </a:cubicBezTo>
                  <a:cubicBezTo>
                    <a:pt x="1216134" y="323171"/>
                    <a:pt x="1225786" y="385655"/>
                    <a:pt x="1200259" y="440392"/>
                  </a:cubicBezTo>
                  <a:cubicBezTo>
                    <a:pt x="1174732" y="495129"/>
                    <a:pt x="1117963" y="533864"/>
                    <a:pt x="1051034" y="542246"/>
                  </a:cubicBezTo>
                  <a:cubicBezTo>
                    <a:pt x="1050526" y="593681"/>
                    <a:pt x="1018395" y="640798"/>
                    <a:pt x="966833" y="665563"/>
                  </a:cubicBezTo>
                  <a:cubicBezTo>
                    <a:pt x="915271" y="690328"/>
                    <a:pt x="852533" y="688804"/>
                    <a:pt x="802622" y="661626"/>
                  </a:cubicBezTo>
                  <a:cubicBezTo>
                    <a:pt x="781413" y="723094"/>
                    <a:pt x="721596" y="768433"/>
                    <a:pt x="649079" y="777831"/>
                  </a:cubicBezTo>
                  <a:cubicBezTo>
                    <a:pt x="576562" y="787229"/>
                    <a:pt x="504299" y="759289"/>
                    <a:pt x="463659" y="705822"/>
                  </a:cubicBezTo>
                  <a:cubicBezTo>
                    <a:pt x="413748" y="732111"/>
                    <a:pt x="353804" y="739731"/>
                    <a:pt x="297416" y="726904"/>
                  </a:cubicBezTo>
                  <a:cubicBezTo>
                    <a:pt x="241028" y="714077"/>
                    <a:pt x="192895" y="681819"/>
                    <a:pt x="163939" y="637369"/>
                  </a:cubicBezTo>
                  <a:cubicBezTo>
                    <a:pt x="112885" y="642576"/>
                    <a:pt x="63609" y="619462"/>
                    <a:pt x="40368" y="579457"/>
                  </a:cubicBezTo>
                  <a:cubicBezTo>
                    <a:pt x="17127" y="539452"/>
                    <a:pt x="25128" y="491065"/>
                    <a:pt x="60307" y="458426"/>
                  </a:cubicBezTo>
                  <a:cubicBezTo>
                    <a:pt x="14841" y="434931"/>
                    <a:pt x="-8400" y="388322"/>
                    <a:pt x="2776" y="343110"/>
                  </a:cubicBezTo>
                  <a:cubicBezTo>
                    <a:pt x="13952" y="297898"/>
                    <a:pt x="57005" y="263862"/>
                    <a:pt x="109456" y="259163"/>
                  </a:cubicBezTo>
                  <a:close/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0579" y="42164"/>
              <a:ext cx="1112774" cy="663067"/>
            </a:xfrm>
            <a:custGeom>
              <a:avLst/>
              <a:gdLst/>
              <a:ahLst/>
              <a:cxnLst/>
              <a:rect r="r" b="b" t="t" l="l"/>
              <a:pathLst>
                <a:path h="663067" w="1112774">
                  <a:moveTo>
                    <a:pt x="71120" y="430149"/>
                  </a:moveTo>
                  <a:cubicBezTo>
                    <a:pt x="46355" y="431800"/>
                    <a:pt x="21463" y="426847"/>
                    <a:pt x="0" y="415798"/>
                  </a:cubicBezTo>
                  <a:moveTo>
                    <a:pt x="133858" y="587502"/>
                  </a:moveTo>
                  <a:cubicBezTo>
                    <a:pt x="123825" y="590931"/>
                    <a:pt x="113411" y="593344"/>
                    <a:pt x="102743" y="594360"/>
                  </a:cubicBezTo>
                  <a:moveTo>
                    <a:pt x="401955" y="663067"/>
                  </a:moveTo>
                  <a:cubicBezTo>
                    <a:pt x="394462" y="653161"/>
                    <a:pt x="388112" y="642747"/>
                    <a:pt x="383159" y="631698"/>
                  </a:cubicBezTo>
                  <a:moveTo>
                    <a:pt x="748538" y="584835"/>
                  </a:moveTo>
                  <a:cubicBezTo>
                    <a:pt x="747395" y="596519"/>
                    <a:pt x="744982" y="608076"/>
                    <a:pt x="741045" y="619252"/>
                  </a:cubicBezTo>
                  <a:moveTo>
                    <a:pt x="897509" y="371983"/>
                  </a:moveTo>
                  <a:cubicBezTo>
                    <a:pt x="953770" y="395986"/>
                    <a:pt x="989330" y="446024"/>
                    <a:pt x="988822" y="500761"/>
                  </a:cubicBezTo>
                  <a:moveTo>
                    <a:pt x="1112774" y="234950"/>
                  </a:moveTo>
                  <a:cubicBezTo>
                    <a:pt x="1103630" y="253619"/>
                    <a:pt x="1089787" y="270129"/>
                    <a:pt x="1072134" y="283210"/>
                  </a:cubicBezTo>
                  <a:moveTo>
                    <a:pt x="1015238" y="55753"/>
                  </a:moveTo>
                  <a:cubicBezTo>
                    <a:pt x="1016762" y="63246"/>
                    <a:pt x="1017524" y="70866"/>
                    <a:pt x="1017397" y="78613"/>
                  </a:cubicBezTo>
                  <a:moveTo>
                    <a:pt x="755650" y="29083"/>
                  </a:moveTo>
                  <a:cubicBezTo>
                    <a:pt x="760984" y="18542"/>
                    <a:pt x="767969" y="8763"/>
                    <a:pt x="776478" y="0"/>
                  </a:cubicBezTo>
                  <a:moveTo>
                    <a:pt x="560959" y="42926"/>
                  </a:moveTo>
                  <a:cubicBezTo>
                    <a:pt x="563118" y="34290"/>
                    <a:pt x="566547" y="25781"/>
                    <a:pt x="570992" y="17907"/>
                  </a:cubicBezTo>
                  <a:moveTo>
                    <a:pt x="332486" y="51562"/>
                  </a:moveTo>
                  <a:cubicBezTo>
                    <a:pt x="345694" y="58293"/>
                    <a:pt x="358013" y="66548"/>
                    <a:pt x="368935" y="75946"/>
                  </a:cubicBezTo>
                  <a:moveTo>
                    <a:pt x="55245" y="242697"/>
                  </a:moveTo>
                  <a:cubicBezTo>
                    <a:pt x="52324" y="234315"/>
                    <a:pt x="50165" y="225806"/>
                    <a:pt x="48895" y="217043"/>
                  </a:cubicBezTo>
                </a:path>
              </a:pathLst>
            </a:custGeom>
            <a:solidFill>
              <a:srgbClr val="FFFFFF">
                <a:alpha val="77255"/>
              </a:srgbClr>
            </a:solidFill>
            <a:ln w="9525" cap="sq">
              <a:solidFill>
                <a:srgbClr val="C9B6F2"/>
              </a:solidFill>
              <a:prstDash val="solid"/>
              <a:miter/>
            </a:ln>
          </p:spPr>
        </p:sp>
      </p:grpSp>
      <p:grpSp>
        <p:nvGrpSpPr>
          <p:cNvPr name="Group 28" id="28"/>
          <p:cNvGrpSpPr/>
          <p:nvPr/>
        </p:nvGrpSpPr>
        <p:grpSpPr>
          <a:xfrm rot="0">
            <a:off x="0" y="9857003"/>
            <a:ext cx="18288000" cy="429997"/>
            <a:chOff x="0" y="0"/>
            <a:chExt cx="24384000" cy="573329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4384000" cy="573278"/>
            </a:xfrm>
            <a:custGeom>
              <a:avLst/>
              <a:gdLst/>
              <a:ahLst/>
              <a:cxnLst/>
              <a:rect r="r" b="b" t="t" l="l"/>
              <a:pathLst>
                <a:path h="573278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573278"/>
                  </a:lnTo>
                  <a:lnTo>
                    <a:pt x="0" y="5732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86626" r="0" b="-186634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982038" y="373428"/>
            <a:ext cx="15096649" cy="2560215"/>
            <a:chOff x="0" y="0"/>
            <a:chExt cx="20128865" cy="341362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20128864" cy="3413620"/>
            </a:xfrm>
            <a:custGeom>
              <a:avLst/>
              <a:gdLst/>
              <a:ahLst/>
              <a:cxnLst/>
              <a:rect r="r" b="b" t="t" l="l"/>
              <a:pathLst>
                <a:path h="3413620" w="20128864">
                  <a:moveTo>
                    <a:pt x="0" y="204774"/>
                  </a:moveTo>
                  <a:cubicBezTo>
                    <a:pt x="0" y="91636"/>
                    <a:pt x="80645" y="0"/>
                    <a:pt x="180213" y="0"/>
                  </a:cubicBezTo>
                  <a:lnTo>
                    <a:pt x="19948652" y="0"/>
                  </a:lnTo>
                  <a:cubicBezTo>
                    <a:pt x="20048220" y="0"/>
                    <a:pt x="20128864" y="91636"/>
                    <a:pt x="20128864" y="204774"/>
                  </a:cubicBezTo>
                  <a:lnTo>
                    <a:pt x="20128864" y="3208846"/>
                  </a:lnTo>
                  <a:cubicBezTo>
                    <a:pt x="20128864" y="3321984"/>
                    <a:pt x="20048220" y="3413620"/>
                    <a:pt x="19948652" y="3413620"/>
                  </a:cubicBezTo>
                  <a:lnTo>
                    <a:pt x="180213" y="3413620"/>
                  </a:lnTo>
                  <a:cubicBezTo>
                    <a:pt x="80645" y="3413620"/>
                    <a:pt x="0" y="3321984"/>
                    <a:pt x="0" y="3208846"/>
                  </a:cubicBezTo>
                  <a:close/>
                </a:path>
              </a:pathLst>
            </a:custGeom>
            <a:solidFill>
              <a:srgbClr val="FFFFFF">
                <a:alpha val="80784"/>
              </a:srgbClr>
            </a:solidFill>
            <a:ln w="38100" cap="sq">
              <a:solidFill>
                <a:srgbClr val="3D2465"/>
              </a:solidFill>
              <a:prstDash val="solid"/>
              <a:miter/>
            </a:ln>
          </p:spPr>
        </p:sp>
      </p:grpSp>
      <p:sp>
        <p:nvSpPr>
          <p:cNvPr name="TextBox 32" id="32"/>
          <p:cNvSpPr txBox="true"/>
          <p:nvPr/>
        </p:nvSpPr>
        <p:spPr>
          <a:xfrm rot="0">
            <a:off x="2156917" y="564556"/>
            <a:ext cx="14660337" cy="2010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79"/>
              </a:lnSpc>
            </a:pPr>
            <a:r>
              <a:rPr lang="en-US" sz="4200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進入「團體賽」頁面</a:t>
            </a:r>
            <a:r>
              <a:rPr lang="en-US" sz="4200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，</a:t>
            </a:r>
            <a:r>
              <a:rPr lang="en-US" sz="4200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點選</a:t>
            </a:r>
            <a:r>
              <a:rPr lang="en-US" sz="4200" spc="3">
                <a:solidFill>
                  <a:srgbClr val="E46C0A"/>
                </a:solidFill>
                <a:latin typeface="Noto Sans"/>
                <a:ea typeface="Noto Sans"/>
                <a:cs typeface="Noto Sans"/>
                <a:sym typeface="Noto Sans"/>
              </a:rPr>
              <a:t>「朗讀賽」</a:t>
            </a:r>
            <a:r>
              <a:rPr lang="en-US" sz="4200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或</a:t>
            </a:r>
            <a:r>
              <a:rPr lang="en-US" sz="4200" spc="3">
                <a:solidFill>
                  <a:srgbClr val="E46C0A"/>
                </a:solidFill>
                <a:latin typeface="Noto Sans"/>
                <a:ea typeface="Noto Sans"/>
                <a:cs typeface="Noto Sans"/>
                <a:sym typeface="Noto Sans"/>
              </a:rPr>
              <a:t>「跟讀賽」</a:t>
            </a:r>
            <a:r>
              <a:rPr lang="en-US" sz="4200" spc="3">
                <a:solidFill>
                  <a:srgbClr val="811970"/>
                </a:solidFill>
                <a:latin typeface="Noto Sans"/>
                <a:ea typeface="Noto Sans"/>
                <a:cs typeface="Noto Sans"/>
                <a:sym typeface="Noto Sans"/>
              </a:rPr>
              <a:t>頁面</a:t>
            </a:r>
            <a:r>
              <a:rPr lang="en-US" sz="4200" spc="3">
                <a:solidFill>
                  <a:srgbClr val="6B3FA0"/>
                </a:solidFill>
                <a:latin typeface="Noto Sans"/>
                <a:ea typeface="Noto Sans"/>
                <a:cs typeface="Noto Sans"/>
                <a:sym typeface="Noto Sans"/>
              </a:rPr>
              <a:t>。</a:t>
            </a:r>
          </a:p>
          <a:p>
            <a:pPr algn="l">
              <a:lnSpc>
                <a:spcPts val="4928"/>
              </a:lnSpc>
            </a:pPr>
            <a:r>
              <a:rPr lang="en-US" b="true" sz="3400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Click </a:t>
            </a:r>
            <a:r>
              <a:rPr lang="en-US" b="true" sz="3400" spc="2">
                <a:solidFill>
                  <a:srgbClr val="984807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“Team Competition” </a:t>
            </a:r>
            <a:r>
              <a:rPr lang="en-US" b="true" sz="3400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and Click </a:t>
            </a:r>
            <a:r>
              <a:rPr lang="en-US" b="true" sz="3400" spc="2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"The  Read Aloud Competition” </a:t>
            </a:r>
            <a:r>
              <a:rPr lang="en-US" b="true" sz="3400" spc="2">
                <a:solidFill>
                  <a:srgbClr val="4F6228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or </a:t>
            </a:r>
            <a:r>
              <a:rPr lang="en-US" b="true" sz="3400" spc="2">
                <a:solidFill>
                  <a:srgbClr val="E46C0A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“The Shadowing Competition”.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2546347" y="3028893"/>
            <a:ext cx="12688900" cy="6928904"/>
            <a:chOff x="0" y="0"/>
            <a:chExt cx="16918534" cy="9238539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6918560" cy="9238488"/>
            </a:xfrm>
            <a:custGeom>
              <a:avLst/>
              <a:gdLst/>
              <a:ahLst/>
              <a:cxnLst/>
              <a:rect r="r" b="b" t="t" l="l"/>
              <a:pathLst>
                <a:path h="9238488" w="16918560">
                  <a:moveTo>
                    <a:pt x="0" y="0"/>
                  </a:moveTo>
                  <a:lnTo>
                    <a:pt x="16918560" y="0"/>
                  </a:lnTo>
                  <a:lnTo>
                    <a:pt x="16918560" y="9238488"/>
                  </a:lnTo>
                  <a:lnTo>
                    <a:pt x="0" y="92384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96" t="0" r="-2895" b="0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35715" y="265709"/>
            <a:ext cx="1578578" cy="628574"/>
            <a:chOff x="0" y="0"/>
            <a:chExt cx="2104771" cy="83809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2104898" cy="838200"/>
            </a:xfrm>
            <a:custGeom>
              <a:avLst/>
              <a:gdLst/>
              <a:ahLst/>
              <a:cxnLst/>
              <a:rect r="r" b="b" t="t" l="l"/>
              <a:pathLst>
                <a:path h="838200" w="2104898">
                  <a:moveTo>
                    <a:pt x="0" y="419100"/>
                  </a:moveTo>
                  <a:cubicBezTo>
                    <a:pt x="0" y="187579"/>
                    <a:pt x="187579" y="0"/>
                    <a:pt x="419100" y="0"/>
                  </a:cubicBezTo>
                  <a:lnTo>
                    <a:pt x="1685798" y="0"/>
                  </a:lnTo>
                  <a:cubicBezTo>
                    <a:pt x="1917192" y="0"/>
                    <a:pt x="2104898" y="187579"/>
                    <a:pt x="2104898" y="419100"/>
                  </a:cubicBezTo>
                  <a:cubicBezTo>
                    <a:pt x="2104898" y="650621"/>
                    <a:pt x="1917319" y="838200"/>
                    <a:pt x="1685798" y="838200"/>
                  </a:cubicBezTo>
                  <a:lnTo>
                    <a:pt x="419100" y="838200"/>
                  </a:lnTo>
                  <a:cubicBezTo>
                    <a:pt x="187706" y="838200"/>
                    <a:pt x="0" y="650621"/>
                    <a:pt x="0" y="419100"/>
                  </a:cubicBezTo>
                  <a:close/>
                </a:path>
              </a:pathLst>
            </a:custGeom>
            <a:solidFill>
              <a:srgbClr val="FF2E93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19050"/>
              <a:ext cx="2104771" cy="8571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040"/>
                </a:lnSpc>
              </a:pPr>
              <a:r>
                <a:rPr lang="en-US" sz="1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STEP 6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6470001" y="3900002"/>
            <a:ext cx="700002" cy="700002"/>
            <a:chOff x="0" y="0"/>
            <a:chExt cx="933336" cy="933336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933323" cy="933323"/>
            </a:xfrm>
            <a:custGeom>
              <a:avLst/>
              <a:gdLst/>
              <a:ahLst/>
              <a:cxnLst/>
              <a:rect r="r" b="b" t="t" l="l"/>
              <a:pathLst>
                <a:path h="933323" w="933323">
                  <a:moveTo>
                    <a:pt x="0" y="0"/>
                  </a:moveTo>
                  <a:lnTo>
                    <a:pt x="933323" y="0"/>
                  </a:lnTo>
                  <a:lnTo>
                    <a:pt x="933323" y="933323"/>
                  </a:lnTo>
                  <a:lnTo>
                    <a:pt x="0" y="933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" b="-1"/>
              </a:stretch>
            </a:blipFill>
          </p:spPr>
        </p:sp>
      </p:grpSp>
      <p:sp>
        <p:nvSpPr>
          <p:cNvPr name="Freeform 40" id="40"/>
          <p:cNvSpPr/>
          <p:nvPr/>
        </p:nvSpPr>
        <p:spPr>
          <a:xfrm flipH="false" flipV="false" rot="0">
            <a:off x="16628974" y="7192080"/>
            <a:ext cx="1516875" cy="3007709"/>
          </a:xfrm>
          <a:custGeom>
            <a:avLst/>
            <a:gdLst/>
            <a:ahLst/>
            <a:cxnLst/>
            <a:rect r="r" b="b" t="t" l="l"/>
            <a:pathLst>
              <a:path h="3007709" w="1516875">
                <a:moveTo>
                  <a:pt x="0" y="0"/>
                </a:moveTo>
                <a:lnTo>
                  <a:pt x="1516875" y="0"/>
                </a:lnTo>
                <a:lnTo>
                  <a:pt x="1516875" y="3007709"/>
                </a:lnTo>
                <a:lnTo>
                  <a:pt x="0" y="30077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32550" y="8303485"/>
            <a:ext cx="1177995" cy="1733150"/>
          </a:xfrm>
          <a:custGeom>
            <a:avLst/>
            <a:gdLst/>
            <a:ahLst/>
            <a:cxnLst/>
            <a:rect r="r" b="b" t="t" l="l"/>
            <a:pathLst>
              <a:path h="1733150" w="1177995">
                <a:moveTo>
                  <a:pt x="0" y="0"/>
                </a:moveTo>
                <a:lnTo>
                  <a:pt x="1177995" y="0"/>
                </a:lnTo>
                <a:lnTo>
                  <a:pt x="1177995" y="1733150"/>
                </a:lnTo>
                <a:lnTo>
                  <a:pt x="0" y="17331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2" id="42"/>
          <p:cNvGrpSpPr/>
          <p:nvPr/>
        </p:nvGrpSpPr>
        <p:grpSpPr>
          <a:xfrm rot="0">
            <a:off x="1125474" y="9323365"/>
            <a:ext cx="1272845" cy="702259"/>
            <a:chOff x="0" y="0"/>
            <a:chExt cx="1697126" cy="936346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696974" cy="936244"/>
            </a:xfrm>
            <a:custGeom>
              <a:avLst/>
              <a:gdLst/>
              <a:ahLst/>
              <a:cxnLst/>
              <a:rect r="r" b="b" t="t" l="l"/>
              <a:pathLst>
                <a:path h="936244" w="1696974">
                  <a:moveTo>
                    <a:pt x="0" y="468122"/>
                  </a:moveTo>
                  <a:cubicBezTo>
                    <a:pt x="0" y="209550"/>
                    <a:pt x="209550" y="0"/>
                    <a:pt x="468122" y="0"/>
                  </a:cubicBezTo>
                  <a:lnTo>
                    <a:pt x="1228852" y="0"/>
                  </a:lnTo>
                  <a:cubicBezTo>
                    <a:pt x="1487424" y="0"/>
                    <a:pt x="1696974" y="209550"/>
                    <a:pt x="1696974" y="468122"/>
                  </a:cubicBezTo>
                  <a:cubicBezTo>
                    <a:pt x="1696974" y="726694"/>
                    <a:pt x="1487424" y="936244"/>
                    <a:pt x="1228852" y="936244"/>
                  </a:cubicBezTo>
                  <a:lnTo>
                    <a:pt x="468122" y="936244"/>
                  </a:lnTo>
                  <a:cubicBezTo>
                    <a:pt x="209550" y="936371"/>
                    <a:pt x="0" y="726694"/>
                    <a:pt x="0" y="468122"/>
                  </a:cubicBezTo>
                  <a:close/>
                </a:path>
              </a:pathLst>
            </a:custGeom>
            <a:solidFill>
              <a:srgbClr val="33334A"/>
            </a:solidFill>
          </p:spPr>
        </p:sp>
      </p:grpSp>
      <p:grpSp>
        <p:nvGrpSpPr>
          <p:cNvPr name="Group 44" id="44"/>
          <p:cNvGrpSpPr/>
          <p:nvPr/>
        </p:nvGrpSpPr>
        <p:grpSpPr>
          <a:xfrm rot="3300000">
            <a:off x="1125474" y="9751304"/>
            <a:ext cx="395021" cy="197510"/>
            <a:chOff x="0" y="0"/>
            <a:chExt cx="526694" cy="263347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526669" cy="263271"/>
            </a:xfrm>
            <a:custGeom>
              <a:avLst/>
              <a:gdLst/>
              <a:ahLst/>
              <a:cxnLst/>
              <a:rect r="r" b="b" t="t" l="l"/>
              <a:pathLst>
                <a:path h="263271" w="526669">
                  <a:moveTo>
                    <a:pt x="0" y="105283"/>
                  </a:moveTo>
                  <a:cubicBezTo>
                    <a:pt x="0" y="47117"/>
                    <a:pt x="47117" y="0"/>
                    <a:pt x="105283" y="0"/>
                  </a:cubicBezTo>
                  <a:lnTo>
                    <a:pt x="421386" y="0"/>
                  </a:lnTo>
                  <a:cubicBezTo>
                    <a:pt x="479552" y="0"/>
                    <a:pt x="526669" y="47117"/>
                    <a:pt x="526669" y="105283"/>
                  </a:cubicBezTo>
                  <a:lnTo>
                    <a:pt x="526669" y="157988"/>
                  </a:lnTo>
                  <a:cubicBezTo>
                    <a:pt x="526669" y="216154"/>
                    <a:pt x="479552" y="263271"/>
                    <a:pt x="421386" y="263271"/>
                  </a:cubicBezTo>
                  <a:lnTo>
                    <a:pt x="105283" y="263271"/>
                  </a:lnTo>
                  <a:cubicBezTo>
                    <a:pt x="47117" y="263398"/>
                    <a:pt x="0" y="216154"/>
                    <a:pt x="0" y="157988"/>
                  </a:cubicBezTo>
                  <a:close/>
                </a:path>
              </a:pathLst>
            </a:custGeom>
            <a:solidFill>
              <a:srgbClr val="1C1C26"/>
            </a:solidFill>
          </p:spPr>
        </p:sp>
      </p:grpSp>
      <p:grpSp>
        <p:nvGrpSpPr>
          <p:cNvPr name="Group 46" id="46"/>
          <p:cNvGrpSpPr/>
          <p:nvPr/>
        </p:nvGrpSpPr>
        <p:grpSpPr>
          <a:xfrm rot="-3300000">
            <a:off x="1959407" y="9751304"/>
            <a:ext cx="395021" cy="197510"/>
            <a:chOff x="0" y="0"/>
            <a:chExt cx="526694" cy="263347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526669" cy="263271"/>
            </a:xfrm>
            <a:custGeom>
              <a:avLst/>
              <a:gdLst/>
              <a:ahLst/>
              <a:cxnLst/>
              <a:rect r="r" b="b" t="t" l="l"/>
              <a:pathLst>
                <a:path h="263271" w="526669">
                  <a:moveTo>
                    <a:pt x="0" y="105283"/>
                  </a:moveTo>
                  <a:cubicBezTo>
                    <a:pt x="0" y="47117"/>
                    <a:pt x="47117" y="0"/>
                    <a:pt x="105283" y="0"/>
                  </a:cubicBezTo>
                  <a:lnTo>
                    <a:pt x="421386" y="0"/>
                  </a:lnTo>
                  <a:cubicBezTo>
                    <a:pt x="479552" y="0"/>
                    <a:pt x="526669" y="47117"/>
                    <a:pt x="526669" y="105283"/>
                  </a:cubicBezTo>
                  <a:lnTo>
                    <a:pt x="526669" y="157988"/>
                  </a:lnTo>
                  <a:cubicBezTo>
                    <a:pt x="526669" y="216154"/>
                    <a:pt x="479552" y="263271"/>
                    <a:pt x="421386" y="263271"/>
                  </a:cubicBezTo>
                  <a:lnTo>
                    <a:pt x="105283" y="263271"/>
                  </a:lnTo>
                  <a:cubicBezTo>
                    <a:pt x="47117" y="263398"/>
                    <a:pt x="0" y="216154"/>
                    <a:pt x="0" y="157988"/>
                  </a:cubicBezTo>
                  <a:close/>
                </a:path>
              </a:pathLst>
            </a:custGeom>
            <a:solidFill>
              <a:srgbClr val="1C1C26"/>
            </a:solidFill>
          </p:spPr>
        </p:sp>
      </p:grpSp>
      <p:grpSp>
        <p:nvGrpSpPr>
          <p:cNvPr name="Group 48" id="48"/>
          <p:cNvGrpSpPr/>
          <p:nvPr/>
        </p:nvGrpSpPr>
        <p:grpSpPr>
          <a:xfrm rot="0">
            <a:off x="1355903" y="8291922"/>
            <a:ext cx="811987" cy="965606"/>
            <a:chOff x="0" y="0"/>
            <a:chExt cx="1082650" cy="1287475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1082675" cy="1287399"/>
            </a:xfrm>
            <a:custGeom>
              <a:avLst/>
              <a:gdLst/>
              <a:ahLst/>
              <a:cxnLst/>
              <a:rect r="r" b="b" t="t" l="l"/>
              <a:pathLst>
                <a:path h="1287399" w="1082675">
                  <a:moveTo>
                    <a:pt x="0" y="270637"/>
                  </a:moveTo>
                  <a:cubicBezTo>
                    <a:pt x="0" y="121158"/>
                    <a:pt x="121158" y="0"/>
                    <a:pt x="270637" y="0"/>
                  </a:cubicBezTo>
                  <a:lnTo>
                    <a:pt x="812038" y="0"/>
                  </a:lnTo>
                  <a:cubicBezTo>
                    <a:pt x="961517" y="0"/>
                    <a:pt x="1082675" y="121158"/>
                    <a:pt x="1082675" y="270637"/>
                  </a:cubicBezTo>
                  <a:lnTo>
                    <a:pt x="1082675" y="1016762"/>
                  </a:lnTo>
                  <a:cubicBezTo>
                    <a:pt x="1082675" y="1166241"/>
                    <a:pt x="961517" y="1287399"/>
                    <a:pt x="812038" y="1287399"/>
                  </a:cubicBezTo>
                  <a:lnTo>
                    <a:pt x="270637" y="1287399"/>
                  </a:lnTo>
                  <a:cubicBezTo>
                    <a:pt x="121158" y="1287526"/>
                    <a:pt x="0" y="1166241"/>
                    <a:pt x="0" y="1016762"/>
                  </a:cubicBezTo>
                  <a:close/>
                </a:path>
              </a:pathLst>
            </a:custGeom>
            <a:solidFill>
              <a:srgbClr val="33334A"/>
            </a:solidFill>
          </p:spPr>
        </p:sp>
      </p:grpSp>
      <p:grpSp>
        <p:nvGrpSpPr>
          <p:cNvPr name="Group 50" id="50"/>
          <p:cNvGrpSpPr/>
          <p:nvPr/>
        </p:nvGrpSpPr>
        <p:grpSpPr>
          <a:xfrm rot="0">
            <a:off x="1399794" y="8794042"/>
            <a:ext cx="724205" cy="270367"/>
            <a:chOff x="0" y="0"/>
            <a:chExt cx="965606" cy="36049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965581" cy="360553"/>
            </a:xfrm>
            <a:custGeom>
              <a:avLst/>
              <a:gdLst/>
              <a:ahLst/>
              <a:cxnLst/>
              <a:rect r="r" b="b" t="t" l="l"/>
              <a:pathLst>
                <a:path h="360553" w="965581">
                  <a:moveTo>
                    <a:pt x="0" y="0"/>
                  </a:moveTo>
                  <a:lnTo>
                    <a:pt x="965581" y="0"/>
                  </a:lnTo>
                  <a:lnTo>
                    <a:pt x="965581" y="360553"/>
                  </a:lnTo>
                  <a:lnTo>
                    <a:pt x="0" y="360553"/>
                  </a:lnTo>
                  <a:close/>
                </a:path>
              </a:pathLst>
            </a:custGeom>
            <a:solidFill>
              <a:srgbClr val="C0392B"/>
            </a:solidFill>
          </p:spPr>
        </p:sp>
      </p:grpSp>
      <p:grpSp>
        <p:nvGrpSpPr>
          <p:cNvPr name="Group 52" id="52"/>
          <p:cNvGrpSpPr/>
          <p:nvPr/>
        </p:nvGrpSpPr>
        <p:grpSpPr>
          <a:xfrm rot="7357140">
            <a:off x="1260643" y="8544296"/>
            <a:ext cx="651377" cy="219456"/>
            <a:chOff x="0" y="0"/>
            <a:chExt cx="868502" cy="292608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868553" cy="292735"/>
            </a:xfrm>
            <a:custGeom>
              <a:avLst/>
              <a:gdLst/>
              <a:ahLst/>
              <a:cxnLst/>
              <a:rect r="r" b="b" t="t" l="l"/>
              <a:pathLst>
                <a:path h="292735" w="868553">
                  <a:moveTo>
                    <a:pt x="0" y="117094"/>
                  </a:moveTo>
                  <a:cubicBezTo>
                    <a:pt x="0" y="52451"/>
                    <a:pt x="52451" y="0"/>
                    <a:pt x="117094" y="0"/>
                  </a:cubicBezTo>
                  <a:lnTo>
                    <a:pt x="751459" y="0"/>
                  </a:lnTo>
                  <a:cubicBezTo>
                    <a:pt x="816102" y="0"/>
                    <a:pt x="868553" y="52451"/>
                    <a:pt x="868553" y="117094"/>
                  </a:cubicBezTo>
                  <a:lnTo>
                    <a:pt x="868553" y="175641"/>
                  </a:lnTo>
                  <a:cubicBezTo>
                    <a:pt x="868553" y="240284"/>
                    <a:pt x="816102" y="292735"/>
                    <a:pt x="751459" y="292735"/>
                  </a:cubicBezTo>
                  <a:lnTo>
                    <a:pt x="117094" y="292735"/>
                  </a:lnTo>
                  <a:cubicBezTo>
                    <a:pt x="52451" y="292608"/>
                    <a:pt x="0" y="240157"/>
                    <a:pt x="0" y="175514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54" id="54"/>
          <p:cNvGrpSpPr/>
          <p:nvPr/>
        </p:nvGrpSpPr>
        <p:grpSpPr>
          <a:xfrm rot="3442860">
            <a:off x="1611773" y="8544296"/>
            <a:ext cx="651377" cy="219456"/>
            <a:chOff x="0" y="0"/>
            <a:chExt cx="868502" cy="292608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868553" cy="292735"/>
            </a:xfrm>
            <a:custGeom>
              <a:avLst/>
              <a:gdLst/>
              <a:ahLst/>
              <a:cxnLst/>
              <a:rect r="r" b="b" t="t" l="l"/>
              <a:pathLst>
                <a:path h="292735" w="868553">
                  <a:moveTo>
                    <a:pt x="0" y="117094"/>
                  </a:moveTo>
                  <a:cubicBezTo>
                    <a:pt x="0" y="52451"/>
                    <a:pt x="52451" y="0"/>
                    <a:pt x="117094" y="0"/>
                  </a:cubicBezTo>
                  <a:lnTo>
                    <a:pt x="751459" y="0"/>
                  </a:lnTo>
                  <a:cubicBezTo>
                    <a:pt x="816102" y="0"/>
                    <a:pt x="868553" y="52451"/>
                    <a:pt x="868553" y="117094"/>
                  </a:cubicBezTo>
                  <a:lnTo>
                    <a:pt x="868553" y="175641"/>
                  </a:lnTo>
                  <a:cubicBezTo>
                    <a:pt x="868553" y="240284"/>
                    <a:pt x="816102" y="292735"/>
                    <a:pt x="751459" y="292735"/>
                  </a:cubicBezTo>
                  <a:lnTo>
                    <a:pt x="117094" y="292735"/>
                  </a:lnTo>
                  <a:cubicBezTo>
                    <a:pt x="52451" y="292608"/>
                    <a:pt x="0" y="240157"/>
                    <a:pt x="0" y="175514"/>
                  </a:cubicBezTo>
                  <a:close/>
                </a:path>
              </a:pathLst>
            </a:custGeom>
            <a:solidFill>
              <a:srgbClr val="2C2C40"/>
            </a:solidFill>
          </p:spPr>
        </p:sp>
      </p:grpSp>
      <p:grpSp>
        <p:nvGrpSpPr>
          <p:cNvPr name="Group 56" id="56"/>
          <p:cNvGrpSpPr/>
          <p:nvPr/>
        </p:nvGrpSpPr>
        <p:grpSpPr>
          <a:xfrm rot="0">
            <a:off x="1268120" y="8829589"/>
            <a:ext cx="329184" cy="329184"/>
            <a:chOff x="0" y="0"/>
            <a:chExt cx="438912" cy="438912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438912" cy="438912"/>
            </a:xfrm>
            <a:custGeom>
              <a:avLst/>
              <a:gdLst/>
              <a:ahLst/>
              <a:cxnLst/>
              <a:rect r="r" b="b" t="t" l="l"/>
              <a:pathLst>
                <a:path h="438912" w="438912">
                  <a:moveTo>
                    <a:pt x="0" y="219456"/>
                  </a:moveTo>
                  <a:cubicBezTo>
                    <a:pt x="0" y="98298"/>
                    <a:pt x="98298" y="0"/>
                    <a:pt x="219456" y="0"/>
                  </a:cubicBezTo>
                  <a:cubicBezTo>
                    <a:pt x="340614" y="0"/>
                    <a:pt x="438912" y="98298"/>
                    <a:pt x="438912" y="219456"/>
                  </a:cubicBezTo>
                  <a:cubicBezTo>
                    <a:pt x="438912" y="340614"/>
                    <a:pt x="340614" y="438912"/>
                    <a:pt x="219456" y="438912"/>
                  </a:cubicBezTo>
                  <a:cubicBezTo>
                    <a:pt x="98298" y="438912"/>
                    <a:pt x="0" y="340614"/>
                    <a:pt x="0" y="219456"/>
                  </a:cubicBezTo>
                  <a:close/>
                </a:path>
              </a:pathLst>
            </a:custGeom>
            <a:solidFill>
              <a:srgbClr val="F0BD8E"/>
            </a:solidFill>
          </p:spPr>
        </p:sp>
      </p:grpSp>
      <p:grpSp>
        <p:nvGrpSpPr>
          <p:cNvPr name="Group 58" id="58"/>
          <p:cNvGrpSpPr/>
          <p:nvPr/>
        </p:nvGrpSpPr>
        <p:grpSpPr>
          <a:xfrm rot="0">
            <a:off x="1926488" y="8829589"/>
            <a:ext cx="329184" cy="329184"/>
            <a:chOff x="0" y="0"/>
            <a:chExt cx="438912" cy="438912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438912" cy="438912"/>
            </a:xfrm>
            <a:custGeom>
              <a:avLst/>
              <a:gdLst/>
              <a:ahLst/>
              <a:cxnLst/>
              <a:rect r="r" b="b" t="t" l="l"/>
              <a:pathLst>
                <a:path h="438912" w="438912">
                  <a:moveTo>
                    <a:pt x="0" y="219456"/>
                  </a:moveTo>
                  <a:cubicBezTo>
                    <a:pt x="0" y="98298"/>
                    <a:pt x="98298" y="0"/>
                    <a:pt x="219456" y="0"/>
                  </a:cubicBezTo>
                  <a:cubicBezTo>
                    <a:pt x="340614" y="0"/>
                    <a:pt x="438912" y="98298"/>
                    <a:pt x="438912" y="219456"/>
                  </a:cubicBezTo>
                  <a:cubicBezTo>
                    <a:pt x="438912" y="340614"/>
                    <a:pt x="340614" y="438912"/>
                    <a:pt x="219456" y="438912"/>
                  </a:cubicBezTo>
                  <a:cubicBezTo>
                    <a:pt x="98298" y="438912"/>
                    <a:pt x="0" y="340614"/>
                    <a:pt x="0" y="219456"/>
                  </a:cubicBezTo>
                  <a:close/>
                </a:path>
              </a:pathLst>
            </a:custGeom>
            <a:solidFill>
              <a:srgbClr val="F0BD8E"/>
            </a:solidFill>
          </p:spPr>
        </p:sp>
      </p:grpSp>
      <p:grpSp>
        <p:nvGrpSpPr>
          <p:cNvPr name="Group 60" id="60"/>
          <p:cNvGrpSpPr/>
          <p:nvPr/>
        </p:nvGrpSpPr>
        <p:grpSpPr>
          <a:xfrm rot="0">
            <a:off x="1384011" y="7347747"/>
            <a:ext cx="790042" cy="790042"/>
            <a:chOff x="0" y="0"/>
            <a:chExt cx="1053389" cy="1053389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1053338" cy="1053338"/>
            </a:xfrm>
            <a:custGeom>
              <a:avLst/>
              <a:gdLst/>
              <a:ahLst/>
              <a:cxnLst/>
              <a:rect r="r" b="b" t="t" l="l"/>
              <a:pathLst>
                <a:path h="1053338" w="1053338">
                  <a:moveTo>
                    <a:pt x="0" y="526669"/>
                  </a:moveTo>
                  <a:cubicBezTo>
                    <a:pt x="0" y="235839"/>
                    <a:pt x="235839" y="0"/>
                    <a:pt x="526669" y="0"/>
                  </a:cubicBezTo>
                  <a:cubicBezTo>
                    <a:pt x="817499" y="0"/>
                    <a:pt x="1053338" y="235839"/>
                    <a:pt x="1053338" y="526669"/>
                  </a:cubicBezTo>
                  <a:cubicBezTo>
                    <a:pt x="1053338" y="817499"/>
                    <a:pt x="817626" y="1053338"/>
                    <a:pt x="526669" y="1053338"/>
                  </a:cubicBezTo>
                  <a:cubicBezTo>
                    <a:pt x="235712" y="1053338"/>
                    <a:pt x="0" y="817626"/>
                    <a:pt x="0" y="526669"/>
                  </a:cubicBezTo>
                  <a:close/>
                </a:path>
              </a:pathLst>
            </a:custGeom>
            <a:solidFill>
              <a:srgbClr val="33334A"/>
            </a:solidFill>
          </p:spPr>
        </p:sp>
      </p:grpSp>
      <p:grpSp>
        <p:nvGrpSpPr>
          <p:cNvPr name="Group 62" id="62"/>
          <p:cNvGrpSpPr/>
          <p:nvPr/>
        </p:nvGrpSpPr>
        <p:grpSpPr>
          <a:xfrm rot="0">
            <a:off x="1362065" y="7545257"/>
            <a:ext cx="833933" cy="153619"/>
            <a:chOff x="0" y="0"/>
            <a:chExt cx="1111910" cy="204826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1111885" cy="204851"/>
            </a:xfrm>
            <a:custGeom>
              <a:avLst/>
              <a:gdLst/>
              <a:ahLst/>
              <a:cxnLst/>
              <a:rect r="r" b="b" t="t" l="l"/>
              <a:pathLst>
                <a:path h="204851" w="1111885">
                  <a:moveTo>
                    <a:pt x="0" y="0"/>
                  </a:moveTo>
                  <a:lnTo>
                    <a:pt x="1111885" y="0"/>
                  </a:lnTo>
                  <a:lnTo>
                    <a:pt x="1111885" y="204851"/>
                  </a:lnTo>
                  <a:lnTo>
                    <a:pt x="0" y="204851"/>
                  </a:lnTo>
                  <a:close/>
                </a:path>
              </a:pathLst>
            </a:custGeom>
            <a:solidFill>
              <a:srgbClr val="C0392B"/>
            </a:solidFill>
          </p:spPr>
        </p:sp>
      </p:grpSp>
      <p:grpSp>
        <p:nvGrpSpPr>
          <p:cNvPr name="Group 64" id="64"/>
          <p:cNvGrpSpPr/>
          <p:nvPr/>
        </p:nvGrpSpPr>
        <p:grpSpPr>
          <a:xfrm rot="0">
            <a:off x="1394984" y="7698877"/>
            <a:ext cx="768096" cy="219456"/>
            <a:chOff x="0" y="0"/>
            <a:chExt cx="1024128" cy="292608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1024128" cy="292608"/>
            </a:xfrm>
            <a:custGeom>
              <a:avLst/>
              <a:gdLst/>
              <a:ahLst/>
              <a:cxnLst/>
              <a:rect r="r" b="b" t="t" l="l"/>
              <a:pathLst>
                <a:path h="292608" w="1024128">
                  <a:moveTo>
                    <a:pt x="0" y="146304"/>
                  </a:moveTo>
                  <a:cubicBezTo>
                    <a:pt x="0" y="65532"/>
                    <a:pt x="65532" y="0"/>
                    <a:pt x="146304" y="0"/>
                  </a:cubicBezTo>
                  <a:lnTo>
                    <a:pt x="877824" y="0"/>
                  </a:lnTo>
                  <a:cubicBezTo>
                    <a:pt x="958596" y="0"/>
                    <a:pt x="1024128" y="65532"/>
                    <a:pt x="1024128" y="146304"/>
                  </a:cubicBezTo>
                  <a:cubicBezTo>
                    <a:pt x="1024128" y="227076"/>
                    <a:pt x="958596" y="292608"/>
                    <a:pt x="877824" y="292608"/>
                  </a:cubicBezTo>
                  <a:lnTo>
                    <a:pt x="146304" y="292608"/>
                  </a:lnTo>
                  <a:cubicBezTo>
                    <a:pt x="65532" y="292608"/>
                    <a:pt x="0" y="227076"/>
                    <a:pt x="0" y="1463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66" id="66"/>
          <p:cNvGrpSpPr/>
          <p:nvPr/>
        </p:nvGrpSpPr>
        <p:grpSpPr>
          <a:xfrm rot="0">
            <a:off x="1515685" y="7775686"/>
            <a:ext cx="175565" cy="43891"/>
            <a:chOff x="0" y="0"/>
            <a:chExt cx="234086" cy="58522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234061" cy="58547"/>
            </a:xfrm>
            <a:custGeom>
              <a:avLst/>
              <a:gdLst/>
              <a:ahLst/>
              <a:cxnLst/>
              <a:rect r="r" b="b" t="t" l="l"/>
              <a:pathLst>
                <a:path h="58547" w="234061">
                  <a:moveTo>
                    <a:pt x="0" y="0"/>
                  </a:moveTo>
                  <a:lnTo>
                    <a:pt x="234061" y="0"/>
                  </a:lnTo>
                  <a:lnTo>
                    <a:pt x="234061" y="58547"/>
                  </a:lnTo>
                  <a:lnTo>
                    <a:pt x="0" y="58547"/>
                  </a:lnTo>
                  <a:close/>
                </a:path>
              </a:pathLst>
            </a:custGeom>
            <a:solidFill>
              <a:srgbClr val="20202A"/>
            </a:solidFill>
          </p:spPr>
        </p:sp>
      </p:grpSp>
      <p:grpSp>
        <p:nvGrpSpPr>
          <p:cNvPr name="Group 68" id="68"/>
          <p:cNvGrpSpPr/>
          <p:nvPr/>
        </p:nvGrpSpPr>
        <p:grpSpPr>
          <a:xfrm rot="0">
            <a:off x="1866814" y="7775686"/>
            <a:ext cx="175565" cy="43891"/>
            <a:chOff x="0" y="0"/>
            <a:chExt cx="234086" cy="5852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234061" cy="58547"/>
            </a:xfrm>
            <a:custGeom>
              <a:avLst/>
              <a:gdLst/>
              <a:ahLst/>
              <a:cxnLst/>
              <a:rect r="r" b="b" t="t" l="l"/>
              <a:pathLst>
                <a:path h="58547" w="234061">
                  <a:moveTo>
                    <a:pt x="0" y="0"/>
                  </a:moveTo>
                  <a:lnTo>
                    <a:pt x="234061" y="0"/>
                  </a:lnTo>
                  <a:lnTo>
                    <a:pt x="234061" y="58547"/>
                  </a:lnTo>
                  <a:lnTo>
                    <a:pt x="0" y="58547"/>
                  </a:lnTo>
                  <a:close/>
                </a:path>
              </a:pathLst>
            </a:custGeom>
            <a:solidFill>
              <a:srgbClr val="20202A"/>
            </a:solidFill>
          </p:spPr>
        </p:sp>
      </p:grpSp>
      <p:grpSp>
        <p:nvGrpSpPr>
          <p:cNvPr name="Group 70" id="70"/>
          <p:cNvGrpSpPr/>
          <p:nvPr/>
        </p:nvGrpSpPr>
        <p:grpSpPr>
          <a:xfrm rot="900000">
            <a:off x="2453183" y="7381180"/>
            <a:ext cx="197510" cy="197510"/>
            <a:chOff x="0" y="0"/>
            <a:chExt cx="263347" cy="263347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263398" cy="263398"/>
            </a:xfrm>
            <a:custGeom>
              <a:avLst/>
              <a:gdLst/>
              <a:ahLst/>
              <a:cxnLst/>
              <a:rect r="r" b="b" t="t" l="l"/>
              <a:pathLst>
                <a:path h="263398" w="263398">
                  <a:moveTo>
                    <a:pt x="0" y="131699"/>
                  </a:moveTo>
                  <a:lnTo>
                    <a:pt x="108458" y="108458"/>
                  </a:lnTo>
                  <a:lnTo>
                    <a:pt x="131699" y="0"/>
                  </a:lnTo>
                  <a:lnTo>
                    <a:pt x="154940" y="108458"/>
                  </a:lnTo>
                  <a:lnTo>
                    <a:pt x="263398" y="131699"/>
                  </a:lnTo>
                  <a:lnTo>
                    <a:pt x="154940" y="154940"/>
                  </a:lnTo>
                  <a:lnTo>
                    <a:pt x="131699" y="263398"/>
                  </a:lnTo>
                  <a:lnTo>
                    <a:pt x="108458" y="154940"/>
                  </a:lnTo>
                  <a:close/>
                </a:path>
              </a:pathLst>
            </a:custGeom>
            <a:solidFill>
              <a:srgbClr val="C3C9CF"/>
            </a:solidFill>
          </p:spPr>
        </p:sp>
      </p:grpSp>
      <p:grpSp>
        <p:nvGrpSpPr>
          <p:cNvPr name="Group 72" id="72"/>
          <p:cNvGrpSpPr/>
          <p:nvPr/>
        </p:nvGrpSpPr>
        <p:grpSpPr>
          <a:xfrm rot="600000">
            <a:off x="949909" y="7041023"/>
            <a:ext cx="131674" cy="131674"/>
            <a:chOff x="0" y="0"/>
            <a:chExt cx="175565" cy="175565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0"/>
              <a:ext cx="175514" cy="175514"/>
            </a:xfrm>
            <a:custGeom>
              <a:avLst/>
              <a:gdLst/>
              <a:ahLst/>
              <a:cxnLst/>
              <a:rect r="r" b="b" t="t" l="l"/>
              <a:pathLst>
                <a:path h="175514" w="175514">
                  <a:moveTo>
                    <a:pt x="0" y="87757"/>
                  </a:moveTo>
                  <a:lnTo>
                    <a:pt x="72263" y="72263"/>
                  </a:lnTo>
                  <a:lnTo>
                    <a:pt x="87757" y="0"/>
                  </a:lnTo>
                  <a:lnTo>
                    <a:pt x="103251" y="72263"/>
                  </a:lnTo>
                  <a:lnTo>
                    <a:pt x="175514" y="87757"/>
                  </a:lnTo>
                  <a:lnTo>
                    <a:pt x="103251" y="103251"/>
                  </a:lnTo>
                  <a:lnTo>
                    <a:pt x="87757" y="175514"/>
                  </a:lnTo>
                  <a:lnTo>
                    <a:pt x="72263" y="103251"/>
                  </a:lnTo>
                  <a:close/>
                </a:path>
              </a:pathLst>
            </a:custGeom>
            <a:solidFill>
              <a:srgbClr val="C3C9CF"/>
            </a:solidFill>
          </p:spPr>
        </p:sp>
      </p:grpSp>
      <p:grpSp>
        <p:nvGrpSpPr>
          <p:cNvPr name="Group 74" id="74"/>
          <p:cNvGrpSpPr/>
          <p:nvPr/>
        </p:nvGrpSpPr>
        <p:grpSpPr>
          <a:xfrm rot="0">
            <a:off x="6845303" y="5207003"/>
            <a:ext cx="8145320" cy="2122818"/>
            <a:chOff x="0" y="0"/>
            <a:chExt cx="10860427" cy="2830424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10860428" cy="2830449"/>
            </a:xfrm>
            <a:custGeom>
              <a:avLst/>
              <a:gdLst/>
              <a:ahLst/>
              <a:cxnLst/>
              <a:rect r="r" b="b" t="t" l="l"/>
              <a:pathLst>
                <a:path h="2830449" w="10860428">
                  <a:moveTo>
                    <a:pt x="0" y="0"/>
                  </a:moveTo>
                  <a:lnTo>
                    <a:pt x="10860428" y="0"/>
                  </a:lnTo>
                  <a:lnTo>
                    <a:pt x="10860428" y="2830449"/>
                  </a:lnTo>
                  <a:lnTo>
                    <a:pt x="0" y="2830449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23704" r="1417" b="-23703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76" id="76"/>
          <p:cNvSpPr txBox="true"/>
          <p:nvPr/>
        </p:nvSpPr>
        <p:spPr>
          <a:xfrm rot="0">
            <a:off x="9782851" y="6219768"/>
            <a:ext cx="4838233" cy="55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 Shadowing Competition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9782851" y="7803442"/>
            <a:ext cx="4898126" cy="55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 Read Aloud Competition</a:t>
            </a:r>
          </a:p>
        </p:txBody>
      </p:sp>
      <p:grpSp>
        <p:nvGrpSpPr>
          <p:cNvPr name="Group 78" id="78"/>
          <p:cNvGrpSpPr/>
          <p:nvPr/>
        </p:nvGrpSpPr>
        <p:grpSpPr>
          <a:xfrm rot="0">
            <a:off x="6845303" y="7329821"/>
            <a:ext cx="8145320" cy="1850222"/>
            <a:chOff x="0" y="0"/>
            <a:chExt cx="10860427" cy="2466962"/>
          </a:xfrm>
        </p:grpSpPr>
        <p:sp>
          <p:nvSpPr>
            <p:cNvPr name="Freeform 79" id="79"/>
            <p:cNvSpPr/>
            <p:nvPr/>
          </p:nvSpPr>
          <p:spPr>
            <a:xfrm flipH="false" flipV="false" rot="0">
              <a:off x="0" y="0"/>
              <a:ext cx="10860453" cy="2466975"/>
            </a:xfrm>
            <a:custGeom>
              <a:avLst/>
              <a:gdLst/>
              <a:ahLst/>
              <a:cxnLst/>
              <a:rect r="r" b="b" t="t" l="l"/>
              <a:pathLst>
                <a:path h="2466975" w="10860453">
                  <a:moveTo>
                    <a:pt x="0" y="0"/>
                  </a:moveTo>
                  <a:lnTo>
                    <a:pt x="10860453" y="0"/>
                  </a:lnTo>
                  <a:lnTo>
                    <a:pt x="10860453" y="2466975"/>
                  </a:lnTo>
                  <a:lnTo>
                    <a:pt x="0" y="2466975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35180" r="698" b="-35180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Freeform 80" id="80"/>
          <p:cNvSpPr/>
          <p:nvPr/>
        </p:nvSpPr>
        <p:spPr>
          <a:xfrm flipH="false" flipV="false" rot="0">
            <a:off x="15208539" y="7183129"/>
            <a:ext cx="1665313" cy="3079804"/>
          </a:xfrm>
          <a:custGeom>
            <a:avLst/>
            <a:gdLst/>
            <a:ahLst/>
            <a:cxnLst/>
            <a:rect r="r" b="b" t="t" l="l"/>
            <a:pathLst>
              <a:path h="3079804" w="1665313">
                <a:moveTo>
                  <a:pt x="0" y="0"/>
                </a:moveTo>
                <a:lnTo>
                  <a:pt x="1665313" y="0"/>
                </a:lnTo>
                <a:lnTo>
                  <a:pt x="1665313" y="3079804"/>
                </a:lnTo>
                <a:lnTo>
                  <a:pt x="0" y="307980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1" id="81"/>
          <p:cNvGrpSpPr/>
          <p:nvPr/>
        </p:nvGrpSpPr>
        <p:grpSpPr>
          <a:xfrm rot="0">
            <a:off x="2546347" y="6456055"/>
            <a:ext cx="4188314" cy="540887"/>
            <a:chOff x="0" y="0"/>
            <a:chExt cx="5584419" cy="721182"/>
          </a:xfrm>
        </p:grpSpPr>
        <p:sp>
          <p:nvSpPr>
            <p:cNvPr name="Freeform 82" id="82"/>
            <p:cNvSpPr/>
            <p:nvPr/>
          </p:nvSpPr>
          <p:spPr>
            <a:xfrm flipH="false" flipV="false" rot="0">
              <a:off x="0" y="0"/>
              <a:ext cx="5584444" cy="721233"/>
            </a:xfrm>
            <a:custGeom>
              <a:avLst/>
              <a:gdLst/>
              <a:ahLst/>
              <a:cxnLst/>
              <a:rect r="r" b="b" t="t" l="l"/>
              <a:pathLst>
                <a:path h="721233" w="5584444">
                  <a:moveTo>
                    <a:pt x="0" y="0"/>
                  </a:moveTo>
                  <a:lnTo>
                    <a:pt x="5584444" y="0"/>
                  </a:lnTo>
                  <a:lnTo>
                    <a:pt x="5584444" y="721233"/>
                  </a:lnTo>
                  <a:lnTo>
                    <a:pt x="0" y="721233"/>
                  </a:lnTo>
                  <a:close/>
                </a:path>
              </a:pathLst>
            </a:custGeom>
            <a:blipFill>
              <a:blip r:embed="rId9">
                <a:alphaModFix amt="0"/>
              </a:blip>
              <a:stretch>
                <a:fillRect l="0" t="-73497" r="18146" b="-73490"/>
              </a:stretch>
            </a:blipFill>
            <a:ln w="25400" cap="sq">
              <a:solidFill>
                <a:srgbClr val="92D050"/>
              </a:solidFill>
              <a:prstDash val="solid"/>
              <a:miter/>
            </a:ln>
          </p:spPr>
        </p:sp>
      </p:grpSp>
      <p:sp>
        <p:nvSpPr>
          <p:cNvPr name="TextBox 83" id="83"/>
          <p:cNvSpPr txBox="true"/>
          <p:nvPr/>
        </p:nvSpPr>
        <p:spPr>
          <a:xfrm rot="0">
            <a:off x="3866702" y="6456912"/>
            <a:ext cx="2738304" cy="498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799" b="true">
                <a:solidFill>
                  <a:srgbClr val="E6E0EC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Team Competition</a:t>
            </a:r>
          </a:p>
        </p:txBody>
      </p:sp>
      <p:grpSp>
        <p:nvGrpSpPr>
          <p:cNvPr name="Group 84" id="84"/>
          <p:cNvGrpSpPr/>
          <p:nvPr/>
        </p:nvGrpSpPr>
        <p:grpSpPr>
          <a:xfrm rot="900000">
            <a:off x="16619741" y="7701702"/>
            <a:ext cx="448561" cy="517741"/>
            <a:chOff x="0" y="0"/>
            <a:chExt cx="598081" cy="690321"/>
          </a:xfrm>
        </p:grpSpPr>
        <p:sp>
          <p:nvSpPr>
            <p:cNvPr name="Freeform 85" id="85"/>
            <p:cNvSpPr/>
            <p:nvPr/>
          </p:nvSpPr>
          <p:spPr>
            <a:xfrm flipH="false" flipV="false" rot="0">
              <a:off x="0" y="0"/>
              <a:ext cx="598043" cy="690372"/>
            </a:xfrm>
            <a:custGeom>
              <a:avLst/>
              <a:gdLst/>
              <a:ahLst/>
              <a:cxnLst/>
              <a:rect r="r" b="b" t="t" l="l"/>
              <a:pathLst>
                <a:path h="690372" w="598043">
                  <a:moveTo>
                    <a:pt x="0" y="345186"/>
                  </a:moveTo>
                  <a:lnTo>
                    <a:pt x="91821" y="246126"/>
                  </a:lnTo>
                  <a:lnTo>
                    <a:pt x="87630" y="101092"/>
                  </a:lnTo>
                  <a:lnTo>
                    <a:pt x="213233" y="106045"/>
                  </a:lnTo>
                  <a:lnTo>
                    <a:pt x="299085" y="0"/>
                  </a:lnTo>
                  <a:lnTo>
                    <a:pt x="384810" y="106045"/>
                  </a:lnTo>
                  <a:lnTo>
                    <a:pt x="510413" y="101092"/>
                  </a:lnTo>
                  <a:lnTo>
                    <a:pt x="506222" y="246126"/>
                  </a:lnTo>
                  <a:lnTo>
                    <a:pt x="598043" y="345186"/>
                  </a:lnTo>
                  <a:lnTo>
                    <a:pt x="506222" y="444246"/>
                  </a:lnTo>
                  <a:lnTo>
                    <a:pt x="510413" y="589280"/>
                  </a:lnTo>
                  <a:lnTo>
                    <a:pt x="384810" y="584327"/>
                  </a:lnTo>
                  <a:lnTo>
                    <a:pt x="298958" y="690372"/>
                  </a:lnTo>
                  <a:lnTo>
                    <a:pt x="213106" y="584327"/>
                  </a:lnTo>
                  <a:lnTo>
                    <a:pt x="87503" y="589280"/>
                  </a:lnTo>
                  <a:lnTo>
                    <a:pt x="91694" y="444246"/>
                  </a:lnTo>
                  <a:close/>
                </a:path>
              </a:pathLst>
            </a:custGeom>
            <a:solidFill>
              <a:srgbClr val="FFF3B0"/>
            </a:solidFill>
          </p:spPr>
        </p:sp>
      </p:grpSp>
      <p:grpSp>
        <p:nvGrpSpPr>
          <p:cNvPr name="Group 86" id="86"/>
          <p:cNvGrpSpPr/>
          <p:nvPr/>
        </p:nvGrpSpPr>
        <p:grpSpPr>
          <a:xfrm rot="0">
            <a:off x="16736392" y="7801910"/>
            <a:ext cx="274920" cy="317325"/>
            <a:chOff x="0" y="0"/>
            <a:chExt cx="366560" cy="423100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366522" cy="423164"/>
            </a:xfrm>
            <a:custGeom>
              <a:avLst/>
              <a:gdLst/>
              <a:ahLst/>
              <a:cxnLst/>
              <a:rect r="r" b="b" t="t" l="l"/>
              <a:pathLst>
                <a:path h="423164" w="366522">
                  <a:moveTo>
                    <a:pt x="0" y="211582"/>
                  </a:moveTo>
                  <a:lnTo>
                    <a:pt x="56261" y="150876"/>
                  </a:lnTo>
                  <a:lnTo>
                    <a:pt x="53721" y="61976"/>
                  </a:lnTo>
                  <a:lnTo>
                    <a:pt x="130683" y="65024"/>
                  </a:lnTo>
                  <a:lnTo>
                    <a:pt x="183261" y="0"/>
                  </a:lnTo>
                  <a:lnTo>
                    <a:pt x="235839" y="65024"/>
                  </a:lnTo>
                  <a:lnTo>
                    <a:pt x="312801" y="61976"/>
                  </a:lnTo>
                  <a:lnTo>
                    <a:pt x="310261" y="150876"/>
                  </a:lnTo>
                  <a:lnTo>
                    <a:pt x="366522" y="211582"/>
                  </a:lnTo>
                  <a:lnTo>
                    <a:pt x="310261" y="272288"/>
                  </a:lnTo>
                  <a:lnTo>
                    <a:pt x="312801" y="361188"/>
                  </a:lnTo>
                  <a:lnTo>
                    <a:pt x="235839" y="358140"/>
                  </a:lnTo>
                  <a:lnTo>
                    <a:pt x="183261" y="423164"/>
                  </a:lnTo>
                  <a:lnTo>
                    <a:pt x="130683" y="358140"/>
                  </a:lnTo>
                  <a:lnTo>
                    <a:pt x="53721" y="361188"/>
                  </a:lnTo>
                  <a:lnTo>
                    <a:pt x="56261" y="27228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DAHTQ4LQBAc</dc:identifier>
  <dcterms:modified xsi:type="dcterms:W3CDTF">2011-08-01T06:04:30Z</dcterms:modified>
  <cp:revision>1</cp:revision>
  <dc:title>2026文藻盃MyET團體賽說明會_電腦版.pptx</dc:title>
</cp:coreProperties>
</file>